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80C21-0E59-4D6B-9289-47F13C3DDA11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D0DE0-56DC-4AB6-9062-B57915B8FE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06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11B2B-FA14-4427-9BB4-8F12BFD91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980728"/>
            <a:ext cx="4040188" cy="432048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</a:t>
            </a:r>
            <a:r>
              <a:rPr kumimoji="0" lang="en-US" dirty="0" err="1" smtClean="0"/>
              <a:t>Mastere</a:t>
            </a:r>
            <a:endParaRPr kumimoji="0"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990253"/>
            <a:ext cx="4041775" cy="422523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453336"/>
            <a:ext cx="2289048" cy="26877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38600" cy="46874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484784"/>
            <a:ext cx="4038600" cy="46874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368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76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7543" y="228600"/>
            <a:ext cx="8229600" cy="608112"/>
          </a:xfrm>
        </p:spPr>
        <p:txBody>
          <a:bodyPr>
            <a:normAutofit/>
          </a:bodyPr>
          <a:lstStyle/>
          <a:p>
            <a:r>
              <a:rPr lang="fr-FR" dirty="0" smtClean="0"/>
              <a:t>Principaux services proposés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8466" y="980728"/>
            <a:ext cx="4040188" cy="432048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Pour le vendeur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922713" y="990253"/>
            <a:ext cx="4041775" cy="422523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Pour le client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"/>
          </p:nvPr>
        </p:nvSpPr>
        <p:spPr>
          <a:xfrm>
            <a:off x="478466" y="1484784"/>
            <a:ext cx="4309558" cy="4824536"/>
          </a:xfrm>
        </p:spPr>
        <p:txBody>
          <a:bodyPr>
            <a:noAutofit/>
          </a:bodyPr>
          <a:lstStyle/>
          <a:p>
            <a:pPr fontAlgn="base">
              <a:buClr>
                <a:schemeClr val="bg2"/>
              </a:buClr>
            </a:pPr>
            <a:r>
              <a:rPr lang="fr-FR" sz="1600" dirty="0" smtClean="0"/>
              <a:t>Fabriquer des coupons de réduction, en quelques clics depuis un simple smartphone,</a:t>
            </a:r>
          </a:p>
          <a:p>
            <a:pPr fontAlgn="base">
              <a:buClr>
                <a:schemeClr val="bg2"/>
              </a:buClr>
            </a:pPr>
            <a:r>
              <a:rPr lang="fr-FR" sz="1600" dirty="0" smtClean="0"/>
              <a:t>Favoriser la distribution des coupons selon les principes du marketing viral, via les clients à coût nul</a:t>
            </a:r>
          </a:p>
          <a:p>
            <a:pPr fontAlgn="base">
              <a:buClr>
                <a:schemeClr val="bg2"/>
              </a:buClr>
            </a:pPr>
            <a:r>
              <a:rPr lang="fr-FR" sz="1600" dirty="0" smtClean="0"/>
              <a:t>Maitriser en temps réel le processus de promotions : capacité à interrompre la diffusion voir supprimer l’offre.</a:t>
            </a:r>
          </a:p>
          <a:p>
            <a:pPr fontAlgn="base">
              <a:buClr>
                <a:schemeClr val="bg2"/>
              </a:buClr>
            </a:pPr>
            <a:r>
              <a:rPr lang="fr-FR" sz="1600" dirty="0" smtClean="0"/>
              <a:t>Gérer, en temps réel, le coût total et le stock destiné à la promotion</a:t>
            </a:r>
          </a:p>
          <a:p>
            <a:pPr fontAlgn="base">
              <a:buClr>
                <a:schemeClr val="bg2"/>
              </a:buClr>
            </a:pPr>
            <a:r>
              <a:rPr lang="fr-FR" sz="1600" dirty="0" smtClean="0"/>
              <a:t>Permettre la diffusion des coupons aux clients proches (géolocalisation) et inscrits (follower)</a:t>
            </a:r>
          </a:p>
          <a:p>
            <a:pPr fontAlgn="base">
              <a:buClr>
                <a:schemeClr val="bg2"/>
              </a:buClr>
            </a:pPr>
            <a:r>
              <a:rPr lang="fr-FR" sz="1600" dirty="0" smtClean="0"/>
              <a:t>Disposer de statistiques de diffusion des promotions pour optimiser les suivantes</a:t>
            </a:r>
            <a:r>
              <a:rPr lang="en-US" sz="1600" dirty="0" smtClean="0"/>
              <a:t>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1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quarter" idx="2"/>
          </p:nvPr>
        </p:nvSpPr>
        <p:spPr>
          <a:xfrm>
            <a:off x="4788024" y="1484784"/>
            <a:ext cx="4309558" cy="4824536"/>
          </a:xfrm>
        </p:spPr>
        <p:txBody>
          <a:bodyPr>
            <a:noAutofit/>
          </a:bodyPr>
          <a:lstStyle/>
          <a:p>
            <a:pPr fontAlgn="base">
              <a:buClr>
                <a:schemeClr val="bg2"/>
              </a:buClr>
            </a:pPr>
            <a:r>
              <a:rPr lang="fr-FR" sz="1600" dirty="0" smtClean="0"/>
              <a:t>Récupérer facilement des coupons de réduction </a:t>
            </a:r>
          </a:p>
          <a:p>
            <a:pPr lvl="1" fontAlgn="base">
              <a:buClr>
                <a:schemeClr val="bg2"/>
              </a:buClr>
            </a:pPr>
            <a:r>
              <a:rPr lang="fr-FR" sz="1200" dirty="0" smtClean="0"/>
              <a:t>de son quartier, </a:t>
            </a:r>
          </a:p>
          <a:p>
            <a:pPr lvl="1" fontAlgn="base">
              <a:buClr>
                <a:schemeClr val="bg2"/>
              </a:buClr>
            </a:pPr>
            <a:r>
              <a:rPr lang="fr-FR" sz="1200" dirty="0" smtClean="0"/>
              <a:t>de ses points de vente préférées</a:t>
            </a:r>
          </a:p>
          <a:p>
            <a:pPr lvl="1" fontAlgn="base">
              <a:buClr>
                <a:schemeClr val="bg2"/>
              </a:buClr>
            </a:pPr>
            <a:r>
              <a:rPr lang="fr-FR" sz="1200" dirty="0" smtClean="0"/>
              <a:t>de son réseau,</a:t>
            </a:r>
          </a:p>
          <a:p>
            <a:pPr fontAlgn="base">
              <a:buClr>
                <a:schemeClr val="bg2"/>
              </a:buClr>
            </a:pPr>
            <a:r>
              <a:rPr lang="fr-FR" sz="1600" dirty="0" smtClean="0"/>
              <a:t>Faire augmenter le montant des avantages pour atteindre des promotions significatives</a:t>
            </a:r>
          </a:p>
          <a:p>
            <a:pPr fontAlgn="base">
              <a:buClr>
                <a:schemeClr val="bg2"/>
              </a:buClr>
            </a:pPr>
            <a:r>
              <a:rPr lang="fr-FR" sz="1600" dirty="0" smtClean="0"/>
              <a:t>Conserver ses données en utilisant l’application en mode anonyme</a:t>
            </a:r>
            <a:endParaRPr lang="en-US" sz="1600" dirty="0" smtClean="0"/>
          </a:p>
          <a:p>
            <a:pPr marL="0" indent="0" fontAlgn="base">
              <a:buClr>
                <a:schemeClr val="bg2"/>
              </a:buClr>
              <a:buNone/>
            </a:pPr>
            <a:endParaRPr lang="en-US" sz="1600" dirty="0" smtClean="0"/>
          </a:p>
          <a:p>
            <a:pPr fontAlgn="base">
              <a:buClr>
                <a:schemeClr val="bg2"/>
              </a:buClr>
            </a:pPr>
            <a:endParaRPr lang="en-US" sz="1600" dirty="0" smtClean="0"/>
          </a:p>
          <a:p>
            <a:pPr fontAlgn="base">
              <a:buClr>
                <a:schemeClr val="bg2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94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145</Words>
  <Application>Microsoft Office PowerPoint</Application>
  <PresentationFormat>Affichage à l'écran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Calibri</vt:lpstr>
      <vt:lpstr>Gill Sans MT</vt:lpstr>
      <vt:lpstr>Wingdings</vt:lpstr>
      <vt:lpstr>Wingdings 3</vt:lpstr>
      <vt:lpstr>Origin</vt:lpstr>
      <vt:lpstr>Principaux services proposés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Principaux services proposés 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Principaux services proposés </vt:lpwstr>
  </property>
</Properties>
</file>