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6F808-27E0-4D80-8043-2F2BF5E125F0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DE27E-9EE5-4F09-965C-8B7F4B2555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44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11B2B-FA14-4427-9BB4-8F12BFD91E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6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012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6040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66800" y="6452709"/>
            <a:ext cx="3505200" cy="26877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712624" y="6453336"/>
            <a:ext cx="974176" cy="26877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lang="fr-FR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  <a:ea typeface="+mn-ea"/>
                <a:cs typeface="+mn-cs"/>
              </a:defRPr>
            </a:lvl1pPr>
          </a:lstStyle>
          <a:p>
            <a:fld id="{FACC35A2-49EB-4902-917D-2E9AF98B151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53336"/>
            <a:ext cx="360040" cy="176412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Avril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43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Arial Nov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12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12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Arial Nov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12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12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12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reducshar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erve.hoareau@f80.com" TargetMode="External"/><Relationship Id="rId5" Type="http://schemas.openxmlformats.org/officeDocument/2006/relationships/hyperlink" Target="https://www.linkedin.com/in/hhoareau/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Contact</a:t>
            </a:r>
            <a:endParaRPr lang="en-US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28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2" r="12796"/>
          <a:stretch/>
        </p:blipFill>
        <p:spPr>
          <a:xfrm>
            <a:off x="2951312" y="0"/>
            <a:ext cx="6192688" cy="6885384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sz="quarter" idx="4294967295"/>
          </p:nvPr>
        </p:nvSpPr>
        <p:spPr>
          <a:xfrm>
            <a:off x="683568" y="1700808"/>
            <a:ext cx="7632848" cy="36724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Hervé HOAREAU</a:t>
            </a:r>
            <a:br>
              <a:rPr lang="fr-FR" b="1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</a:b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Fondateur de F80, société éditrice de REDUCSHARE</a:t>
            </a:r>
            <a:br>
              <a:rPr lang="fr-FR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Tel: 06 19 75 08 04</a:t>
            </a:r>
            <a:br>
              <a:rPr lang="fr-FR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tx2">
                    <a:lumMod val="75000"/>
                  </a:schemeClr>
                </a:solidFill>
                <a:hlinkClick r:id="rId6"/>
              </a:rPr>
              <a:t>herve.hoareau@f80.com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  <a:hlinkClick r:id="rId7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  <a:hlinkClick r:id="rId7"/>
              </a:rPr>
              <a:t>http://web.reducshare.com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7094</TotalTime>
  <Words>4</Words>
  <Application>Microsoft Office PowerPoint</Application>
  <PresentationFormat>Affichage à l'écran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Arial Nova</vt:lpstr>
      <vt:lpstr>Calibri</vt:lpstr>
      <vt:lpstr>Gill Sans MT</vt:lpstr>
      <vt:lpstr>Wingdings</vt:lpstr>
      <vt:lpstr>Wingdings 3</vt:lpstr>
      <vt:lpstr>Origin</vt:lpstr>
      <vt:lpstr>Contact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ReducShare detaille V2</dc:title>
  <dc:creator>Hervé hoareau</dc:creator>
  <dc:description>Contact</dc:description>
  <cp:lastModifiedBy>Hervé hoareau</cp:lastModifiedBy>
  <cp:revision>233</cp:revision>
  <cp:lastPrinted>2019-11-27T11:59:14Z</cp:lastPrinted>
  <dcterms:created xsi:type="dcterms:W3CDTF">2019-04-08T05:46:50Z</dcterms:created>
  <dcterms:modified xsi:type="dcterms:W3CDTF">2019-12-19T08:11:33Z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ReducShare detaille V2</vt:lpwstr>
  </property>
  <property fmtid="{D5CDD505-2E9C-101B-9397-08002B2CF9AE}" pid="3" name="SlideDescription">
    <vt:lpwstr>Contact</vt:lpwstr>
  </property>
</Properties>
</file>