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012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453336"/>
            <a:ext cx="2289048" cy="26877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83776"/>
            <a:ext cx="4041648" cy="5173184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80728"/>
            <a:ext cx="4041648" cy="517318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0677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29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 actuelle &amp; recrutement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t>1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r-FR" sz="1400" dirty="0" smtClean="0"/>
              <a:t>Actuellement :</a:t>
            </a:r>
          </a:p>
          <a:p>
            <a:pPr lvl="1"/>
            <a:r>
              <a:rPr lang="fr-FR" sz="1400" dirty="0" smtClean="0"/>
              <a:t>Hervé HOAREAU, Fondateur &amp; CTO</a:t>
            </a:r>
          </a:p>
          <a:p>
            <a:pPr lvl="2"/>
            <a:r>
              <a:rPr lang="fr-FR" sz="1400" dirty="0" smtClean="0"/>
              <a:t>CTO</a:t>
            </a:r>
          </a:p>
          <a:p>
            <a:pPr lvl="3"/>
            <a:r>
              <a:rPr lang="fr-FR" sz="1400" dirty="0" smtClean="0"/>
              <a:t>Développement &amp; industrialisation</a:t>
            </a:r>
          </a:p>
          <a:p>
            <a:pPr lvl="3"/>
            <a:r>
              <a:rPr lang="fr-FR" sz="1400" dirty="0" smtClean="0"/>
              <a:t>R&amp;D</a:t>
            </a:r>
          </a:p>
          <a:p>
            <a:pPr lvl="2"/>
            <a:r>
              <a:rPr lang="fr-FR" sz="1400" dirty="0" smtClean="0"/>
              <a:t>Développement de l’offre</a:t>
            </a:r>
          </a:p>
          <a:p>
            <a:pPr lvl="3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Emilie POMMIER, Co-Fondateur </a:t>
            </a:r>
          </a:p>
          <a:p>
            <a:pPr lvl="2"/>
            <a:r>
              <a:rPr lang="fr-FR" sz="1400" dirty="0" smtClean="0"/>
              <a:t>Recrutement pour le pilote commercial</a:t>
            </a:r>
          </a:p>
          <a:p>
            <a:pPr lvl="2"/>
            <a:r>
              <a:rPr lang="fr-FR" sz="1400" dirty="0" smtClean="0"/>
              <a:t>Partenariats</a:t>
            </a:r>
          </a:p>
          <a:p>
            <a:pPr lvl="2"/>
            <a:r>
              <a:rPr lang="fr-FR" sz="1400" dirty="0" smtClean="0"/>
              <a:t>Communication</a:t>
            </a:r>
          </a:p>
          <a:p>
            <a:pPr lvl="2"/>
            <a:r>
              <a:rPr lang="fr-FR" sz="1400" dirty="0"/>
              <a:t>Responsable </a:t>
            </a:r>
            <a:r>
              <a:rPr lang="fr-FR" sz="1400" dirty="0" smtClean="0"/>
              <a:t>opérationnel</a:t>
            </a:r>
          </a:p>
          <a:p>
            <a:pPr lvl="2"/>
            <a:r>
              <a:rPr lang="fr-FR" sz="1400" dirty="0" smtClean="0"/>
              <a:t>Financement</a:t>
            </a:r>
            <a:endParaRPr lang="fr-FR" sz="1400" dirty="0"/>
          </a:p>
          <a:p>
            <a:pPr marL="594360" lvl="2" indent="0">
              <a:buNone/>
            </a:pPr>
            <a:endParaRPr lang="fr-FR" sz="1400" dirty="0" smtClean="0"/>
          </a:p>
          <a:p>
            <a:pPr lvl="2"/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recrutement</a:t>
            </a:r>
          </a:p>
          <a:p>
            <a:pPr lvl="1"/>
            <a:r>
              <a:rPr lang="fr-FR" dirty="0" smtClean="0"/>
              <a:t>Un commercial / support</a:t>
            </a:r>
          </a:p>
          <a:p>
            <a:pPr lvl="2"/>
            <a:r>
              <a:rPr lang="fr-FR" dirty="0"/>
              <a:t>Démarcher / identifier des vendeurs utilisateurs de la solution,</a:t>
            </a:r>
          </a:p>
          <a:p>
            <a:pPr lvl="2"/>
            <a:r>
              <a:rPr lang="fr-FR" dirty="0"/>
              <a:t>Animer un forum d’utilisateurs (vendeurs)</a:t>
            </a:r>
          </a:p>
          <a:p>
            <a:pPr lvl="2"/>
            <a:r>
              <a:rPr lang="fr-FR" dirty="0"/>
              <a:t>Assurer le support &amp; compléter les FAQ</a:t>
            </a:r>
          </a:p>
          <a:p>
            <a:pPr lvl="2"/>
            <a:r>
              <a:rPr lang="fr-FR" dirty="0"/>
              <a:t>Assurer la promotion,</a:t>
            </a:r>
          </a:p>
          <a:p>
            <a:pPr lvl="2"/>
            <a:r>
              <a:rPr lang="fr-FR" dirty="0"/>
              <a:t>Consolider les feedback, nourrir le  « back log »</a:t>
            </a:r>
          </a:p>
          <a:p>
            <a:pPr lvl="1"/>
            <a:r>
              <a:rPr lang="fr-FR" dirty="0" smtClean="0"/>
              <a:t>Un développeur</a:t>
            </a:r>
            <a:endParaRPr lang="fr-FR" dirty="0"/>
          </a:p>
          <a:p>
            <a:pPr lvl="2"/>
            <a:r>
              <a:rPr lang="fr-FR" dirty="0" smtClean="0"/>
              <a:t>Sécuriser la </a:t>
            </a:r>
            <a:r>
              <a:rPr lang="fr-FR" dirty="0"/>
              <a:t>version commerciale,</a:t>
            </a:r>
          </a:p>
          <a:p>
            <a:pPr lvl="2"/>
            <a:r>
              <a:rPr lang="fr-FR" dirty="0"/>
              <a:t>Implémenter les feedback,</a:t>
            </a:r>
          </a:p>
          <a:p>
            <a:pPr lvl="2"/>
            <a:r>
              <a:rPr lang="fr-FR" dirty="0"/>
              <a:t>Développer les fonctionnalités V2 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Block-Chain</a:t>
            </a:r>
          </a:p>
          <a:p>
            <a:pPr lvl="3"/>
            <a:r>
              <a:rPr lang="fr-FR" dirty="0"/>
              <a:t>Programme de fidélité</a:t>
            </a:r>
          </a:p>
          <a:p>
            <a:pPr lvl="3"/>
            <a:r>
              <a:rPr lang="fr-FR" dirty="0" smtClean="0"/>
              <a:t>Ouverture à l’e-commerce</a:t>
            </a:r>
          </a:p>
          <a:p>
            <a:pPr lvl="3"/>
            <a:r>
              <a:rPr lang="fr-FR" dirty="0" smtClean="0"/>
              <a:t>Industrialisation de la facturation des vendeurs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82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83</Words>
  <Application>Microsoft Office PowerPoint</Application>
  <PresentationFormat>Affichage à l'écran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Gill Sans MT</vt:lpstr>
      <vt:lpstr>Wingdings</vt:lpstr>
      <vt:lpstr>Wingdings 3</vt:lpstr>
      <vt:lpstr>Origin</vt:lpstr>
      <vt:lpstr>Equipe actuelle &amp; recrutement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Equipe actuelle &amp; recrutement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Equipe actuelle &amp; recrutement</vt:lpwstr>
  </property>
</Properties>
</file>