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Octobre 2019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384" y="6360062"/>
            <a:ext cx="648072" cy="365760"/>
          </a:xfrm>
        </p:spPr>
        <p:txBody>
          <a:bodyPr/>
          <a:lstStyle>
            <a:lvl1pPr algn="r">
              <a:defRPr/>
            </a:lvl1pPr>
          </a:lstStyle>
          <a:p>
            <a:fld id="{FACC35A2-49EB-4902-917D-2E9AF98B151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7623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9426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0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SWOT du projet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Données confidentielles | Reproduction interdite | Octobre 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pPr/>
              <a:t>1</a:t>
            </a:fld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4238827"/>
              </p:ext>
            </p:extLst>
          </p:nvPr>
        </p:nvGraphicFramePr>
        <p:xfrm>
          <a:off x="457200" y="981075"/>
          <a:ext cx="8229600" cy="5313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79121311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57092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Faiblesses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3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Coût de développement faible : Application déjà opérationnelle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Aspect social du projet : commerce de proximité, indépendant.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Scalabilité de la solution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Simplicité (pas d’authentification nécessaire)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Pas</a:t>
                      </a:r>
                      <a:r>
                        <a:rPr lang="fr-FR" baseline="0" dirty="0" smtClean="0"/>
                        <a:t> de barrières à l’entrée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Forte</a:t>
                      </a:r>
                      <a:r>
                        <a:rPr lang="fr-FR" baseline="0" dirty="0" smtClean="0"/>
                        <a:t> innovation induit des changements d’habitudes hors c</a:t>
                      </a:r>
                      <a:r>
                        <a:rPr lang="fr-FR" dirty="0" smtClean="0"/>
                        <a:t>lients</a:t>
                      </a:r>
                      <a:r>
                        <a:rPr lang="fr-FR" baseline="0" dirty="0" smtClean="0"/>
                        <a:t> pas forcément tournés vers les nouvelles technologies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Pas d’équipe constituée à date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6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Opportunité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Risque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04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smtClean="0"/>
                        <a:t>Coût</a:t>
                      </a:r>
                      <a:r>
                        <a:rPr lang="fr-FR" baseline="0" dirty="0" smtClean="0"/>
                        <a:t> de fonctionnement faible (proportionnel au parc client)</a:t>
                      </a:r>
                      <a:endParaRPr lang="fr-FR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Notoriété</a:t>
                      </a:r>
                      <a:r>
                        <a:rPr lang="fr-FR" baseline="0" dirty="0" smtClean="0"/>
                        <a:t> sans investissement (en se reposant sur la viralité)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Business modèle simple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Nombreuses fonctionnalités possibles pour une V3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Difficulté d’adoption par les vendeurs (rupture des habitudes)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smtClean="0"/>
                        <a:t>Concurrence (manque </a:t>
                      </a:r>
                      <a:r>
                        <a:rPr lang="fr-FR" baseline="0" dirty="0" smtClean="0"/>
                        <a:t>de barrières à l’entrée)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Difficulté à pénétrer les grandes enseignes qui dispose de leur propre système</a:t>
                      </a:r>
                      <a:endParaRPr lang="fr-FR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0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6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130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Gill Sans MT</vt:lpstr>
      <vt:lpstr>Wingdings</vt:lpstr>
      <vt:lpstr>Wingdings 3</vt:lpstr>
      <vt:lpstr>Origin</vt:lpstr>
      <vt:lpstr>SWOT du projet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SWOT du projet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SWOT du projet</vt:lpwstr>
  </property>
</Properties>
</file>