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17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Hand Drawn Arrows PNG Image Transparent | OnlyGFX.co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710" flipH="1">
            <a:off x="4065586" y="4444229"/>
            <a:ext cx="1414203" cy="130077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9" y="2284572"/>
            <a:ext cx="2269829" cy="1900238"/>
          </a:xfrm>
          <a:prstGeom prst="rect">
            <a:avLst/>
          </a:prstGeom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1655" y="1179096"/>
            <a:ext cx="902327" cy="18360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99" y="2590876"/>
            <a:ext cx="898695" cy="18286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93096"/>
            <a:ext cx="902327" cy="183605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59009" y="2220626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Capturez une </a:t>
            </a:r>
          </a:p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Promotion chez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votre commerçant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pic>
        <p:nvPicPr>
          <p:cNvPr id="18" name="Image 17" descr="Hand Drawn Arrows PNG Image Transparent | OnlyGFX.com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6192" flipH="1">
            <a:off x="880691" y="1279889"/>
            <a:ext cx="1376511" cy="1266104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96930" y="301515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Bradley Hand ITC" panose="03070402050302030203" pitchFamily="66" charset="0"/>
              </a:rPr>
              <a:t>ReducShare</a:t>
            </a:r>
            <a:r>
              <a:rPr lang="fr-FR" sz="1200" b="1" dirty="0">
                <a:latin typeface="Bradley Hand ITC" panose="03070402050302030203" pitchFamily="66" charset="0"/>
              </a:rPr>
              <a:t> l’affiche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immédiatement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82401" y="2053737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Et si vous la 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partagez </a:t>
            </a:r>
            <a:r>
              <a:rPr lang="en-US" sz="1200" b="1" dirty="0">
                <a:latin typeface="Bradley Hand ITC" panose="03070402050302030203" pitchFamily="66" charset="0"/>
              </a:rPr>
              <a:t>avec 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 err="1">
                <a:latin typeface="Bradley Hand ITC" panose="03070402050302030203" pitchFamily="66" charset="0"/>
              </a:rPr>
              <a:t>vos</a:t>
            </a:r>
            <a:r>
              <a:rPr lang="en-US" sz="1200" b="1" dirty="0">
                <a:latin typeface="Bradley Hand ITC" panose="03070402050302030203" pitchFamily="66" charset="0"/>
              </a:rPr>
              <a:t> </a:t>
            </a:r>
            <a:r>
              <a:rPr lang="en-US" sz="1200" b="1" dirty="0" err="1">
                <a:latin typeface="Bradley Hand ITC" panose="03070402050302030203" pitchFamily="66" charset="0"/>
              </a:rPr>
              <a:t>amis</a:t>
            </a:r>
            <a:r>
              <a:rPr lang="en-US" sz="1200" b="1" dirty="0">
                <a:latin typeface="Bradley Hand ITC" panose="03070402050302030203" pitchFamily="66" charset="0"/>
              </a:rPr>
              <a:t> …</a:t>
            </a:r>
            <a:endParaRPr lang="fr-FR" sz="1200" b="1" dirty="0">
              <a:latin typeface="Bradley Hand ITC" panose="03070402050302030203" pitchFamily="66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906848" y="5583305"/>
            <a:ext cx="24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… elle augmente automatiquement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en fonction du nombre de partages</a:t>
            </a:r>
          </a:p>
        </p:txBody>
      </p:sp>
      <p:pic>
        <p:nvPicPr>
          <p:cNvPr id="27" name="Image 26" descr="Hand Drawn Arrows PNG Image Transparent | OnlyGFX.com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5398" flipH="1">
            <a:off x="4156934" y="1596349"/>
            <a:ext cx="1402421" cy="1194370"/>
          </a:xfrm>
          <a:prstGeom prst="rect">
            <a:avLst/>
          </a:prstGeom>
        </p:spPr>
      </p:pic>
      <p:pic>
        <p:nvPicPr>
          <p:cNvPr id="29" name="Image 28" descr="Hand Drawn Arrows PNG Image Transparent | OnlyGFX.com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3345" flipH="1">
            <a:off x="1206275" y="4409961"/>
            <a:ext cx="1445145" cy="1329233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83798" y="5318720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Et est utilisable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quand vous le souhaitez</a:t>
            </a:r>
          </a:p>
        </p:txBody>
      </p:sp>
      <p:pic>
        <p:nvPicPr>
          <p:cNvPr id="1026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17" y="3408226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e 41"/>
          <p:cNvGrpSpPr/>
          <p:nvPr/>
        </p:nvGrpSpPr>
        <p:grpSpPr>
          <a:xfrm>
            <a:off x="7019575" y="2727089"/>
            <a:ext cx="421525" cy="330706"/>
            <a:chOff x="9315871" y="2241712"/>
            <a:chExt cx="562033" cy="440941"/>
          </a:xfrm>
        </p:grpSpPr>
        <p:pic>
          <p:nvPicPr>
            <p:cNvPr id="33" name="Picture 2" descr="Beer Mug on Google Android 10.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884" y="2241712"/>
              <a:ext cx="354020" cy="3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9315871" y="2282544"/>
              <a:ext cx="38087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b="1" dirty="0"/>
                <a:t>+</a:t>
              </a:r>
              <a:endParaRPr lang="en-US" sz="1350" b="1" dirty="0"/>
            </a:p>
          </p:txBody>
        </p:sp>
      </p:grpSp>
      <p:pic>
        <p:nvPicPr>
          <p:cNvPr id="35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9" y="3406821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e 43"/>
          <p:cNvGrpSpPr/>
          <p:nvPr/>
        </p:nvGrpSpPr>
        <p:grpSpPr>
          <a:xfrm>
            <a:off x="7109097" y="3634203"/>
            <a:ext cx="428573" cy="315394"/>
            <a:chOff x="9428138" y="3745770"/>
            <a:chExt cx="571430" cy="420525"/>
          </a:xfrm>
        </p:grpSpPr>
        <p:pic>
          <p:nvPicPr>
            <p:cNvPr id="36" name="Picture 2" descr="Beer Mug on Google Android 10.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548" y="3745770"/>
              <a:ext cx="354020" cy="3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9428138" y="3766186"/>
              <a:ext cx="44499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+ </a:t>
              </a:r>
              <a:endParaRPr lang="en-US" sz="1350" dirty="0"/>
            </a:p>
          </p:txBody>
        </p:sp>
      </p:grpSp>
      <p:pic>
        <p:nvPicPr>
          <p:cNvPr id="38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0" y="5784420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" y="5783015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4" y="5769575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Beer Mug on Google Android 10.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5" y="5768170"/>
            <a:ext cx="265515" cy="2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e 44"/>
          <p:cNvGrpSpPr/>
          <p:nvPr/>
        </p:nvGrpSpPr>
        <p:grpSpPr>
          <a:xfrm>
            <a:off x="8025172" y="1665527"/>
            <a:ext cx="712700" cy="1450200"/>
            <a:chOff x="10687824" y="831956"/>
            <a:chExt cx="950266" cy="193360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7824" y="831956"/>
              <a:ext cx="950266" cy="1933600"/>
            </a:xfrm>
            <a:prstGeom prst="rect">
              <a:avLst/>
            </a:prstGeom>
          </p:spPr>
        </p:pic>
        <p:sp>
          <p:nvSpPr>
            <p:cNvPr id="32" name="Ellipse 31"/>
            <p:cNvSpPr/>
            <p:nvPr/>
          </p:nvSpPr>
          <p:spPr>
            <a:xfrm>
              <a:off x="10789444" y="1112496"/>
              <a:ext cx="176211" cy="167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88" b="1" dirty="0"/>
                <a:t>A</a:t>
              </a:r>
              <a:endParaRPr lang="en-US" sz="788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078234" y="3846678"/>
            <a:ext cx="712700" cy="1450200"/>
            <a:chOff x="10758573" y="3740157"/>
            <a:chExt cx="950266" cy="1933600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573" y="3740157"/>
              <a:ext cx="950266" cy="1933600"/>
            </a:xfrm>
            <a:prstGeom prst="rect">
              <a:avLst/>
            </a:prstGeom>
          </p:spPr>
        </p:pic>
        <p:sp>
          <p:nvSpPr>
            <p:cNvPr id="43" name="Ellipse 42"/>
            <p:cNvSpPr/>
            <p:nvPr/>
          </p:nvSpPr>
          <p:spPr>
            <a:xfrm>
              <a:off x="10860881" y="4029074"/>
              <a:ext cx="169040" cy="161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88" dirty="0"/>
                <a:t>P</a:t>
              </a:r>
              <a:endParaRPr lang="en-US" sz="788" dirty="0"/>
            </a:p>
          </p:txBody>
        </p:sp>
      </p:grpSp>
      <p:sp>
        <p:nvSpPr>
          <p:cNvPr id="47" name="ZoneTexte 46"/>
          <p:cNvSpPr txBox="1"/>
          <p:nvPr/>
        </p:nvSpPr>
        <p:spPr>
          <a:xfrm>
            <a:off x="5061411" y="1295005"/>
            <a:ext cx="110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latin typeface="Bradley Hand ITC" panose="03070402050302030203" pitchFamily="66" charset="0"/>
              </a:rPr>
              <a:t>Puis la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conserve dans</a:t>
            </a:r>
            <a:br>
              <a:rPr lang="fr-FR" sz="1200" b="1" dirty="0">
                <a:latin typeface="Bradley Hand ITC" panose="03070402050302030203" pitchFamily="66" charset="0"/>
              </a:rPr>
            </a:br>
            <a:r>
              <a:rPr lang="fr-FR" sz="1200" b="1" dirty="0">
                <a:latin typeface="Bradley Hand ITC" panose="03070402050302030203" pitchFamily="66" charset="0"/>
              </a:rPr>
              <a:t>votre téléphone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72731" y="2686365"/>
            <a:ext cx="1291395" cy="1860428"/>
            <a:chOff x="217903" y="2193072"/>
            <a:chExt cx="1721860" cy="2480571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03" y="2193072"/>
              <a:ext cx="727478" cy="727478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13" y="2608165"/>
              <a:ext cx="1609550" cy="2065478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2" y="2819399"/>
              <a:ext cx="793236" cy="1437929"/>
            </a:xfrm>
            <a:prstGeom prst="rect">
              <a:avLst/>
            </a:prstGeom>
          </p:spPr>
        </p:pic>
      </p:grpSp>
      <p:pic>
        <p:nvPicPr>
          <p:cNvPr id="56" name="Image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38" y="5062905"/>
            <a:ext cx="511631" cy="511631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933510" y="5829649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b="1" dirty="0">
                <a:latin typeface="Bradley Hand ITC" panose="03070402050302030203" pitchFamily="66" charset="0"/>
              </a:rPr>
              <a:t>+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 vue client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3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963">
        <p:fade/>
      </p:transition>
    </mc:Choice>
    <mc:Fallback xmlns="">
      <p:transition spd="med" advTm="209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6" grpId="0"/>
      <p:bldP spid="30" grpId="0"/>
      <p:bldP spid="47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|2.2|2.6|3.7|4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29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Bradley Hand ITC</vt:lpstr>
      <vt:lpstr>Gill Sans MT</vt:lpstr>
      <vt:lpstr>Wingdings</vt:lpstr>
      <vt:lpstr>Wingdings 3</vt:lpstr>
      <vt:lpstr>Origin</vt:lpstr>
      <vt:lpstr>Principe de fonctionnement vue client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Principe de fonctionnement vue client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Principe de fonctionnement vue client</vt:lpwstr>
  </property>
</Properties>
</file>