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453336"/>
            <a:ext cx="7646240" cy="26877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fr-FR" dirty="0" smtClean="0"/>
              <a:t>Données confidentielles | Reproduction interdite | Octobre 2019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8384" y="6360062"/>
            <a:ext cx="648072" cy="365760"/>
          </a:xfrm>
        </p:spPr>
        <p:txBody>
          <a:bodyPr/>
          <a:lstStyle>
            <a:lvl1pPr algn="r">
              <a:defRPr/>
            </a:lvl1pPr>
          </a:lstStyle>
          <a:p>
            <a:fld id="{FACC35A2-49EB-4902-917D-2E9AF98B151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176232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01125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431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148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066800" y="6452709"/>
            <a:ext cx="3505200" cy="268774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00">
                <a:solidFill>
                  <a:schemeClr val="tx1">
                    <a:lumMod val="50000"/>
                    <a:lumOff val="50000"/>
                  </a:schemeClr>
                </a:solidFill>
                <a:latin typeface="Arial Nova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712624" y="6453336"/>
            <a:ext cx="974176" cy="268774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lang="fr-FR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ova" pitchFamily="34" charset="0"/>
                <a:ea typeface="+mn-ea"/>
                <a:cs typeface="+mn-cs"/>
              </a:defRPr>
            </a:lvl1pPr>
          </a:lstStyle>
          <a:p>
            <a:fld id="{FACC35A2-49EB-4902-917D-2E9AF98B1517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 Nova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90872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 Nova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53336"/>
            <a:ext cx="360040" cy="176412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43608" y="6453336"/>
            <a:ext cx="7646240" cy="26877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fr-FR" dirty="0" smtClean="0"/>
              <a:t>Données confidentielles | Reproduction interdite | Avril 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53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Arial Nova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12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12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Arial Nova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12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12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12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Concurrences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Données confidentielles | Reproduction interdite | Octobre 2019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35A2-49EB-4902-917D-2E9AF98B1517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6385652" cy="5176232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Pas de concurrence directe sur les cibles prioritaires : </a:t>
            </a:r>
            <a:r>
              <a:rPr lang="fr-FR" dirty="0" smtClean="0">
                <a:solidFill>
                  <a:schemeClr val="bg2"/>
                </a:solidFill>
              </a:rPr>
              <a:t>Commerces, indépendants, artisans</a:t>
            </a:r>
          </a:p>
          <a:p>
            <a:r>
              <a:rPr lang="fr-FR" dirty="0" smtClean="0"/>
              <a:t>Applications dédiées shopping :</a:t>
            </a:r>
          </a:p>
          <a:p>
            <a:pPr lvl="1"/>
            <a:r>
              <a:rPr lang="fr-FR" b="1" dirty="0" err="1" smtClean="0"/>
              <a:t>Cashback</a:t>
            </a:r>
            <a:r>
              <a:rPr lang="fr-FR" b="1" dirty="0" smtClean="0"/>
              <a:t> </a:t>
            </a:r>
            <a:r>
              <a:rPr lang="fr-FR" dirty="0" smtClean="0"/>
              <a:t>: </a:t>
            </a:r>
            <a:r>
              <a:rPr lang="fr-FR" dirty="0" err="1" smtClean="0"/>
              <a:t>iGraal</a:t>
            </a:r>
            <a:r>
              <a:rPr lang="fr-FR" dirty="0" smtClean="0"/>
              <a:t>, </a:t>
            </a:r>
            <a:r>
              <a:rPr lang="fr-FR" dirty="0" err="1" smtClean="0"/>
              <a:t>Shopmium</a:t>
            </a:r>
            <a:r>
              <a:rPr lang="fr-FR" dirty="0" smtClean="0"/>
              <a:t>, C-</a:t>
            </a:r>
            <a:r>
              <a:rPr lang="fr-FR" dirty="0" err="1" smtClean="0"/>
              <a:t>wallet</a:t>
            </a:r>
            <a:r>
              <a:rPr lang="fr-FR" dirty="0"/>
              <a:t>, </a:t>
            </a:r>
            <a:r>
              <a:rPr lang="fr-FR" dirty="0" err="1" smtClean="0"/>
              <a:t>Skerou</a:t>
            </a:r>
            <a:r>
              <a:rPr lang="fr-FR" dirty="0"/>
              <a:t>, </a:t>
            </a:r>
            <a:r>
              <a:rPr lang="fr-FR" dirty="0" err="1" smtClean="0"/>
              <a:t>Prixing</a:t>
            </a:r>
            <a:r>
              <a:rPr lang="fr-FR" dirty="0"/>
              <a:t>, </a:t>
            </a:r>
            <a:r>
              <a:rPr lang="fr-FR" dirty="0" err="1" smtClean="0"/>
              <a:t>PlanCourse</a:t>
            </a:r>
            <a:r>
              <a:rPr lang="fr-FR" dirty="0" smtClean="0"/>
              <a:t>.</a:t>
            </a:r>
          </a:p>
          <a:p>
            <a:pPr lvl="1"/>
            <a:r>
              <a:rPr lang="fr-FR" b="1" dirty="0" smtClean="0"/>
              <a:t>Parrainage</a:t>
            </a:r>
            <a:r>
              <a:rPr lang="fr-FR" dirty="0" smtClean="0"/>
              <a:t> : Forum de demande de parrainage.</a:t>
            </a:r>
          </a:p>
          <a:p>
            <a:pPr lvl="1"/>
            <a:r>
              <a:rPr lang="fr-FR" b="1" dirty="0" smtClean="0"/>
              <a:t>Invendus</a:t>
            </a:r>
            <a:r>
              <a:rPr lang="fr-FR" dirty="0" smtClean="0"/>
              <a:t> : To Good To Go</a:t>
            </a:r>
            <a:r>
              <a:rPr lang="fr-FR" dirty="0"/>
              <a:t>, </a:t>
            </a:r>
            <a:r>
              <a:rPr lang="fr-FR" dirty="0" err="1" smtClean="0"/>
              <a:t>OptiMiam</a:t>
            </a:r>
            <a:r>
              <a:rPr lang="fr-FR" dirty="0"/>
              <a:t>, </a:t>
            </a:r>
            <a:r>
              <a:rPr lang="fr-FR" dirty="0" err="1" smtClean="0"/>
              <a:t>zero-gachis</a:t>
            </a:r>
            <a:r>
              <a:rPr lang="fr-FR" dirty="0" smtClean="0"/>
              <a:t>.</a:t>
            </a:r>
          </a:p>
          <a:p>
            <a:pPr lvl="1"/>
            <a:r>
              <a:rPr lang="fr-FR" b="1" dirty="0" smtClean="0"/>
              <a:t>Fidélisation</a:t>
            </a:r>
            <a:r>
              <a:rPr lang="fr-FR" dirty="0" smtClean="0"/>
              <a:t>:</a:t>
            </a:r>
            <a:endParaRPr lang="fr-FR" dirty="0"/>
          </a:p>
          <a:p>
            <a:r>
              <a:rPr lang="fr-FR" dirty="0" smtClean="0"/>
              <a:t>En revanche, la grande distribution et l’e-commerce possèdent déjà</a:t>
            </a:r>
          </a:p>
          <a:p>
            <a:pPr lvl="1"/>
            <a:r>
              <a:rPr lang="fr-FR" dirty="0" smtClean="0"/>
              <a:t>Des programmes de fidélisation</a:t>
            </a:r>
          </a:p>
          <a:p>
            <a:pPr lvl="1"/>
            <a:r>
              <a:rPr lang="fr-FR" dirty="0" smtClean="0"/>
              <a:t>Des comparateurs de prix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030" name="Picture 6" descr="Image associ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1896">
            <a:off x="6812369" y="1350127"/>
            <a:ext cx="1998135" cy="66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associé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9329">
            <a:off x="6758667" y="2405039"/>
            <a:ext cx="2183845" cy="78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prixing log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5303">
            <a:off x="7400963" y="3387811"/>
            <a:ext cx="1036825" cy="103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www.goodfood.brussels/sites/default/files/styles/max_width/public/user_files/images/copy_of_tgtg_logo_1000x1000_rgb_rastered_0.png?itok=s7_7cOu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224" y="4921416"/>
            <a:ext cx="1110444" cy="111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32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7094</TotalTime>
  <Words>81</Words>
  <Application>Microsoft Office PowerPoint</Application>
  <PresentationFormat>Affichage à l'écran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Arial Nova</vt:lpstr>
      <vt:lpstr>Gill Sans MT</vt:lpstr>
      <vt:lpstr>Wingdings</vt:lpstr>
      <vt:lpstr>Wingdings 3</vt:lpstr>
      <vt:lpstr>Origin</vt:lpstr>
      <vt:lpstr>Concurrences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ReducShare detaille V2</dc:title>
  <dc:creator>Hervé hoareau</dc:creator>
  <dc:description>Concurrences</dc:description>
  <cp:lastModifiedBy>Hervé hoareau</cp:lastModifiedBy>
  <cp:revision>233</cp:revision>
  <cp:lastPrinted>2019-11-27T11:59:14Z</cp:lastPrinted>
  <dcterms:created xsi:type="dcterms:W3CDTF">2019-04-08T05:46:50Z</dcterms:created>
  <dcterms:modified xsi:type="dcterms:W3CDTF">2019-12-19T08:11:33Z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ReducShare detaille V2</vt:lpwstr>
  </property>
  <property fmtid="{D5CDD505-2E9C-101B-9397-08002B2CF9AE}" pid="3" name="SlideDescription">
    <vt:lpwstr>Concurrences</vt:lpwstr>
  </property>
</Properties>
</file>