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012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453336"/>
            <a:ext cx="2289048" cy="26877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Données confidentielles | Reproduction interdite | Avril 2019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83776"/>
            <a:ext cx="4041648" cy="5173184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80728"/>
            <a:ext cx="4041648" cy="517318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3268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58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190983" y="2592094"/>
            <a:ext cx="2909409" cy="2853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Données confidentielles | Reproduction interdite | Octobre 2019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Vous êtes vendeur</a:t>
            </a:r>
          </a:p>
          <a:p>
            <a:pPr lvl="1"/>
            <a:r>
              <a:rPr lang="fr-FR" dirty="0" smtClean="0"/>
              <a:t>… vous avez une boulangerie et vous liquidez les invendus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FR" dirty="0" smtClean="0"/>
              <a:t>Vous êtes un client</a:t>
            </a:r>
          </a:p>
          <a:p>
            <a:pPr lvl="1"/>
            <a:r>
              <a:rPr lang="fr-FR" dirty="0" smtClean="0"/>
              <a:t>… dans un magasin de matériel audio et voyez un </a:t>
            </a:r>
            <a:r>
              <a:rPr lang="fr-FR" dirty="0" err="1" smtClean="0"/>
              <a:t>QRCode</a:t>
            </a:r>
            <a:r>
              <a:rPr lang="fr-FR" dirty="0" smtClean="0"/>
              <a:t> sur une affiche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35" y="2625079"/>
            <a:ext cx="2592288" cy="30419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16" y="2678253"/>
            <a:ext cx="2680812" cy="26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25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41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Gill Sans MT</vt:lpstr>
      <vt:lpstr>Wingdings</vt:lpstr>
      <vt:lpstr>Wingdings 3</vt:lpstr>
      <vt:lpstr>Origin</vt:lpstr>
      <vt:lpstr>Démonstration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Démonstration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Démonstration</vt:lpwstr>
  </property>
</Properties>
</file>