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012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99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148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066800" y="6452709"/>
            <a:ext cx="3505200" cy="268774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0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712624" y="6453336"/>
            <a:ext cx="974176" cy="268774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lang="fr-FR" sz="10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ova" pitchFamily="34" charset="0"/>
                <a:ea typeface="+mn-ea"/>
                <a:cs typeface="+mn-cs"/>
              </a:defRPr>
            </a:lvl1pPr>
          </a:lstStyle>
          <a:p>
            <a:fld id="{FACC35A2-49EB-4902-917D-2E9AF98B1517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9087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>
              <a:latin typeface="Arial Nova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453336"/>
            <a:ext cx="360040" cy="176412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043608" y="6453336"/>
            <a:ext cx="7646240" cy="26877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fr-FR" dirty="0" smtClean="0"/>
              <a:t>Données confidentielles | Reproduction interdite | Avril 2019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96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Arial Nov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12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12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Arial Nov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12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12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12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Arial Nov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ydKdvf-la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Démonstration</a:t>
            </a:r>
            <a:endParaRPr lang="fr-FR" dirty="0"/>
          </a:p>
        </p:txBody>
      </p:sp>
      <p:pic>
        <p:nvPicPr>
          <p:cNvPr id="3" name="EydKdvf-la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65058" y="1988840"/>
            <a:ext cx="6413884" cy="360780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99592" y="1197622"/>
            <a:ext cx="707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1 vendeur et 2 clients. Le vendeur crée une promotion, l’envoi au premier</a:t>
            </a:r>
            <a:br>
              <a:rPr lang="fr-FR" dirty="0" smtClean="0"/>
            </a:br>
            <a:r>
              <a:rPr lang="fr-FR" dirty="0" smtClean="0"/>
              <a:t>client qui va la rediffusé au deuxième pour augmenter sa réduction</a:t>
            </a:r>
          </a:p>
        </p:txBody>
      </p:sp>
    </p:spTree>
    <p:extLst>
      <p:ext uri="{BB962C8B-B14F-4D97-AF65-F5344CB8AC3E}">
        <p14:creationId xmlns:p14="http://schemas.microsoft.com/office/powerpoint/2010/main" val="22633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7094</TotalTime>
  <Words>16</Words>
  <Application>Microsoft Office PowerPoint</Application>
  <PresentationFormat>Affichage à l'écran (4:3)</PresentationFormat>
  <Paragraphs>2</Paragraphs>
  <Slides>1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 Nova</vt:lpstr>
      <vt:lpstr>Gill Sans MT</vt:lpstr>
      <vt:lpstr>Wingdings</vt:lpstr>
      <vt:lpstr>Wingdings 3</vt:lpstr>
      <vt:lpstr>Origin</vt:lpstr>
      <vt:lpstr>Démonstration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ReducShare detaille V2</dc:title>
  <dc:creator>Hervé hoareau</dc:creator>
  <dc:description>Démonstration</dc:description>
  <cp:lastModifiedBy>Hervé hoareau</cp:lastModifiedBy>
  <cp:revision>233</cp:revision>
  <cp:lastPrinted>2019-11-27T11:59:14Z</cp:lastPrinted>
  <dcterms:created xsi:type="dcterms:W3CDTF">2019-04-08T05:46:50Z</dcterms:created>
  <dcterms:modified xsi:type="dcterms:W3CDTF">2019-12-19T08:11:33Z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ReducShare detaille V2</vt:lpwstr>
  </property>
  <property fmtid="{D5CDD505-2E9C-101B-9397-08002B2CF9AE}" pid="3" name="SlideDescription">
    <vt:lpwstr>Démonstration</vt:lpwstr>
  </property>
</Properties>
</file>