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BDF547-7628-4B80-8ABE-D7E4F42AB90E}" type="datetimeFigureOut">
              <a:rPr lang="fr-FR" smtClean="0"/>
              <a:t>19/12/2019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2FAE29-01BC-4742-A297-3DB09F50BB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9539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11B2B-FA14-4427-9BB4-8F12BFD91EA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268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80120"/>
          </a:xfrm>
        </p:spPr>
        <p:txBody>
          <a:bodyPr/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0" y="6453336"/>
            <a:ext cx="2289048" cy="268774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Données confidentielles | Reproduction interdite | Avril 2019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C35A2-49EB-4902-917D-2E9AF98B1517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983776"/>
            <a:ext cx="4041648" cy="5173184"/>
          </a:xfrm>
        </p:spPr>
        <p:txBody>
          <a:bodyPr/>
          <a:lstStyle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980728"/>
            <a:ext cx="4041648" cy="517318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294142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4312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980728"/>
            <a:ext cx="8229600" cy="5148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066800" y="6452709"/>
            <a:ext cx="3505200" cy="268774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000">
                <a:solidFill>
                  <a:schemeClr val="tx1">
                    <a:lumMod val="50000"/>
                    <a:lumOff val="50000"/>
                  </a:schemeClr>
                </a:solidFill>
                <a:latin typeface="Arial Nova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712624" y="6453336"/>
            <a:ext cx="974176" cy="268774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lang="fr-FR" sz="1000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ova" pitchFamily="34" charset="0"/>
                <a:ea typeface="+mn-ea"/>
                <a:cs typeface="+mn-cs"/>
              </a:defRPr>
            </a:lvl1pPr>
          </a:lstStyle>
          <a:p>
            <a:fld id="{FACC35A2-49EB-4902-917D-2E9AF98B1517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>
              <a:latin typeface="Arial Nova" pitchFamily="34" charset="0"/>
            </a:endParaRPr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90872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>
              <a:latin typeface="Arial Nova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453336"/>
            <a:ext cx="360040" cy="176412"/>
          </a:xfrm>
          <a:prstGeom prst="rect">
            <a:avLst/>
          </a:prstGeom>
        </p:spPr>
      </p:pic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043608" y="6453336"/>
            <a:ext cx="7646240" cy="268774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fr-FR" dirty="0" smtClean="0"/>
              <a:t>Données confidentielles | Reproduction interdite | Avril 2019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38903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Arial Nova" pitchFamily="34" charset="0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1200"/>
        </a:spcBef>
        <a:buClr>
          <a:schemeClr val="accent1"/>
        </a:buClr>
        <a:buSzPct val="76000"/>
        <a:buFont typeface="Wingdings 3"/>
        <a:buChar char=""/>
        <a:defRPr kumimoji="0" sz="2400" kern="1200">
          <a:solidFill>
            <a:schemeClr val="tx1"/>
          </a:solidFill>
          <a:latin typeface="Arial Nova" pitchFamily="34" charset="0"/>
          <a:ea typeface="+mn-ea"/>
          <a:cs typeface="+mn-cs"/>
        </a:defRPr>
      </a:lvl1pPr>
      <a:lvl2pPr marL="548640" indent="-274320" algn="l" rtl="0" eaLnBrk="1" latinLnBrk="0" hangingPunct="1">
        <a:spcBef>
          <a:spcPts val="1200"/>
        </a:spcBef>
        <a:buClr>
          <a:schemeClr val="accent2"/>
        </a:buClr>
        <a:buSzPct val="76000"/>
        <a:buFont typeface="Wingdings 3"/>
        <a:buChar char=""/>
        <a:defRPr kumimoji="0" sz="2000" kern="1200">
          <a:solidFill>
            <a:schemeClr val="tx2"/>
          </a:solidFill>
          <a:latin typeface="Arial Nova" pitchFamily="34" charset="0"/>
          <a:ea typeface="+mn-ea"/>
          <a:cs typeface="+mn-cs"/>
        </a:defRPr>
      </a:lvl2pPr>
      <a:lvl3pPr marL="822960" indent="-228600" algn="l" rtl="0" eaLnBrk="1" latinLnBrk="0" hangingPunct="1">
        <a:spcBef>
          <a:spcPts val="12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1800" kern="1200">
          <a:solidFill>
            <a:schemeClr val="tx1"/>
          </a:solidFill>
          <a:latin typeface="Arial Nova" pitchFamily="34" charset="0"/>
          <a:ea typeface="+mn-ea"/>
          <a:cs typeface="+mn-cs"/>
        </a:defRPr>
      </a:lvl3pPr>
      <a:lvl4pPr marL="1097280" indent="-228600" algn="l" rtl="0" eaLnBrk="1" latinLnBrk="0" hangingPunct="1">
        <a:spcBef>
          <a:spcPts val="12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Arial Nova" pitchFamily="34" charset="0"/>
          <a:ea typeface="+mn-ea"/>
          <a:cs typeface="+mn-cs"/>
        </a:defRPr>
      </a:lvl4pPr>
      <a:lvl5pPr marL="1371600" indent="-228600" algn="l" rtl="0" eaLnBrk="1" latinLnBrk="0" hangingPunct="1">
        <a:spcBef>
          <a:spcPts val="1200"/>
        </a:spcBef>
        <a:buClr>
          <a:schemeClr val="accent2"/>
        </a:buClr>
        <a:buSzPct val="70000"/>
        <a:buFont typeface="Wingdings"/>
        <a:buChar char=""/>
        <a:defRPr kumimoji="0" sz="1400" kern="1200">
          <a:solidFill>
            <a:schemeClr val="tx1"/>
          </a:solidFill>
          <a:latin typeface="Arial Nova" pitchFamily="34" charset="0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Business Model &amp; cible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Données confidentielles | Reproduction interdite | Avril 2019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C35A2-49EB-4902-917D-2E9AF98B1517}" type="slidenum">
              <a:rPr lang="fr-FR" smtClean="0"/>
              <a:t>1</a:t>
            </a:fld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844824"/>
            <a:ext cx="4041648" cy="4168120"/>
          </a:xfrm>
        </p:spPr>
        <p:txBody>
          <a:bodyPr>
            <a:normAutofit fontScale="85000" lnSpcReduction="20000"/>
          </a:bodyPr>
          <a:lstStyle/>
          <a:p>
            <a:r>
              <a:rPr lang="fr-FR" dirty="0" smtClean="0"/>
              <a:t>En cible, le service est en mode Freemium avec une facturation</a:t>
            </a:r>
          </a:p>
          <a:p>
            <a:pPr lvl="1"/>
            <a:r>
              <a:rPr lang="fr-FR" dirty="0" smtClean="0"/>
              <a:t>Des volumes au dessus d’un quota gratuit :</a:t>
            </a:r>
          </a:p>
          <a:p>
            <a:pPr lvl="2"/>
            <a:r>
              <a:rPr lang="fr-FR" dirty="0" smtClean="0"/>
              <a:t>Du nombre de coupons distribués par campagne</a:t>
            </a:r>
          </a:p>
          <a:p>
            <a:pPr lvl="2"/>
            <a:r>
              <a:rPr lang="fr-FR" dirty="0" smtClean="0"/>
              <a:t>Du nombre de campagnes mensuelles</a:t>
            </a:r>
          </a:p>
          <a:p>
            <a:pPr lvl="1"/>
            <a:r>
              <a:rPr lang="fr-FR" dirty="0" smtClean="0"/>
              <a:t>De services à valeurs ajoutés :</a:t>
            </a:r>
          </a:p>
          <a:p>
            <a:pPr lvl="2"/>
            <a:r>
              <a:rPr lang="fr-FR" dirty="0" smtClean="0"/>
              <a:t>L’optimisation de campagne par analyse de diffusion</a:t>
            </a:r>
          </a:p>
          <a:p>
            <a:pPr lvl="2"/>
            <a:r>
              <a:rPr lang="fr-FR" dirty="0" smtClean="0"/>
              <a:t>Gamification</a:t>
            </a:r>
          </a:p>
          <a:p>
            <a:pPr lvl="3"/>
            <a:r>
              <a:rPr lang="fr-FR" dirty="0" smtClean="0"/>
              <a:t>augmentation des récompenses, </a:t>
            </a:r>
          </a:p>
          <a:p>
            <a:pPr lvl="3"/>
            <a:r>
              <a:rPr lang="fr-FR" dirty="0" smtClean="0"/>
              <a:t>Tirage au sort </a:t>
            </a:r>
          </a:p>
          <a:p>
            <a:r>
              <a:rPr lang="fr-FR" dirty="0" smtClean="0"/>
              <a:t>Gratuité pour les services publiques</a:t>
            </a:r>
            <a:r>
              <a:rPr lang="fr-FR" dirty="0"/>
              <a:t> </a:t>
            </a:r>
            <a:r>
              <a:rPr lang="fr-FR" dirty="0" smtClean="0"/>
              <a:t>&amp; associations</a:t>
            </a:r>
          </a:p>
          <a:p>
            <a:endParaRPr lang="fr-FR" dirty="0" smtClean="0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632198" y="1863488"/>
            <a:ext cx="4041648" cy="4165072"/>
          </a:xfrm>
        </p:spPr>
        <p:txBody>
          <a:bodyPr>
            <a:normAutofit fontScale="85000" lnSpcReduction="20000"/>
          </a:bodyPr>
          <a:lstStyle/>
          <a:p>
            <a:r>
              <a:rPr lang="fr-FR" dirty="0" smtClean="0"/>
              <a:t>Cibles : potentiellement tout vendeur </a:t>
            </a:r>
          </a:p>
          <a:p>
            <a:pPr lvl="1"/>
            <a:r>
              <a:rPr lang="fr-FR" dirty="0" smtClean="0"/>
              <a:t>Restaurants</a:t>
            </a:r>
          </a:p>
          <a:p>
            <a:pPr lvl="1"/>
            <a:r>
              <a:rPr lang="fr-FR" dirty="0" smtClean="0"/>
              <a:t>Commerces (de bouches, de biens)</a:t>
            </a:r>
          </a:p>
          <a:p>
            <a:pPr lvl="1"/>
            <a:r>
              <a:rPr lang="fr-FR" dirty="0" smtClean="0"/>
              <a:t>Cinémas / Théâtre / Musée</a:t>
            </a:r>
          </a:p>
          <a:p>
            <a:pPr lvl="1"/>
            <a:r>
              <a:rPr lang="fr-FR" dirty="0" smtClean="0"/>
              <a:t>Indépendants</a:t>
            </a:r>
          </a:p>
          <a:p>
            <a:pPr lvl="2"/>
            <a:r>
              <a:rPr lang="fr-FR" dirty="0" smtClean="0"/>
              <a:t>Services à la personnes</a:t>
            </a:r>
          </a:p>
          <a:p>
            <a:pPr lvl="2"/>
            <a:r>
              <a:rPr lang="fr-FR" dirty="0" smtClean="0"/>
              <a:t>Cours particuliers</a:t>
            </a:r>
          </a:p>
          <a:p>
            <a:r>
              <a:rPr lang="fr-FR" dirty="0" smtClean="0"/>
              <a:t>En </a:t>
            </a:r>
            <a:r>
              <a:rPr lang="fr-FR" dirty="0"/>
              <a:t>cible, on vise un parc 80% gratuit financé par 20% de </a:t>
            </a:r>
            <a:r>
              <a:rPr lang="fr-FR" dirty="0" smtClean="0"/>
              <a:t>professionnel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457200" y="972985"/>
            <a:ext cx="82166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rgbClr val="FF0000"/>
                </a:solidFill>
              </a:rPr>
              <a:t>Gratuit pour l’instant car les développements sont concentrés sur la fiabilité et la simplicité </a:t>
            </a:r>
            <a:r>
              <a:rPr lang="fr-FR" sz="2400" dirty="0" smtClean="0">
                <a:solidFill>
                  <a:srgbClr val="FF0000"/>
                </a:solidFill>
              </a:rPr>
              <a:t>d’usage</a:t>
            </a:r>
            <a:endParaRPr lang="fr-F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2814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7094</TotalTime>
  <Words>131</Words>
  <Application>Microsoft Office PowerPoint</Application>
  <PresentationFormat>Affichage à l'écran (4:3)</PresentationFormat>
  <Paragraphs>23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8" baseType="lpstr">
      <vt:lpstr>Arial</vt:lpstr>
      <vt:lpstr>Arial Nova</vt:lpstr>
      <vt:lpstr>Calibri</vt:lpstr>
      <vt:lpstr>Gill Sans MT</vt:lpstr>
      <vt:lpstr>Wingdings</vt:lpstr>
      <vt:lpstr>Wingdings 3</vt:lpstr>
      <vt:lpstr>Origin</vt:lpstr>
      <vt:lpstr>Business Model &amp; cible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ReducShare detaille V2</dc:title>
  <dc:creator>Hervé hoareau</dc:creator>
  <dc:description>Business Model &amp; cible</dc:description>
  <cp:lastModifiedBy>Hervé hoareau</cp:lastModifiedBy>
  <cp:revision>233</cp:revision>
  <cp:lastPrinted>2019-11-27T11:59:14Z</cp:lastPrinted>
  <dcterms:created xsi:type="dcterms:W3CDTF">2019-04-08T05:46:50Z</dcterms:created>
  <dcterms:modified xsi:type="dcterms:W3CDTF">2019-12-19T08:11:33Z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ReducShare detaille V2</vt:lpwstr>
  </property>
  <property fmtid="{D5CDD505-2E9C-101B-9397-08002B2CF9AE}" pid="3" name="SlideDescription">
    <vt:lpwstr>Business Model &amp; cible</vt:lpwstr>
  </property>
</Properties>
</file>