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012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453336"/>
            <a:ext cx="2289048" cy="26877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83776"/>
            <a:ext cx="4041648" cy="5173184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80728"/>
            <a:ext cx="4041648" cy="517318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1132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85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Différenciateurs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Données confidentielles | Reproduction interdite | Avril 2019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35A2-49EB-4902-917D-2E9AF98B1517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Vs le couponing traditionnel</a:t>
            </a:r>
          </a:p>
          <a:p>
            <a:pPr lvl="1"/>
            <a:r>
              <a:rPr lang="fr-FR" dirty="0" smtClean="0"/>
              <a:t>Coût de mise en œuvre</a:t>
            </a:r>
          </a:p>
          <a:p>
            <a:pPr lvl="1"/>
            <a:r>
              <a:rPr lang="fr-FR" dirty="0" smtClean="0"/>
              <a:t>Maitrise (possibilité d’interrompre)</a:t>
            </a:r>
          </a:p>
          <a:p>
            <a:pPr lvl="1"/>
            <a:r>
              <a:rPr lang="fr-FR" dirty="0" smtClean="0"/>
              <a:t>Réactivité</a:t>
            </a:r>
          </a:p>
          <a:p>
            <a:pPr lvl="1"/>
            <a:r>
              <a:rPr lang="fr-FR" dirty="0" smtClean="0"/>
              <a:t>Simplicité</a:t>
            </a:r>
          </a:p>
          <a:p>
            <a:pPr lvl="1"/>
            <a:r>
              <a:rPr lang="fr-FR" dirty="0" smtClean="0"/>
              <a:t>Modernité</a:t>
            </a:r>
          </a:p>
          <a:p>
            <a:pPr lvl="1"/>
            <a:r>
              <a:rPr lang="fr-FR" dirty="0" smtClean="0"/>
              <a:t>Impact écologique</a:t>
            </a:r>
          </a:p>
          <a:p>
            <a:pPr lvl="1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FR" dirty="0" smtClean="0"/>
              <a:t>Vs l’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1"/>
            <a:r>
              <a:rPr lang="fr-FR" dirty="0" smtClean="0"/>
              <a:t>L’usage anonyme</a:t>
            </a:r>
          </a:p>
          <a:p>
            <a:pPr lvl="1"/>
            <a:r>
              <a:rPr lang="fr-FR" dirty="0" smtClean="0"/>
              <a:t>Pas de </a:t>
            </a:r>
            <a:r>
              <a:rPr lang="fr-FR" dirty="0" err="1" smtClean="0"/>
              <a:t>spammming</a:t>
            </a:r>
            <a:endParaRPr lang="fr-FR" dirty="0" smtClean="0"/>
          </a:p>
          <a:p>
            <a:pPr lvl="1"/>
            <a:r>
              <a:rPr lang="fr-FR" dirty="0" smtClean="0"/>
              <a:t>Plus simple à utiliser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68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40</Words>
  <Application>Microsoft Office PowerPoint</Application>
  <PresentationFormat>Affichage à l'écran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Différenciateurs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Différenciateurs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Différenciateurs</vt:lpwstr>
  </property>
</Properties>
</file>