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8275300" cy="10287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632753"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595959"/>
        </a:solidFill>
        <a:effectLst/>
        <a:uFillTx/>
        <a:latin typeface="Roboto Light"/>
        <a:ea typeface="Roboto Light"/>
        <a:cs typeface="Roboto Light"/>
        <a:sym typeface="Roboto Light"/>
      </a:defRPr>
    </a:lvl1pPr>
    <a:lvl2pPr marL="0" marR="0" indent="816376" algn="l" defTabSz="1632753"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595959"/>
        </a:solidFill>
        <a:effectLst/>
        <a:uFillTx/>
        <a:latin typeface="Roboto Light"/>
        <a:ea typeface="Roboto Light"/>
        <a:cs typeface="Roboto Light"/>
        <a:sym typeface="Roboto Light"/>
      </a:defRPr>
    </a:lvl2pPr>
    <a:lvl3pPr marL="0" marR="0" indent="1632753" algn="l" defTabSz="1632753"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595959"/>
        </a:solidFill>
        <a:effectLst/>
        <a:uFillTx/>
        <a:latin typeface="Roboto Light"/>
        <a:ea typeface="Roboto Light"/>
        <a:cs typeface="Roboto Light"/>
        <a:sym typeface="Roboto Light"/>
      </a:defRPr>
    </a:lvl3pPr>
    <a:lvl4pPr marL="0" marR="0" indent="2449128" algn="l" defTabSz="1632753"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595959"/>
        </a:solidFill>
        <a:effectLst/>
        <a:uFillTx/>
        <a:latin typeface="Roboto Light"/>
        <a:ea typeface="Roboto Light"/>
        <a:cs typeface="Roboto Light"/>
        <a:sym typeface="Roboto Light"/>
      </a:defRPr>
    </a:lvl4pPr>
    <a:lvl5pPr marL="0" marR="0" indent="3265504" algn="l" defTabSz="1632753"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595959"/>
        </a:solidFill>
        <a:effectLst/>
        <a:uFillTx/>
        <a:latin typeface="Roboto Light"/>
        <a:ea typeface="Roboto Light"/>
        <a:cs typeface="Roboto Light"/>
        <a:sym typeface="Roboto Light"/>
      </a:defRPr>
    </a:lvl5pPr>
    <a:lvl6pPr marL="0" marR="0" indent="4081881" algn="l" defTabSz="1632753"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595959"/>
        </a:solidFill>
        <a:effectLst/>
        <a:uFillTx/>
        <a:latin typeface="Roboto Light"/>
        <a:ea typeface="Roboto Light"/>
        <a:cs typeface="Roboto Light"/>
        <a:sym typeface="Roboto Light"/>
      </a:defRPr>
    </a:lvl6pPr>
    <a:lvl7pPr marL="0" marR="0" indent="4898257" algn="l" defTabSz="1632753"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595959"/>
        </a:solidFill>
        <a:effectLst/>
        <a:uFillTx/>
        <a:latin typeface="Roboto Light"/>
        <a:ea typeface="Roboto Light"/>
        <a:cs typeface="Roboto Light"/>
        <a:sym typeface="Roboto Light"/>
      </a:defRPr>
    </a:lvl7pPr>
    <a:lvl8pPr marL="0" marR="0" indent="5714634" algn="l" defTabSz="1632753"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595959"/>
        </a:solidFill>
        <a:effectLst/>
        <a:uFillTx/>
        <a:latin typeface="Roboto Light"/>
        <a:ea typeface="Roboto Light"/>
        <a:cs typeface="Roboto Light"/>
        <a:sym typeface="Roboto Light"/>
      </a:defRPr>
    </a:lvl8pPr>
    <a:lvl9pPr marL="0" marR="0" indent="6531010" algn="l" defTabSz="1632753"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595959"/>
        </a:solidFill>
        <a:effectLst/>
        <a:uFillTx/>
        <a:latin typeface="Roboto Light"/>
        <a:ea typeface="Roboto Light"/>
        <a:cs typeface="Roboto Light"/>
        <a:sym typeface="Roboto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Roboto Light"/>
          <a:ea typeface="Roboto Light"/>
          <a:cs typeface="Roboto Light"/>
        </a:font>
        <a:srgbClr val="595959"/>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DE8"/>
          </a:solidFill>
        </a:fill>
      </a:tcStyle>
    </a:wholeTbl>
    <a:band2H>
      <a:tcTxStyle/>
      <a:tcStyle>
        <a:tcBdr/>
        <a:fill>
          <a:solidFill>
            <a:srgbClr val="E6EFF4"/>
          </a:solidFill>
        </a:fill>
      </a:tcStyle>
    </a:band2H>
    <a:firstCol>
      <a:tcTxStyle b="on" i="off">
        <a:font>
          <a:latin typeface="Roboto Light"/>
          <a:ea typeface="Roboto Light"/>
          <a:cs typeface="Roboto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Roboto Light"/>
          <a:ea typeface="Roboto Light"/>
          <a:cs typeface="Roboto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Roboto Light"/>
          <a:ea typeface="Roboto Light"/>
          <a:cs typeface="Roboto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Roboto Light"/>
          <a:ea typeface="Roboto Light"/>
          <a:cs typeface="Roboto Light"/>
        </a:font>
        <a:srgbClr val="595959"/>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CFF"/>
          </a:solidFill>
        </a:fill>
      </a:tcStyle>
    </a:wholeTbl>
    <a:band2H>
      <a:tcTxStyle/>
      <a:tcStyle>
        <a:tcBdr/>
        <a:fill>
          <a:solidFill>
            <a:srgbClr val="E6F6FF"/>
          </a:solidFill>
        </a:fill>
      </a:tcStyle>
    </a:band2H>
    <a:firstCol>
      <a:tcTxStyle b="on" i="off">
        <a:font>
          <a:latin typeface="Roboto Light"/>
          <a:ea typeface="Roboto Light"/>
          <a:cs typeface="Roboto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Roboto Light"/>
          <a:ea typeface="Roboto Light"/>
          <a:cs typeface="Roboto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Roboto Light"/>
          <a:ea typeface="Roboto Light"/>
          <a:cs typeface="Roboto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Roboto Light"/>
          <a:ea typeface="Roboto Light"/>
          <a:cs typeface="Roboto Light"/>
        </a:font>
        <a:srgbClr val="595959"/>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
          <a:latin typeface="Roboto Light"/>
          <a:ea typeface="Roboto Light"/>
          <a:cs typeface="Roboto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Roboto Light"/>
          <a:ea typeface="Roboto Light"/>
          <a:cs typeface="Roboto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Roboto Light"/>
          <a:ea typeface="Roboto Light"/>
          <a:cs typeface="Roboto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Roboto Light"/>
          <a:ea typeface="Roboto Light"/>
          <a:cs typeface="Roboto Light"/>
        </a:font>
        <a:srgbClr val="595959"/>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wholeTbl>
    <a:band2H>
      <a:tcTxStyle/>
      <a:tcStyle>
        <a:tcBdr/>
        <a:fill>
          <a:solidFill>
            <a:srgbClr val="FFFFFF"/>
          </a:solidFill>
        </a:fill>
      </a:tcStyle>
    </a:band2H>
    <a:firstCol>
      <a:tcTxStyle b="on" i="off">
        <a:font>
          <a:latin typeface="Roboto Light"/>
          <a:ea typeface="Roboto Light"/>
          <a:cs typeface="Roboto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Roboto Light"/>
          <a:ea typeface="Roboto Light"/>
          <a:cs typeface="Roboto Light"/>
        </a:font>
        <a:srgbClr val="595959"/>
      </a:tcTxStyle>
      <a:tcStyle>
        <a:tcBdr>
          <a:left>
            <a:ln w="12700" cap="flat">
              <a:noFill/>
              <a:miter lim="400000"/>
            </a:ln>
          </a:left>
          <a:right>
            <a:ln w="12700" cap="flat">
              <a:noFill/>
              <a:miter lim="400000"/>
            </a:ln>
          </a:right>
          <a:top>
            <a:ln w="50800" cap="flat">
              <a:solidFill>
                <a:srgbClr val="595959"/>
              </a:solidFill>
              <a:prstDash val="solid"/>
              <a:round/>
            </a:ln>
          </a:top>
          <a:bottom>
            <a:ln w="25400" cap="flat">
              <a:solidFill>
                <a:srgbClr val="595959"/>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Roboto Light"/>
          <a:ea typeface="Roboto Light"/>
          <a:cs typeface="Roboto Light"/>
        </a:font>
        <a:srgbClr val="FFFFFF"/>
      </a:tcTxStyle>
      <a:tcStyle>
        <a:tcBdr>
          <a:left>
            <a:ln w="12700" cap="flat">
              <a:noFill/>
              <a:miter lim="400000"/>
            </a:ln>
          </a:left>
          <a:right>
            <a:ln w="12700" cap="flat">
              <a:noFill/>
              <a:miter lim="400000"/>
            </a:ln>
          </a:right>
          <a:top>
            <a:ln w="25400" cap="flat">
              <a:solidFill>
                <a:srgbClr val="595959"/>
              </a:solidFill>
              <a:prstDash val="solid"/>
              <a:round/>
            </a:ln>
          </a:top>
          <a:bottom>
            <a:ln w="25400" cap="flat">
              <a:solidFill>
                <a:srgbClr val="595959"/>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Roboto Light"/>
          <a:ea typeface="Roboto Light"/>
          <a:cs typeface="Roboto Light"/>
        </a:font>
        <a:srgbClr val="595959"/>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0D0"/>
          </a:solidFill>
        </a:fill>
      </a:tcStyle>
    </a:wholeTbl>
    <a:band2H>
      <a:tcTxStyle/>
      <a:tcStyle>
        <a:tcBdr/>
        <a:fill>
          <a:solidFill>
            <a:srgbClr val="E9E9E9"/>
          </a:solidFill>
        </a:fill>
      </a:tcStyle>
    </a:band2H>
    <a:firstCol>
      <a:tcTxStyle b="on" i="off">
        <a:font>
          <a:latin typeface="Roboto Light"/>
          <a:ea typeface="Roboto Light"/>
          <a:cs typeface="Roboto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95959"/>
          </a:solidFill>
        </a:fill>
      </a:tcStyle>
    </a:firstCol>
    <a:lastRow>
      <a:tcTxStyle b="on" i="off">
        <a:font>
          <a:latin typeface="Roboto Light"/>
          <a:ea typeface="Roboto Light"/>
          <a:cs typeface="Roboto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95959"/>
          </a:solidFill>
        </a:fill>
      </a:tcStyle>
    </a:lastRow>
    <a:firstRow>
      <a:tcTxStyle b="on" i="off">
        <a:font>
          <a:latin typeface="Roboto Light"/>
          <a:ea typeface="Roboto Light"/>
          <a:cs typeface="Roboto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95959"/>
          </a:solidFill>
        </a:fill>
      </a:tcStyle>
    </a:firstRow>
  </a:tblStyle>
  <a:tblStyle styleId="{2708684C-4D16-4618-839F-0558EEFCDFE6}" styleName="">
    <a:tblBg/>
    <a:wholeTbl>
      <a:tcTxStyle b="off" i="off">
        <a:font>
          <a:latin typeface="Roboto Light"/>
          <a:ea typeface="Roboto Light"/>
          <a:cs typeface="Roboto Light"/>
        </a:font>
        <a:srgbClr val="595959"/>
      </a:tcTxStyle>
      <a:tcStyle>
        <a:tcBdr>
          <a:left>
            <a:ln w="12700" cap="flat">
              <a:solidFill>
                <a:srgbClr val="595959"/>
              </a:solidFill>
              <a:prstDash val="solid"/>
              <a:round/>
            </a:ln>
          </a:left>
          <a:right>
            <a:ln w="12700" cap="flat">
              <a:solidFill>
                <a:srgbClr val="595959"/>
              </a:solidFill>
              <a:prstDash val="solid"/>
              <a:round/>
            </a:ln>
          </a:right>
          <a:top>
            <a:ln w="12700" cap="flat">
              <a:solidFill>
                <a:srgbClr val="595959"/>
              </a:solidFill>
              <a:prstDash val="solid"/>
              <a:round/>
            </a:ln>
          </a:top>
          <a:bottom>
            <a:ln w="12700" cap="flat">
              <a:solidFill>
                <a:srgbClr val="595959"/>
              </a:solidFill>
              <a:prstDash val="solid"/>
              <a:round/>
            </a:ln>
          </a:bottom>
          <a:insideH>
            <a:ln w="12700" cap="flat">
              <a:solidFill>
                <a:srgbClr val="595959"/>
              </a:solidFill>
              <a:prstDash val="solid"/>
              <a:round/>
            </a:ln>
          </a:insideH>
          <a:insideV>
            <a:ln w="12700" cap="flat">
              <a:solidFill>
                <a:srgbClr val="595959"/>
              </a:solidFill>
              <a:prstDash val="solid"/>
              <a:round/>
            </a:ln>
          </a:insideV>
        </a:tcBdr>
        <a:fill>
          <a:solidFill>
            <a:srgbClr val="595959">
              <a:alpha val="20000"/>
            </a:srgbClr>
          </a:solidFill>
        </a:fill>
      </a:tcStyle>
    </a:wholeTbl>
    <a:band2H>
      <a:tcTxStyle/>
      <a:tcStyle>
        <a:tcBdr/>
        <a:fill>
          <a:solidFill>
            <a:srgbClr val="FFFFFF"/>
          </a:solidFill>
        </a:fill>
      </a:tcStyle>
    </a:band2H>
    <a:firstCol>
      <a:tcTxStyle b="on" i="off">
        <a:font>
          <a:latin typeface="Roboto Light"/>
          <a:ea typeface="Roboto Light"/>
          <a:cs typeface="Roboto Light"/>
        </a:font>
        <a:srgbClr val="595959"/>
      </a:tcTxStyle>
      <a:tcStyle>
        <a:tcBdr>
          <a:left>
            <a:ln w="12700" cap="flat">
              <a:solidFill>
                <a:srgbClr val="595959"/>
              </a:solidFill>
              <a:prstDash val="solid"/>
              <a:round/>
            </a:ln>
          </a:left>
          <a:right>
            <a:ln w="12700" cap="flat">
              <a:solidFill>
                <a:srgbClr val="595959"/>
              </a:solidFill>
              <a:prstDash val="solid"/>
              <a:round/>
            </a:ln>
          </a:right>
          <a:top>
            <a:ln w="12700" cap="flat">
              <a:solidFill>
                <a:srgbClr val="595959"/>
              </a:solidFill>
              <a:prstDash val="solid"/>
              <a:round/>
            </a:ln>
          </a:top>
          <a:bottom>
            <a:ln w="12700" cap="flat">
              <a:solidFill>
                <a:srgbClr val="595959"/>
              </a:solidFill>
              <a:prstDash val="solid"/>
              <a:round/>
            </a:ln>
          </a:bottom>
          <a:insideH>
            <a:ln w="12700" cap="flat">
              <a:solidFill>
                <a:srgbClr val="595959"/>
              </a:solidFill>
              <a:prstDash val="solid"/>
              <a:round/>
            </a:ln>
          </a:insideH>
          <a:insideV>
            <a:ln w="12700" cap="flat">
              <a:solidFill>
                <a:srgbClr val="595959"/>
              </a:solidFill>
              <a:prstDash val="solid"/>
              <a:round/>
            </a:ln>
          </a:insideV>
        </a:tcBdr>
        <a:fill>
          <a:solidFill>
            <a:srgbClr val="595959">
              <a:alpha val="20000"/>
            </a:srgbClr>
          </a:solidFill>
        </a:fill>
      </a:tcStyle>
    </a:firstCol>
    <a:lastRow>
      <a:tcTxStyle b="on" i="off">
        <a:font>
          <a:latin typeface="Roboto Light"/>
          <a:ea typeface="Roboto Light"/>
          <a:cs typeface="Roboto Light"/>
        </a:font>
        <a:srgbClr val="595959"/>
      </a:tcTxStyle>
      <a:tcStyle>
        <a:tcBdr>
          <a:left>
            <a:ln w="12700" cap="flat">
              <a:solidFill>
                <a:srgbClr val="595959"/>
              </a:solidFill>
              <a:prstDash val="solid"/>
              <a:round/>
            </a:ln>
          </a:left>
          <a:right>
            <a:ln w="12700" cap="flat">
              <a:solidFill>
                <a:srgbClr val="595959"/>
              </a:solidFill>
              <a:prstDash val="solid"/>
              <a:round/>
            </a:ln>
          </a:right>
          <a:top>
            <a:ln w="50800" cap="flat">
              <a:solidFill>
                <a:srgbClr val="595959"/>
              </a:solidFill>
              <a:prstDash val="solid"/>
              <a:round/>
            </a:ln>
          </a:top>
          <a:bottom>
            <a:ln w="12700" cap="flat">
              <a:solidFill>
                <a:srgbClr val="595959"/>
              </a:solidFill>
              <a:prstDash val="solid"/>
              <a:round/>
            </a:ln>
          </a:bottom>
          <a:insideH>
            <a:ln w="12700" cap="flat">
              <a:solidFill>
                <a:srgbClr val="595959"/>
              </a:solidFill>
              <a:prstDash val="solid"/>
              <a:round/>
            </a:ln>
          </a:insideH>
          <a:insideV>
            <a:ln w="12700" cap="flat">
              <a:solidFill>
                <a:srgbClr val="595959"/>
              </a:solidFill>
              <a:prstDash val="solid"/>
              <a:round/>
            </a:ln>
          </a:insideV>
        </a:tcBdr>
        <a:fill>
          <a:noFill/>
        </a:fill>
      </a:tcStyle>
    </a:lastRow>
    <a:firstRow>
      <a:tcTxStyle b="on" i="off">
        <a:font>
          <a:latin typeface="Roboto Light"/>
          <a:ea typeface="Roboto Light"/>
          <a:cs typeface="Roboto Light"/>
        </a:font>
        <a:srgbClr val="595959"/>
      </a:tcTxStyle>
      <a:tcStyle>
        <a:tcBdr>
          <a:left>
            <a:ln w="12700" cap="flat">
              <a:solidFill>
                <a:srgbClr val="595959"/>
              </a:solidFill>
              <a:prstDash val="solid"/>
              <a:round/>
            </a:ln>
          </a:left>
          <a:right>
            <a:ln w="12700" cap="flat">
              <a:solidFill>
                <a:srgbClr val="595959"/>
              </a:solidFill>
              <a:prstDash val="solid"/>
              <a:round/>
            </a:ln>
          </a:right>
          <a:top>
            <a:ln w="12700" cap="flat">
              <a:solidFill>
                <a:srgbClr val="595959"/>
              </a:solidFill>
              <a:prstDash val="solid"/>
              <a:round/>
            </a:ln>
          </a:top>
          <a:bottom>
            <a:ln w="25400" cap="flat">
              <a:solidFill>
                <a:srgbClr val="595959"/>
              </a:solidFill>
              <a:prstDash val="solid"/>
              <a:round/>
            </a:ln>
          </a:bottom>
          <a:insideH>
            <a:ln w="12700" cap="flat">
              <a:solidFill>
                <a:srgbClr val="595959"/>
              </a:solidFill>
              <a:prstDash val="solid"/>
              <a:round/>
            </a:ln>
          </a:insideH>
          <a:insideV>
            <a:ln w="12700" cap="flat">
              <a:solidFill>
                <a:srgbClr val="595959"/>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6" d="100"/>
          <a:sy n="36" d="100"/>
        </p:scale>
        <p:origin x="108"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99" name="Shape 3099"/>
          <p:cNvSpPr>
            <a:spLocks noGrp="1" noRot="1" noChangeAspect="1"/>
          </p:cNvSpPr>
          <p:nvPr>
            <p:ph type="sldImg"/>
          </p:nvPr>
        </p:nvSpPr>
        <p:spPr>
          <a:xfrm>
            <a:off x="1143000" y="685800"/>
            <a:ext cx="4572000" cy="3429000"/>
          </a:xfrm>
          <a:prstGeom prst="rect">
            <a:avLst/>
          </a:prstGeom>
        </p:spPr>
        <p:txBody>
          <a:bodyPr/>
          <a:lstStyle/>
          <a:p>
            <a:endParaRPr/>
          </a:p>
        </p:txBody>
      </p:sp>
      <p:sp>
        <p:nvSpPr>
          <p:cNvPr id="3100" name="Shape 310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1632753" latinLnBrk="0">
      <a:defRPr sz="2100">
        <a:latin typeface="+mj-lt"/>
        <a:ea typeface="+mj-ea"/>
        <a:cs typeface="+mj-cs"/>
        <a:sym typeface="Calibri"/>
      </a:defRPr>
    </a:lvl1pPr>
    <a:lvl2pPr indent="228600" defTabSz="1632753" latinLnBrk="0">
      <a:defRPr sz="2100">
        <a:latin typeface="+mj-lt"/>
        <a:ea typeface="+mj-ea"/>
        <a:cs typeface="+mj-cs"/>
        <a:sym typeface="Calibri"/>
      </a:defRPr>
    </a:lvl2pPr>
    <a:lvl3pPr indent="457200" defTabSz="1632753" latinLnBrk="0">
      <a:defRPr sz="2100">
        <a:latin typeface="+mj-lt"/>
        <a:ea typeface="+mj-ea"/>
        <a:cs typeface="+mj-cs"/>
        <a:sym typeface="Calibri"/>
      </a:defRPr>
    </a:lvl3pPr>
    <a:lvl4pPr indent="685800" defTabSz="1632753" latinLnBrk="0">
      <a:defRPr sz="2100">
        <a:latin typeface="+mj-lt"/>
        <a:ea typeface="+mj-ea"/>
        <a:cs typeface="+mj-cs"/>
        <a:sym typeface="Calibri"/>
      </a:defRPr>
    </a:lvl4pPr>
    <a:lvl5pPr indent="914400" defTabSz="1632753" latinLnBrk="0">
      <a:defRPr sz="2100">
        <a:latin typeface="+mj-lt"/>
        <a:ea typeface="+mj-ea"/>
        <a:cs typeface="+mj-cs"/>
        <a:sym typeface="Calibri"/>
      </a:defRPr>
    </a:lvl5pPr>
    <a:lvl6pPr indent="1143000" defTabSz="1632753" latinLnBrk="0">
      <a:defRPr sz="2100">
        <a:latin typeface="+mj-lt"/>
        <a:ea typeface="+mj-ea"/>
        <a:cs typeface="+mj-cs"/>
        <a:sym typeface="Calibri"/>
      </a:defRPr>
    </a:lvl6pPr>
    <a:lvl7pPr indent="1371600" defTabSz="1632753" latinLnBrk="0">
      <a:defRPr sz="2100">
        <a:latin typeface="+mj-lt"/>
        <a:ea typeface="+mj-ea"/>
        <a:cs typeface="+mj-cs"/>
        <a:sym typeface="Calibri"/>
      </a:defRPr>
    </a:lvl7pPr>
    <a:lvl8pPr indent="1600200" defTabSz="1632753" latinLnBrk="0">
      <a:defRPr sz="2100">
        <a:latin typeface="+mj-lt"/>
        <a:ea typeface="+mj-ea"/>
        <a:cs typeface="+mj-cs"/>
        <a:sym typeface="Calibri"/>
      </a:defRPr>
    </a:lvl8pPr>
    <a:lvl9pPr indent="1828800" defTabSz="1632753" latinLnBrk="0">
      <a:defRPr sz="21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4" name="Shape 3114"/>
          <p:cNvSpPr>
            <a:spLocks noGrp="1" noRot="1" noChangeAspect="1"/>
          </p:cNvSpPr>
          <p:nvPr>
            <p:ph type="sldImg"/>
          </p:nvPr>
        </p:nvSpPr>
        <p:spPr>
          <a:xfrm>
            <a:off x="384175" y="685800"/>
            <a:ext cx="6089650" cy="3429000"/>
          </a:xfrm>
          <a:prstGeom prst="rect">
            <a:avLst/>
          </a:prstGeom>
        </p:spPr>
        <p:txBody>
          <a:bodyPr/>
          <a:lstStyle/>
          <a:p>
            <a:endParaRPr/>
          </a:p>
        </p:txBody>
      </p:sp>
      <p:sp>
        <p:nvSpPr>
          <p:cNvPr id="3115" name="Shape 3115"/>
          <p:cNvSpPr>
            <a:spLocks noGrp="1"/>
          </p:cNvSpPr>
          <p:nvPr>
            <p:ph type="body" sz="quarter" idx="1"/>
          </p:nvPr>
        </p:nvSpPr>
        <p:spPr>
          <a:prstGeom prst="rect">
            <a:avLst/>
          </a:prstGeom>
        </p:spPr>
        <p:txBody>
          <a:bodyPr/>
          <a:lstStyle/>
          <a:p>
            <a:r>
              <a:t>No slide master</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 4 Social">
    <p:spTree>
      <p:nvGrpSpPr>
        <p:cNvPr id="1" name=""/>
        <p:cNvGrpSpPr/>
        <p:nvPr/>
      </p:nvGrpSpPr>
      <p:grpSpPr>
        <a:xfrm>
          <a:off x="0" y="0"/>
          <a:ext cx="0" cy="0"/>
          <a:chOff x="0" y="0"/>
          <a:chExt cx="0" cy="0"/>
        </a:xfrm>
      </p:grpSpPr>
      <p:sp>
        <p:nvSpPr>
          <p:cNvPr id="12" name="正方形/長方形 2"/>
          <p:cNvSpPr/>
          <p:nvPr/>
        </p:nvSpPr>
        <p:spPr>
          <a:xfrm>
            <a:off x="-1" y="0"/>
            <a:ext cx="18286414" cy="10287000"/>
          </a:xfrm>
          <a:prstGeom prst="rect">
            <a:avLst/>
          </a:prstGeom>
          <a:gradFill>
            <a:gsLst>
              <a:gs pos="0">
                <a:srgbClr val="FFFFFF"/>
              </a:gs>
              <a:gs pos="50000">
                <a:srgbClr val="B9DBEF">
                  <a:alpha val="24000"/>
                </a:srgbClr>
              </a:gs>
              <a:gs pos="100000">
                <a:srgbClr val="8AC8E9">
                  <a:alpha val="29000"/>
                </a:srgbClr>
              </a:gs>
            </a:gsLst>
            <a:path path="circle">
              <a:fillToRect l="37721" t="-19636" r="62278" b="119636"/>
            </a:path>
          </a:gradFill>
          <a:ln w="12700">
            <a:miter lim="400000"/>
          </a:ln>
        </p:spPr>
        <p:txBody>
          <a:bodyPr lIns="45719" rIns="45719" anchor="ctr"/>
          <a:lstStyle/>
          <a:p>
            <a:pPr algn="ctr"/>
            <a:endParaRPr/>
          </a:p>
        </p:txBody>
      </p:sp>
      <p:sp>
        <p:nvSpPr>
          <p:cNvPr id="13" name="円/楕円 3"/>
          <p:cNvSpPr/>
          <p:nvPr/>
        </p:nvSpPr>
        <p:spPr>
          <a:xfrm>
            <a:off x="4450555" y="450850"/>
            <a:ext cx="9385301" cy="9385300"/>
          </a:xfrm>
          <a:prstGeom prst="ellipse">
            <a:avLst/>
          </a:prstGeom>
          <a:gradFill>
            <a:gsLst>
              <a:gs pos="0">
                <a:srgbClr val="FFFFFF"/>
              </a:gs>
              <a:gs pos="50000">
                <a:srgbClr val="B9DBEF">
                  <a:alpha val="14000"/>
                </a:srgbClr>
              </a:gs>
              <a:gs pos="100000">
                <a:srgbClr val="8AC8E9">
                  <a:alpha val="15000"/>
                </a:srgbClr>
              </a:gs>
            </a:gsLst>
            <a:path path="circle">
              <a:fillToRect l="37721" t="-19636" r="62278" b="119636"/>
            </a:path>
          </a:gradFill>
          <a:ln w="12700">
            <a:miter lim="400000"/>
          </a:ln>
        </p:spPr>
        <p:txBody>
          <a:bodyPr lIns="45719" rIns="45719" anchor="ctr"/>
          <a:lstStyle/>
          <a:p>
            <a:pPr algn="ctr"/>
            <a:endParaRPr/>
          </a:p>
        </p:txBody>
      </p:sp>
      <p:sp>
        <p:nvSpPr>
          <p:cNvPr id="14" name="円/楕円 4"/>
          <p:cNvSpPr/>
          <p:nvPr/>
        </p:nvSpPr>
        <p:spPr>
          <a:xfrm>
            <a:off x="5877719" y="1878013"/>
            <a:ext cx="6530976" cy="6530977"/>
          </a:xfrm>
          <a:prstGeom prst="ellipse">
            <a:avLst/>
          </a:prstGeom>
          <a:gradFill>
            <a:gsLst>
              <a:gs pos="0">
                <a:srgbClr val="FFFFFF"/>
              </a:gs>
              <a:gs pos="42000">
                <a:srgbClr val="B9DBEF">
                  <a:alpha val="24000"/>
                </a:srgbClr>
              </a:gs>
              <a:gs pos="100000">
                <a:srgbClr val="8AC8E9">
                  <a:alpha val="38000"/>
                </a:srgbClr>
              </a:gs>
            </a:gsLst>
            <a:path path="circle">
              <a:fillToRect l="37721" t="-19636" r="62278" b="119636"/>
            </a:path>
          </a:gradFill>
          <a:ln w="12700">
            <a:miter lim="400000"/>
          </a:ln>
        </p:spPr>
        <p:txBody>
          <a:bodyPr lIns="45719" rIns="45719" anchor="ctr"/>
          <a:lstStyle/>
          <a:p>
            <a:pPr algn="ctr"/>
            <a:endParaRPr/>
          </a:p>
        </p:txBody>
      </p:sp>
      <p:sp>
        <p:nvSpPr>
          <p:cNvPr id="15" name="図プレースホルダー 7"/>
          <p:cNvSpPr>
            <a:spLocks noGrp="1"/>
          </p:cNvSpPr>
          <p:nvPr>
            <p:ph type="pic" sz="quarter" idx="13"/>
          </p:nvPr>
        </p:nvSpPr>
        <p:spPr>
          <a:xfrm>
            <a:off x="3967662" y="8707863"/>
            <a:ext cx="765021" cy="765021"/>
          </a:xfrm>
          <a:prstGeom prst="rect">
            <a:avLst/>
          </a:prstGeom>
        </p:spPr>
        <p:txBody>
          <a:bodyPr lIns="91439" rIns="91439">
            <a:noAutofit/>
          </a:bodyPr>
          <a:lstStyle/>
          <a:p>
            <a:endParaRPr/>
          </a:p>
        </p:txBody>
      </p:sp>
      <p:sp>
        <p:nvSpPr>
          <p:cNvPr id="16" name="內文層級一…"/>
          <p:cNvSpPr txBox="1">
            <a:spLocks noGrp="1"/>
          </p:cNvSpPr>
          <p:nvPr>
            <p:ph type="body" sz="quarter" idx="1"/>
          </p:nvPr>
        </p:nvSpPr>
        <p:spPr>
          <a:xfrm>
            <a:off x="2842505" y="9472948"/>
            <a:ext cx="3015336" cy="495056"/>
          </a:xfrm>
          <a:prstGeom prst="rect">
            <a:avLst/>
          </a:prstGeom>
        </p:spPr>
        <p:txBody>
          <a:bodyPr anchor="ctr"/>
          <a:lstStyle>
            <a:lvl1pPr algn="ctr">
              <a:lnSpc>
                <a:spcPct val="120000"/>
              </a:lnSpc>
              <a:spcBef>
                <a:spcPts val="400"/>
              </a:spcBef>
              <a:defRPr sz="2000"/>
            </a:lvl1pPr>
            <a:lvl2pPr marL="1020471" indent="-204093" algn="ctr">
              <a:lnSpc>
                <a:spcPct val="120000"/>
              </a:lnSpc>
              <a:spcBef>
                <a:spcPts val="400"/>
              </a:spcBef>
              <a:defRPr sz="2000"/>
            </a:lvl2pPr>
            <a:lvl3pPr marL="1822607" indent="-189854" algn="ctr">
              <a:lnSpc>
                <a:spcPct val="120000"/>
              </a:lnSpc>
              <a:spcBef>
                <a:spcPts val="400"/>
              </a:spcBef>
              <a:defRPr sz="2000"/>
            </a:lvl3pPr>
            <a:lvl4pPr marL="2675900" indent="-226771" algn="ctr">
              <a:lnSpc>
                <a:spcPct val="120000"/>
              </a:lnSpc>
              <a:spcBef>
                <a:spcPts val="400"/>
              </a:spcBef>
              <a:defRPr sz="2000"/>
            </a:lvl4pPr>
            <a:lvl5pPr marL="3492275" indent="-226771" algn="ctr">
              <a:lnSpc>
                <a:spcPct val="120000"/>
              </a:lnSpc>
              <a:spcBef>
                <a:spcPts val="400"/>
              </a:spcBef>
              <a:defRPr sz="2000"/>
            </a:lvl5pPr>
          </a:lstStyle>
          <a:p>
            <a:r>
              <a:t>內文層級一</a:t>
            </a:r>
          </a:p>
          <a:p>
            <a:pPr lvl="1"/>
            <a:r>
              <a:t>內文層級二</a:t>
            </a:r>
          </a:p>
          <a:p>
            <a:pPr lvl="2"/>
            <a:r>
              <a:t>內文層級三</a:t>
            </a:r>
          </a:p>
          <a:p>
            <a:pPr lvl="3"/>
            <a:r>
              <a:t>內文層級四</a:t>
            </a:r>
          </a:p>
          <a:p>
            <a:pPr lvl="4"/>
            <a:r>
              <a:t>內文層級五</a:t>
            </a:r>
          </a:p>
        </p:txBody>
      </p:sp>
      <p:sp>
        <p:nvSpPr>
          <p:cNvPr id="17" name="図プレースホルダー 7"/>
          <p:cNvSpPr>
            <a:spLocks noGrp="1"/>
          </p:cNvSpPr>
          <p:nvPr>
            <p:ph type="pic" sz="quarter" idx="14"/>
          </p:nvPr>
        </p:nvSpPr>
        <p:spPr>
          <a:xfrm>
            <a:off x="7148015" y="8707863"/>
            <a:ext cx="765021" cy="765021"/>
          </a:xfrm>
          <a:prstGeom prst="rect">
            <a:avLst/>
          </a:prstGeom>
        </p:spPr>
        <p:txBody>
          <a:bodyPr lIns="91439" rIns="91439">
            <a:noAutofit/>
          </a:bodyPr>
          <a:lstStyle/>
          <a:p>
            <a:endParaRPr/>
          </a:p>
        </p:txBody>
      </p:sp>
      <p:sp>
        <p:nvSpPr>
          <p:cNvPr id="18" name="テキスト プレースホルダー 11"/>
          <p:cNvSpPr>
            <a:spLocks noGrp="1"/>
          </p:cNvSpPr>
          <p:nvPr>
            <p:ph type="body" sz="quarter" idx="15"/>
          </p:nvPr>
        </p:nvSpPr>
        <p:spPr>
          <a:xfrm>
            <a:off x="6022859" y="9472948"/>
            <a:ext cx="3015336" cy="495056"/>
          </a:xfrm>
          <a:prstGeom prst="rect">
            <a:avLst/>
          </a:prstGeom>
        </p:spPr>
        <p:txBody>
          <a:bodyPr anchor="ctr"/>
          <a:lstStyle/>
          <a:p>
            <a:pPr algn="ctr">
              <a:lnSpc>
                <a:spcPct val="120000"/>
              </a:lnSpc>
              <a:spcBef>
                <a:spcPts val="400"/>
              </a:spcBef>
              <a:defRPr sz="2000"/>
            </a:pPr>
            <a:endParaRPr/>
          </a:p>
        </p:txBody>
      </p:sp>
      <p:sp>
        <p:nvSpPr>
          <p:cNvPr id="19" name="図プレースホルダー 7"/>
          <p:cNvSpPr>
            <a:spLocks noGrp="1"/>
          </p:cNvSpPr>
          <p:nvPr>
            <p:ph type="pic" sz="quarter" idx="16"/>
          </p:nvPr>
        </p:nvSpPr>
        <p:spPr>
          <a:xfrm>
            <a:off x="10328368" y="8707863"/>
            <a:ext cx="765021" cy="765021"/>
          </a:xfrm>
          <a:prstGeom prst="rect">
            <a:avLst/>
          </a:prstGeom>
        </p:spPr>
        <p:txBody>
          <a:bodyPr lIns="91439" rIns="91439">
            <a:noAutofit/>
          </a:bodyPr>
          <a:lstStyle/>
          <a:p>
            <a:endParaRPr/>
          </a:p>
        </p:txBody>
      </p:sp>
      <p:sp>
        <p:nvSpPr>
          <p:cNvPr id="20" name="テキスト プレースホルダー 11"/>
          <p:cNvSpPr>
            <a:spLocks noGrp="1"/>
          </p:cNvSpPr>
          <p:nvPr>
            <p:ph type="body" sz="quarter" idx="17"/>
          </p:nvPr>
        </p:nvSpPr>
        <p:spPr>
          <a:xfrm>
            <a:off x="9203211" y="9472948"/>
            <a:ext cx="3015337" cy="495056"/>
          </a:xfrm>
          <a:prstGeom prst="rect">
            <a:avLst/>
          </a:prstGeom>
        </p:spPr>
        <p:txBody>
          <a:bodyPr anchor="ctr"/>
          <a:lstStyle/>
          <a:p>
            <a:pPr algn="ctr">
              <a:lnSpc>
                <a:spcPct val="120000"/>
              </a:lnSpc>
              <a:spcBef>
                <a:spcPts val="400"/>
              </a:spcBef>
              <a:defRPr sz="2000"/>
            </a:pPr>
            <a:endParaRPr/>
          </a:p>
        </p:txBody>
      </p:sp>
      <p:sp>
        <p:nvSpPr>
          <p:cNvPr id="21" name="図プレースホルダー 7"/>
          <p:cNvSpPr>
            <a:spLocks noGrp="1"/>
          </p:cNvSpPr>
          <p:nvPr>
            <p:ph type="pic" sz="quarter" idx="18"/>
          </p:nvPr>
        </p:nvSpPr>
        <p:spPr>
          <a:xfrm>
            <a:off x="13508722" y="8707863"/>
            <a:ext cx="765021" cy="765021"/>
          </a:xfrm>
          <a:prstGeom prst="rect">
            <a:avLst/>
          </a:prstGeom>
        </p:spPr>
        <p:txBody>
          <a:bodyPr lIns="91439" rIns="91439">
            <a:noAutofit/>
          </a:bodyPr>
          <a:lstStyle/>
          <a:p>
            <a:endParaRPr/>
          </a:p>
        </p:txBody>
      </p:sp>
      <p:sp>
        <p:nvSpPr>
          <p:cNvPr id="22" name="テキスト プレースホルダー 11"/>
          <p:cNvSpPr>
            <a:spLocks noGrp="1"/>
          </p:cNvSpPr>
          <p:nvPr>
            <p:ph type="body" sz="quarter" idx="19"/>
          </p:nvPr>
        </p:nvSpPr>
        <p:spPr>
          <a:xfrm>
            <a:off x="12383565" y="9472948"/>
            <a:ext cx="3015336" cy="495056"/>
          </a:xfrm>
          <a:prstGeom prst="rect">
            <a:avLst/>
          </a:prstGeom>
        </p:spPr>
        <p:txBody>
          <a:bodyPr anchor="ctr"/>
          <a:lstStyle/>
          <a:p>
            <a:pPr algn="ctr">
              <a:lnSpc>
                <a:spcPct val="120000"/>
              </a:lnSpc>
              <a:spcBef>
                <a:spcPts val="400"/>
              </a:spcBef>
              <a:defRPr sz="2000"/>
            </a:pPr>
            <a:endParaRPr/>
          </a:p>
        </p:txBody>
      </p:sp>
      <p:sp>
        <p:nvSpPr>
          <p:cNvPr id="23" name="大標題文字"/>
          <p:cNvSpPr txBox="1">
            <a:spLocks noGrp="1"/>
          </p:cNvSpPr>
          <p:nvPr>
            <p:ph type="title"/>
          </p:nvPr>
        </p:nvSpPr>
        <p:spPr>
          <a:xfrm>
            <a:off x="2266442" y="4288404"/>
            <a:ext cx="13753529" cy="1189758"/>
          </a:xfrm>
          <a:prstGeom prst="rect">
            <a:avLst/>
          </a:prstGeom>
        </p:spPr>
        <p:txBody>
          <a:bodyPr>
            <a:normAutofit/>
          </a:bodyPr>
          <a:lstStyle>
            <a:lvl1pPr>
              <a:defRPr sz="7200" spc="1500">
                <a:solidFill>
                  <a:schemeClr val="accent1"/>
                </a:solidFill>
              </a:defRPr>
            </a:lvl1pPr>
          </a:lstStyle>
          <a:p>
            <a:r>
              <a:t>大標題文字</a:t>
            </a:r>
          </a:p>
        </p:txBody>
      </p:sp>
      <p:sp>
        <p:nvSpPr>
          <p:cNvPr id="24"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workers">
    <p:spTree>
      <p:nvGrpSpPr>
        <p:cNvPr id="1" name=""/>
        <p:cNvGrpSpPr/>
        <p:nvPr/>
      </p:nvGrpSpPr>
      <p:grpSpPr>
        <a:xfrm>
          <a:off x="0" y="0"/>
          <a:ext cx="0" cy="0"/>
          <a:chOff x="0" y="0"/>
          <a:chExt cx="0" cy="0"/>
        </a:xfrm>
      </p:grpSpPr>
      <p:sp>
        <p:nvSpPr>
          <p:cNvPr id="140" name="正方形/長方形 11"/>
          <p:cNvSpPr/>
          <p:nvPr/>
        </p:nvSpPr>
        <p:spPr>
          <a:xfrm>
            <a:off x="-1" y="-1"/>
            <a:ext cx="18286414" cy="5953592"/>
          </a:xfrm>
          <a:prstGeom prst="rect">
            <a:avLst/>
          </a:prstGeom>
          <a:solidFill>
            <a:srgbClr val="BFF2FF">
              <a:alpha val="39000"/>
            </a:srgbClr>
          </a:solidFill>
          <a:ln w="12700">
            <a:miter lim="400000"/>
          </a:ln>
        </p:spPr>
        <p:txBody>
          <a:bodyPr lIns="45719" rIns="45719" anchor="ctr"/>
          <a:lstStyle/>
          <a:p>
            <a:pPr algn="ctr"/>
            <a:endParaRPr/>
          </a:p>
        </p:txBody>
      </p:sp>
      <p:sp>
        <p:nvSpPr>
          <p:cNvPr id="141" name="正方形/長方形 8"/>
          <p:cNvSpPr/>
          <p:nvPr/>
        </p:nvSpPr>
        <p:spPr>
          <a:xfrm>
            <a:off x="-1" y="5908583"/>
            <a:ext cx="18286414" cy="4378416"/>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pic>
        <p:nvPicPr>
          <p:cNvPr id="142" name="図 10" descr="図 10"/>
          <p:cNvPicPr>
            <a:picLocks noChangeAspect="1"/>
          </p:cNvPicPr>
          <p:nvPr/>
        </p:nvPicPr>
        <p:blipFill>
          <a:blip r:embed="rId2">
            <a:extLst/>
          </a:blip>
          <a:stretch>
            <a:fillRect/>
          </a:stretch>
        </p:blipFill>
        <p:spPr>
          <a:xfrm>
            <a:off x="13066368" y="1104846"/>
            <a:ext cx="830481" cy="4192710"/>
          </a:xfrm>
          <a:prstGeom prst="rect">
            <a:avLst/>
          </a:prstGeom>
          <a:ln w="12700">
            <a:miter lim="400000"/>
          </a:ln>
          <a:effectLst>
            <a:outerShdw blurRad="76200" dir="13500000" rotWithShape="0">
              <a:srgbClr val="000000">
                <a:alpha val="20000"/>
              </a:srgbClr>
            </a:outerShdw>
          </a:effectLst>
        </p:spPr>
      </p:pic>
      <p:pic>
        <p:nvPicPr>
          <p:cNvPr id="143" name="図 2" descr="図 2"/>
          <p:cNvPicPr>
            <a:picLocks noChangeAspect="1"/>
          </p:cNvPicPr>
          <p:nvPr/>
        </p:nvPicPr>
        <p:blipFill>
          <a:blip r:embed="rId3">
            <a:extLst/>
          </a:blip>
          <a:stretch>
            <a:fillRect/>
          </a:stretch>
        </p:blipFill>
        <p:spPr>
          <a:xfrm>
            <a:off x="10854832" y="1180641"/>
            <a:ext cx="1295501" cy="4494755"/>
          </a:xfrm>
          <a:prstGeom prst="rect">
            <a:avLst/>
          </a:prstGeom>
          <a:ln w="12700">
            <a:miter lim="400000"/>
          </a:ln>
          <a:effectLst>
            <a:outerShdw blurRad="76200" dir="13500000" rotWithShape="0">
              <a:srgbClr val="000000">
                <a:alpha val="20000"/>
              </a:srgbClr>
            </a:outerShdw>
          </a:effectLst>
        </p:spPr>
      </p:pic>
      <p:pic>
        <p:nvPicPr>
          <p:cNvPr id="144" name="図 3" descr="図 3"/>
          <p:cNvPicPr>
            <a:picLocks noChangeAspect="1"/>
          </p:cNvPicPr>
          <p:nvPr/>
        </p:nvPicPr>
        <p:blipFill>
          <a:blip r:embed="rId4">
            <a:extLst/>
          </a:blip>
          <a:stretch>
            <a:fillRect/>
          </a:stretch>
        </p:blipFill>
        <p:spPr>
          <a:xfrm>
            <a:off x="8468131" y="958035"/>
            <a:ext cx="1678630" cy="4939971"/>
          </a:xfrm>
          <a:prstGeom prst="rect">
            <a:avLst/>
          </a:prstGeom>
          <a:ln w="12700">
            <a:miter lim="400000"/>
          </a:ln>
          <a:effectLst>
            <a:outerShdw blurRad="76200" dir="13500000" rotWithShape="0">
              <a:srgbClr val="000000">
                <a:alpha val="20000"/>
              </a:srgbClr>
            </a:outerShdw>
          </a:effectLst>
        </p:spPr>
      </p:pic>
      <p:pic>
        <p:nvPicPr>
          <p:cNvPr id="145" name="図 9" descr="図 9"/>
          <p:cNvPicPr>
            <a:picLocks noChangeAspect="1"/>
          </p:cNvPicPr>
          <p:nvPr/>
        </p:nvPicPr>
        <p:blipFill>
          <a:blip r:embed="rId5">
            <a:extLst/>
          </a:blip>
          <a:stretch>
            <a:fillRect/>
          </a:stretch>
        </p:blipFill>
        <p:spPr>
          <a:xfrm>
            <a:off x="6172875" y="1476823"/>
            <a:ext cx="1446566" cy="4182465"/>
          </a:xfrm>
          <a:prstGeom prst="rect">
            <a:avLst/>
          </a:prstGeom>
          <a:ln w="12700">
            <a:miter lim="400000"/>
          </a:ln>
          <a:effectLst>
            <a:outerShdw blurRad="76200" dir="13500000" rotWithShape="0">
              <a:srgbClr val="000000">
                <a:alpha val="20000"/>
              </a:srgbClr>
            </a:outerShdw>
          </a:effectLst>
        </p:spPr>
      </p:pic>
      <p:pic>
        <p:nvPicPr>
          <p:cNvPr id="146" name="図 4" descr="図 4"/>
          <p:cNvPicPr>
            <a:picLocks noChangeAspect="1"/>
          </p:cNvPicPr>
          <p:nvPr/>
        </p:nvPicPr>
        <p:blipFill>
          <a:blip r:embed="rId6">
            <a:extLst/>
          </a:blip>
          <a:stretch>
            <a:fillRect/>
          </a:stretch>
        </p:blipFill>
        <p:spPr>
          <a:xfrm>
            <a:off x="4552696" y="1090060"/>
            <a:ext cx="1142785" cy="4077160"/>
          </a:xfrm>
          <a:prstGeom prst="rect">
            <a:avLst/>
          </a:prstGeom>
          <a:ln w="12700">
            <a:miter lim="400000"/>
          </a:ln>
          <a:effectLst>
            <a:outerShdw blurRad="76200" dir="13500000" rotWithShape="0">
              <a:srgbClr val="000000">
                <a:alpha val="20000"/>
              </a:srgbClr>
            </a:outerShdw>
          </a:effectLst>
        </p:spPr>
      </p:pic>
      <p:sp>
        <p:nvSpPr>
          <p:cNvPr id="147" name="內文層級一…"/>
          <p:cNvSpPr txBox="1">
            <a:spLocks noGrp="1"/>
          </p:cNvSpPr>
          <p:nvPr>
            <p:ph type="body" sz="half" idx="1"/>
          </p:nvPr>
        </p:nvSpPr>
        <p:spPr>
          <a:xfrm>
            <a:off x="727271" y="6448645"/>
            <a:ext cx="16831871" cy="2459239"/>
          </a:xfrm>
          <a:prstGeom prst="rect">
            <a:avLst/>
          </a:prstGeom>
        </p:spPr>
        <p:txBody>
          <a:bodyPr anchor="b"/>
          <a:lstStyle>
            <a:lvl1pPr algn="ctr">
              <a:spcBef>
                <a:spcPts val="0"/>
              </a:spcBef>
              <a:defRPr sz="15000" spc="600">
                <a:solidFill>
                  <a:srgbClr val="FFFFFF"/>
                </a:solidFill>
                <a:latin typeface="Roboto Condensed Light"/>
                <a:ea typeface="Roboto Condensed Light"/>
                <a:cs typeface="Roboto Condensed Light"/>
                <a:sym typeface="Roboto Condensed Light"/>
              </a:defRPr>
            </a:lvl1pPr>
            <a:lvl2pPr marL="2347081" indent="-1530704" algn="ctr">
              <a:spcBef>
                <a:spcPts val="0"/>
              </a:spcBef>
              <a:defRPr sz="15000" spc="600">
                <a:solidFill>
                  <a:srgbClr val="FFFFFF"/>
                </a:solidFill>
                <a:latin typeface="Roboto Condensed Light"/>
                <a:ea typeface="Roboto Condensed Light"/>
                <a:cs typeface="Roboto Condensed Light"/>
                <a:sym typeface="Roboto Condensed Light"/>
              </a:defRPr>
            </a:lvl2pPr>
            <a:lvl3pPr marL="3056664" indent="-1423911" algn="ctr">
              <a:spcBef>
                <a:spcPts val="0"/>
              </a:spcBef>
              <a:defRPr sz="15000" spc="600">
                <a:solidFill>
                  <a:srgbClr val="FFFFFF"/>
                </a:solidFill>
                <a:latin typeface="Roboto Condensed Light"/>
                <a:ea typeface="Roboto Condensed Light"/>
                <a:cs typeface="Roboto Condensed Light"/>
                <a:sym typeface="Roboto Condensed Light"/>
              </a:defRPr>
            </a:lvl3pPr>
            <a:lvl4pPr marL="4149912" indent="-1700783" algn="ctr">
              <a:spcBef>
                <a:spcPts val="0"/>
              </a:spcBef>
              <a:defRPr sz="15000" spc="600">
                <a:solidFill>
                  <a:srgbClr val="FFFFFF"/>
                </a:solidFill>
                <a:latin typeface="Roboto Condensed Light"/>
                <a:ea typeface="Roboto Condensed Light"/>
                <a:cs typeface="Roboto Condensed Light"/>
                <a:sym typeface="Roboto Condensed Light"/>
              </a:defRPr>
            </a:lvl4pPr>
            <a:lvl5pPr marL="4966287" indent="-1700782" algn="ctr">
              <a:spcBef>
                <a:spcPts val="0"/>
              </a:spcBef>
              <a:defRPr sz="15000" spc="600">
                <a:solidFill>
                  <a:srgbClr val="FFFFFF"/>
                </a:solidFill>
                <a:latin typeface="Roboto Condensed Light"/>
                <a:ea typeface="Roboto Condensed Light"/>
                <a:cs typeface="Roboto Condensed Light"/>
                <a:sym typeface="Roboto Condensed Light"/>
              </a:defRPr>
            </a:lvl5pPr>
          </a:lstStyle>
          <a:p>
            <a:r>
              <a:t>內文層級一</a:t>
            </a:r>
          </a:p>
          <a:p>
            <a:pPr lvl="1"/>
            <a:r>
              <a:t>內文層級二</a:t>
            </a:r>
          </a:p>
          <a:p>
            <a:pPr lvl="2"/>
            <a:r>
              <a:t>內文層級三</a:t>
            </a:r>
          </a:p>
          <a:p>
            <a:pPr lvl="3"/>
            <a:r>
              <a:t>內文層級四</a:t>
            </a:r>
          </a:p>
          <a:p>
            <a:pPr lvl="4"/>
            <a:r>
              <a:t>內文層級五</a:t>
            </a:r>
          </a:p>
        </p:txBody>
      </p:sp>
      <p:sp>
        <p:nvSpPr>
          <p:cNvPr id="148" name="テキスト プレースホルダー 11"/>
          <p:cNvSpPr>
            <a:spLocks noGrp="1"/>
          </p:cNvSpPr>
          <p:nvPr>
            <p:ph type="body" sz="quarter" idx="13"/>
          </p:nvPr>
        </p:nvSpPr>
        <p:spPr>
          <a:xfrm>
            <a:off x="727271" y="8626016"/>
            <a:ext cx="16831872" cy="990112"/>
          </a:xfrm>
          <a:prstGeom prst="rect">
            <a:avLst/>
          </a:prstGeom>
        </p:spPr>
        <p:txBody>
          <a:bodyPr anchor="ctr"/>
          <a:lstStyle/>
          <a:p>
            <a:pPr algn="ctr">
              <a:spcBef>
                <a:spcPts val="0"/>
              </a:spcBef>
              <a:defRPr sz="3600" spc="300">
                <a:solidFill>
                  <a:srgbClr val="FFFFFF"/>
                </a:solidFill>
                <a:latin typeface="Roboto Condensed Light"/>
                <a:ea typeface="Roboto Condensed Light"/>
                <a:cs typeface="Roboto Condensed Light"/>
                <a:sym typeface="Roboto Condensed Light"/>
              </a:defRPr>
            </a:pPr>
            <a:endParaRPr/>
          </a:p>
        </p:txBody>
      </p:sp>
      <p:sp>
        <p:nvSpPr>
          <p:cNvPr id="149"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type="tx">
  <p:cSld name="Big Image">
    <p:spTree>
      <p:nvGrpSpPr>
        <p:cNvPr id="1" name=""/>
        <p:cNvGrpSpPr/>
        <p:nvPr/>
      </p:nvGrpSpPr>
      <p:grpSpPr>
        <a:xfrm>
          <a:off x="0" y="0"/>
          <a:ext cx="0" cy="0"/>
          <a:chOff x="0" y="0"/>
          <a:chExt cx="0" cy="0"/>
        </a:xfrm>
      </p:grpSpPr>
      <p:sp>
        <p:nvSpPr>
          <p:cNvPr id="2678" name="直角三角形 7"/>
          <p:cNvSpPr/>
          <p:nvPr/>
        </p:nvSpPr>
        <p:spPr>
          <a:xfrm rot="10800000">
            <a:off x="16421955" y="-1370"/>
            <a:ext cx="1864459" cy="2350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2679" name="直角三角形 9"/>
          <p:cNvSpPr/>
          <p:nvPr/>
        </p:nvSpPr>
        <p:spPr>
          <a:xfrm rot="10800000">
            <a:off x="14212397" y="-1371"/>
            <a:ext cx="4095456" cy="1949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2680" name="正方形/長方形 13"/>
          <p:cNvSpPr/>
          <p:nvPr/>
        </p:nvSpPr>
        <p:spPr>
          <a:xfrm>
            <a:off x="1" y="0"/>
            <a:ext cx="502246" cy="10287000"/>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2681" name="幻燈片編號"/>
          <p:cNvSpPr txBox="1">
            <a:spLocks noGrp="1"/>
          </p:cNvSpPr>
          <p:nvPr>
            <p:ph type="sldNum" sz="quarter" idx="2"/>
          </p:nvPr>
        </p:nvSpPr>
        <p:spPr>
          <a:xfrm>
            <a:off x="17371930" y="9542273"/>
            <a:ext cx="626430" cy="645877"/>
          </a:xfrm>
          <a:prstGeom prst="rect">
            <a:avLst/>
          </a:prstGeom>
        </p:spPr>
        <p:txBody>
          <a:bodyPr lIns="81637" tIns="81637" rIns="81637" bIns="81637"/>
          <a:lstStyle>
            <a:lvl1pPr algn="l">
              <a:defRPr sz="3200">
                <a:solidFill>
                  <a:srgbClr val="A2A2A2"/>
                </a:solidFill>
                <a:latin typeface="Roboto Condensed Light"/>
                <a:ea typeface="Roboto Condensed Light"/>
                <a:cs typeface="Roboto Condensed Light"/>
                <a:sym typeface="Roboto Condensed Light"/>
              </a:defRPr>
            </a:lvl1pPr>
          </a:lstStyle>
          <a:p>
            <a:fld id="{86CB4B4D-7CA3-9044-876B-883B54F8677D}" type="slidenum">
              <a:t>‹#›</a:t>
            </a:fld>
            <a:endParaRPr/>
          </a:p>
        </p:txBody>
      </p:sp>
      <p:sp>
        <p:nvSpPr>
          <p:cNvPr id="2682" name="直線コネクタ 9"/>
          <p:cNvSpPr/>
          <p:nvPr/>
        </p:nvSpPr>
        <p:spPr>
          <a:xfrm flipH="1" flipV="1">
            <a:off x="0" y="4775560"/>
            <a:ext cx="18286413" cy="1"/>
          </a:xfrm>
          <a:prstGeom prst="line">
            <a:avLst/>
          </a:prstGeom>
          <a:ln w="12700">
            <a:solidFill>
              <a:srgbClr val="0094BB"/>
            </a:solidFill>
          </a:ln>
        </p:spPr>
        <p:txBody>
          <a:bodyPr lIns="45719" rIns="45719"/>
          <a:lstStyle/>
          <a:p>
            <a:endParaRPr/>
          </a:p>
        </p:txBody>
      </p:sp>
      <p:sp>
        <p:nvSpPr>
          <p:cNvPr id="2683" name="內文層級一…"/>
          <p:cNvSpPr txBox="1">
            <a:spLocks noGrp="1"/>
          </p:cNvSpPr>
          <p:nvPr>
            <p:ph type="body" sz="quarter" idx="1"/>
          </p:nvPr>
        </p:nvSpPr>
        <p:spPr>
          <a:xfrm>
            <a:off x="9430094" y="1993151"/>
            <a:ext cx="8399079" cy="2790310"/>
          </a:xfrm>
          <a:prstGeom prst="rect">
            <a:avLst/>
          </a:prstGeom>
        </p:spPr>
        <p:txBody>
          <a:bodyPr lIns="81637" tIns="81637" rIns="81637" bIns="81637" anchor="b"/>
          <a:lstStyle>
            <a:lvl1pPr>
              <a:spcBef>
                <a:spcPts val="0"/>
              </a:spcBef>
              <a:defRPr sz="5400" spc="600">
                <a:solidFill>
                  <a:schemeClr val="accent1"/>
                </a:solidFill>
                <a:latin typeface="Roboto Condensed Light"/>
                <a:ea typeface="Roboto Condensed Light"/>
                <a:cs typeface="Roboto Condensed Light"/>
                <a:sym typeface="Roboto Condensed Light"/>
              </a:defRPr>
            </a:lvl1pPr>
            <a:lvl2pPr marL="1800401" indent="-984024">
              <a:spcBef>
                <a:spcPts val="0"/>
              </a:spcBef>
              <a:defRPr sz="5400" spc="600">
                <a:solidFill>
                  <a:schemeClr val="accent1"/>
                </a:solidFill>
                <a:latin typeface="Roboto Condensed Light"/>
                <a:ea typeface="Roboto Condensed Light"/>
                <a:cs typeface="Roboto Condensed Light"/>
                <a:sym typeface="Roboto Condensed Light"/>
              </a:defRPr>
            </a:lvl2pPr>
            <a:lvl3pPr marL="2419972" indent="-787219">
              <a:spcBef>
                <a:spcPts val="0"/>
              </a:spcBef>
              <a:defRPr sz="5400" spc="600">
                <a:solidFill>
                  <a:schemeClr val="accent1"/>
                </a:solidFill>
                <a:latin typeface="Roboto Condensed Light"/>
                <a:ea typeface="Roboto Condensed Light"/>
                <a:cs typeface="Roboto Condensed Light"/>
                <a:sym typeface="Roboto Condensed Light"/>
              </a:defRPr>
            </a:lvl3pPr>
            <a:lvl4pPr marL="3236348" indent="-787219">
              <a:spcBef>
                <a:spcPts val="0"/>
              </a:spcBef>
              <a:defRPr sz="5400" spc="600">
                <a:solidFill>
                  <a:schemeClr val="accent1"/>
                </a:solidFill>
                <a:latin typeface="Roboto Condensed Light"/>
                <a:ea typeface="Roboto Condensed Light"/>
                <a:cs typeface="Roboto Condensed Light"/>
                <a:sym typeface="Roboto Condensed Light"/>
              </a:defRPr>
            </a:lvl4pPr>
            <a:lvl5pPr marL="4052724" indent="-787219">
              <a:spcBef>
                <a:spcPts val="0"/>
              </a:spcBef>
              <a:defRPr sz="5400" spc="600">
                <a:solidFill>
                  <a:schemeClr val="accent1"/>
                </a:solidFill>
                <a:latin typeface="Roboto Condensed Light"/>
                <a:ea typeface="Roboto Condensed Light"/>
                <a:cs typeface="Roboto Condensed Light"/>
                <a:sym typeface="Roboto Condensed Light"/>
              </a:defRPr>
            </a:lvl5pPr>
          </a:lstStyle>
          <a:p>
            <a:r>
              <a:t>內文層級一</a:t>
            </a:r>
          </a:p>
          <a:p>
            <a:pPr lvl="1"/>
            <a:r>
              <a:t>內文層級二</a:t>
            </a:r>
          </a:p>
          <a:p>
            <a:pPr lvl="2"/>
            <a:r>
              <a:t>內文層級三</a:t>
            </a:r>
          </a:p>
          <a:p>
            <a:pPr lvl="3"/>
            <a:r>
              <a:t>內文層級四</a:t>
            </a:r>
          </a:p>
          <a:p>
            <a:pPr lvl="4"/>
            <a:r>
              <a:t>內文層級五</a:t>
            </a:r>
          </a:p>
        </p:txBody>
      </p:sp>
      <p:sp>
        <p:nvSpPr>
          <p:cNvPr id="2684" name="テキスト プレースホルダー 11"/>
          <p:cNvSpPr>
            <a:spLocks noGrp="1"/>
          </p:cNvSpPr>
          <p:nvPr>
            <p:ph type="body" sz="quarter" idx="13"/>
          </p:nvPr>
        </p:nvSpPr>
        <p:spPr>
          <a:xfrm>
            <a:off x="9430094" y="4905009"/>
            <a:ext cx="8399077" cy="3523856"/>
          </a:xfrm>
          <a:prstGeom prst="rect">
            <a:avLst/>
          </a:prstGeom>
        </p:spPr>
        <p:txBody>
          <a:bodyPr lIns="81637" tIns="81637" rIns="81637" bIns="81637"/>
          <a:lstStyle/>
          <a:p>
            <a:pPr>
              <a:lnSpc>
                <a:spcPct val="120000"/>
              </a:lnSpc>
            </a:pPr>
            <a:endParaRPr/>
          </a:p>
        </p:txBody>
      </p:sp>
      <p:sp>
        <p:nvSpPr>
          <p:cNvPr id="2685" name="図プレースホルダー 6"/>
          <p:cNvSpPr>
            <a:spLocks noGrp="1"/>
          </p:cNvSpPr>
          <p:nvPr>
            <p:ph type="pic" idx="14"/>
          </p:nvPr>
        </p:nvSpPr>
        <p:spPr>
          <a:xfrm>
            <a:off x="412235" y="0"/>
            <a:ext cx="8730972" cy="10287000"/>
          </a:xfrm>
          <a:prstGeom prst="rect">
            <a:avLst/>
          </a:prstGeom>
        </p:spPr>
        <p:txBody>
          <a:bodyPr lIns="91439" rIns="91439">
            <a:noAutofit/>
          </a:bodyPr>
          <a:lstStyle/>
          <a:p>
            <a:endParaRPr/>
          </a:p>
        </p:txBody>
      </p:sp>
    </p:spTree>
  </p:cSld>
  <p:clrMapOvr>
    <a:masterClrMapping/>
  </p:clrMapOvr>
  <p:transition spd="med"/>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type="tx">
  <p:cSld name="5 Images and description">
    <p:spTree>
      <p:nvGrpSpPr>
        <p:cNvPr id="1" name=""/>
        <p:cNvGrpSpPr/>
        <p:nvPr/>
      </p:nvGrpSpPr>
      <p:grpSpPr>
        <a:xfrm>
          <a:off x="0" y="0"/>
          <a:ext cx="0" cy="0"/>
          <a:chOff x="0" y="0"/>
          <a:chExt cx="0" cy="0"/>
        </a:xfrm>
      </p:grpSpPr>
      <p:sp>
        <p:nvSpPr>
          <p:cNvPr id="2692" name="直角三角形 7"/>
          <p:cNvSpPr/>
          <p:nvPr/>
        </p:nvSpPr>
        <p:spPr>
          <a:xfrm rot="10800000">
            <a:off x="16421955" y="-1370"/>
            <a:ext cx="1864459" cy="2350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2693" name="直角三角形 9"/>
          <p:cNvSpPr/>
          <p:nvPr/>
        </p:nvSpPr>
        <p:spPr>
          <a:xfrm rot="10800000">
            <a:off x="14212397" y="-1371"/>
            <a:ext cx="4095456" cy="1949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2694" name="図プレースホルダー 5"/>
          <p:cNvSpPr>
            <a:spLocks noGrp="1"/>
          </p:cNvSpPr>
          <p:nvPr>
            <p:ph type="pic" sz="quarter" idx="13"/>
          </p:nvPr>
        </p:nvSpPr>
        <p:spPr>
          <a:xfrm>
            <a:off x="38181" y="43542"/>
            <a:ext cx="3600002" cy="4615544"/>
          </a:xfrm>
          <a:prstGeom prst="rect">
            <a:avLst/>
          </a:prstGeom>
        </p:spPr>
        <p:txBody>
          <a:bodyPr lIns="91439" rIns="91439">
            <a:noAutofit/>
          </a:bodyPr>
          <a:lstStyle/>
          <a:p>
            <a:endParaRPr/>
          </a:p>
        </p:txBody>
      </p:sp>
      <p:sp>
        <p:nvSpPr>
          <p:cNvPr id="2695" name="図プレースホルダー 5"/>
          <p:cNvSpPr>
            <a:spLocks noGrp="1"/>
          </p:cNvSpPr>
          <p:nvPr>
            <p:ph type="pic" sz="quarter" idx="14"/>
          </p:nvPr>
        </p:nvSpPr>
        <p:spPr>
          <a:xfrm>
            <a:off x="3687752" y="4706599"/>
            <a:ext cx="3600001" cy="4615545"/>
          </a:xfrm>
          <a:prstGeom prst="rect">
            <a:avLst/>
          </a:prstGeom>
        </p:spPr>
        <p:txBody>
          <a:bodyPr lIns="91439" rIns="91439">
            <a:noAutofit/>
          </a:bodyPr>
          <a:lstStyle/>
          <a:p>
            <a:endParaRPr/>
          </a:p>
        </p:txBody>
      </p:sp>
      <p:sp>
        <p:nvSpPr>
          <p:cNvPr id="2696" name="図プレースホルダー 5"/>
          <p:cNvSpPr>
            <a:spLocks noGrp="1"/>
          </p:cNvSpPr>
          <p:nvPr>
            <p:ph type="pic" sz="quarter" idx="15"/>
          </p:nvPr>
        </p:nvSpPr>
        <p:spPr>
          <a:xfrm>
            <a:off x="7337324" y="43542"/>
            <a:ext cx="3600001" cy="4615544"/>
          </a:xfrm>
          <a:prstGeom prst="rect">
            <a:avLst/>
          </a:prstGeom>
        </p:spPr>
        <p:txBody>
          <a:bodyPr lIns="91439" rIns="91439">
            <a:noAutofit/>
          </a:bodyPr>
          <a:lstStyle/>
          <a:p>
            <a:endParaRPr/>
          </a:p>
        </p:txBody>
      </p:sp>
      <p:sp>
        <p:nvSpPr>
          <p:cNvPr id="2697" name="図プレースホルダー 5"/>
          <p:cNvSpPr>
            <a:spLocks noGrp="1"/>
          </p:cNvSpPr>
          <p:nvPr>
            <p:ph type="pic" sz="quarter" idx="16"/>
          </p:nvPr>
        </p:nvSpPr>
        <p:spPr>
          <a:xfrm>
            <a:off x="10988185" y="4706942"/>
            <a:ext cx="3600001" cy="4615545"/>
          </a:xfrm>
          <a:prstGeom prst="rect">
            <a:avLst/>
          </a:prstGeom>
        </p:spPr>
        <p:txBody>
          <a:bodyPr lIns="91439" rIns="91439">
            <a:noAutofit/>
          </a:bodyPr>
          <a:lstStyle/>
          <a:p>
            <a:endParaRPr/>
          </a:p>
        </p:txBody>
      </p:sp>
      <p:sp>
        <p:nvSpPr>
          <p:cNvPr id="2698" name="図プレースホルダー 5"/>
          <p:cNvSpPr>
            <a:spLocks noGrp="1"/>
          </p:cNvSpPr>
          <p:nvPr>
            <p:ph type="pic" sz="quarter" idx="17"/>
          </p:nvPr>
        </p:nvSpPr>
        <p:spPr>
          <a:xfrm>
            <a:off x="14636466" y="43542"/>
            <a:ext cx="3600001" cy="4615544"/>
          </a:xfrm>
          <a:prstGeom prst="rect">
            <a:avLst/>
          </a:prstGeom>
        </p:spPr>
        <p:txBody>
          <a:bodyPr lIns="91439" rIns="91439">
            <a:noAutofit/>
          </a:bodyPr>
          <a:lstStyle/>
          <a:p>
            <a:endParaRPr/>
          </a:p>
        </p:txBody>
      </p:sp>
      <p:sp>
        <p:nvSpPr>
          <p:cNvPr id="2699" name="幻燈片編號"/>
          <p:cNvSpPr txBox="1">
            <a:spLocks noGrp="1"/>
          </p:cNvSpPr>
          <p:nvPr>
            <p:ph type="sldNum" sz="quarter" idx="2"/>
          </p:nvPr>
        </p:nvSpPr>
        <p:spPr>
          <a:xfrm>
            <a:off x="17371930" y="9542273"/>
            <a:ext cx="626430" cy="645877"/>
          </a:xfrm>
          <a:prstGeom prst="rect">
            <a:avLst/>
          </a:prstGeom>
        </p:spPr>
        <p:txBody>
          <a:bodyPr lIns="81637" tIns="81637" rIns="81637" bIns="81637"/>
          <a:lstStyle>
            <a:lvl1pPr algn="l">
              <a:defRPr sz="3200">
                <a:solidFill>
                  <a:srgbClr val="A2A2A2"/>
                </a:solidFill>
                <a:latin typeface="Roboto Condensed Light"/>
                <a:ea typeface="Roboto Condensed Light"/>
                <a:cs typeface="Roboto Condensed Light"/>
                <a:sym typeface="Roboto Condensed Light"/>
              </a:defRPr>
            </a:lvl1pPr>
          </a:lstStyle>
          <a:p>
            <a:fld id="{86CB4B4D-7CA3-9044-876B-883B54F8677D}" type="slidenum">
              <a:t>‹#›</a:t>
            </a:fld>
            <a:endParaRPr/>
          </a:p>
        </p:txBody>
      </p:sp>
      <p:sp>
        <p:nvSpPr>
          <p:cNvPr id="2700" name="正方形/長方形 11"/>
          <p:cNvSpPr/>
          <p:nvPr/>
        </p:nvSpPr>
        <p:spPr>
          <a:xfrm>
            <a:off x="38181" y="4706942"/>
            <a:ext cx="3600002" cy="4615202"/>
          </a:xfrm>
          <a:prstGeom prst="rect">
            <a:avLst/>
          </a:prstGeom>
          <a:solidFill>
            <a:srgbClr val="00728F"/>
          </a:solidFill>
          <a:ln w="12700">
            <a:miter lim="400000"/>
          </a:ln>
        </p:spPr>
        <p:txBody>
          <a:bodyPr lIns="45719" rIns="45719" anchor="ctr"/>
          <a:lstStyle/>
          <a:p>
            <a:pPr algn="ctr">
              <a:defRPr>
                <a:solidFill>
                  <a:srgbClr val="FFFFFF"/>
                </a:solidFill>
              </a:defRPr>
            </a:pPr>
            <a:endParaRPr/>
          </a:p>
        </p:txBody>
      </p:sp>
      <p:sp>
        <p:nvSpPr>
          <p:cNvPr id="2701" name="正方形/長方形 12"/>
          <p:cNvSpPr/>
          <p:nvPr/>
        </p:nvSpPr>
        <p:spPr>
          <a:xfrm>
            <a:off x="3687752" y="43885"/>
            <a:ext cx="3600001" cy="4615202"/>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2702" name="正方形/長方形 13"/>
          <p:cNvSpPr/>
          <p:nvPr/>
        </p:nvSpPr>
        <p:spPr>
          <a:xfrm>
            <a:off x="7337324" y="4706942"/>
            <a:ext cx="3600001" cy="4615202"/>
          </a:xfrm>
          <a:prstGeom prst="rect">
            <a:avLst/>
          </a:prstGeom>
          <a:solidFill>
            <a:srgbClr val="004C60"/>
          </a:solidFill>
          <a:ln w="12700">
            <a:miter lim="400000"/>
          </a:ln>
        </p:spPr>
        <p:txBody>
          <a:bodyPr lIns="45719" rIns="45719" anchor="ctr"/>
          <a:lstStyle/>
          <a:p>
            <a:pPr algn="ctr">
              <a:defRPr>
                <a:solidFill>
                  <a:srgbClr val="FFFFFF"/>
                </a:solidFill>
              </a:defRPr>
            </a:pPr>
            <a:endParaRPr/>
          </a:p>
        </p:txBody>
      </p:sp>
      <p:sp>
        <p:nvSpPr>
          <p:cNvPr id="2703" name="正方形/長方形 14"/>
          <p:cNvSpPr/>
          <p:nvPr/>
        </p:nvSpPr>
        <p:spPr>
          <a:xfrm>
            <a:off x="10988185" y="43885"/>
            <a:ext cx="3600001" cy="4615202"/>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2704" name="正方形/長方形 15"/>
          <p:cNvSpPr/>
          <p:nvPr/>
        </p:nvSpPr>
        <p:spPr>
          <a:xfrm>
            <a:off x="14636466" y="4707287"/>
            <a:ext cx="3600001" cy="4615201"/>
          </a:xfrm>
          <a:prstGeom prst="rect">
            <a:avLst/>
          </a:prstGeom>
          <a:solidFill>
            <a:srgbClr val="00728F"/>
          </a:solidFill>
          <a:ln w="12700">
            <a:miter lim="400000"/>
          </a:ln>
        </p:spPr>
        <p:txBody>
          <a:bodyPr lIns="45719" rIns="45719" anchor="ctr"/>
          <a:lstStyle/>
          <a:p>
            <a:pPr algn="ctr">
              <a:defRPr>
                <a:solidFill>
                  <a:srgbClr val="FFFFFF"/>
                </a:solidFill>
              </a:defRPr>
            </a:pPr>
            <a:endParaRPr/>
          </a:p>
        </p:txBody>
      </p:sp>
      <p:sp>
        <p:nvSpPr>
          <p:cNvPr id="2705" name="図プレースホルダー 7"/>
          <p:cNvSpPr>
            <a:spLocks noGrp="1"/>
          </p:cNvSpPr>
          <p:nvPr>
            <p:ph type="pic" sz="quarter" idx="18"/>
          </p:nvPr>
        </p:nvSpPr>
        <p:spPr>
          <a:xfrm>
            <a:off x="1367024" y="4977639"/>
            <a:ext cx="942318" cy="942318"/>
          </a:xfrm>
          <a:prstGeom prst="rect">
            <a:avLst/>
          </a:prstGeom>
        </p:spPr>
        <p:txBody>
          <a:bodyPr lIns="91439" rIns="91439">
            <a:noAutofit/>
          </a:bodyPr>
          <a:lstStyle/>
          <a:p>
            <a:endParaRPr/>
          </a:p>
        </p:txBody>
      </p:sp>
      <p:sp>
        <p:nvSpPr>
          <p:cNvPr id="2706" name="図プレースホルダー 7"/>
          <p:cNvSpPr>
            <a:spLocks noGrp="1"/>
          </p:cNvSpPr>
          <p:nvPr>
            <p:ph type="pic" sz="quarter" idx="19"/>
          </p:nvPr>
        </p:nvSpPr>
        <p:spPr>
          <a:xfrm>
            <a:off x="5016594" y="365036"/>
            <a:ext cx="942318" cy="942318"/>
          </a:xfrm>
          <a:prstGeom prst="rect">
            <a:avLst/>
          </a:prstGeom>
        </p:spPr>
        <p:txBody>
          <a:bodyPr lIns="91439" rIns="91439">
            <a:noAutofit/>
          </a:bodyPr>
          <a:lstStyle/>
          <a:p>
            <a:endParaRPr/>
          </a:p>
        </p:txBody>
      </p:sp>
      <p:sp>
        <p:nvSpPr>
          <p:cNvPr id="2707" name="図プレースホルダー 7"/>
          <p:cNvSpPr>
            <a:spLocks noGrp="1"/>
          </p:cNvSpPr>
          <p:nvPr>
            <p:ph type="pic" sz="quarter" idx="20"/>
          </p:nvPr>
        </p:nvSpPr>
        <p:spPr>
          <a:xfrm>
            <a:off x="8666164" y="4977639"/>
            <a:ext cx="942318" cy="942318"/>
          </a:xfrm>
          <a:prstGeom prst="rect">
            <a:avLst/>
          </a:prstGeom>
        </p:spPr>
        <p:txBody>
          <a:bodyPr lIns="91439" rIns="91439">
            <a:noAutofit/>
          </a:bodyPr>
          <a:lstStyle/>
          <a:p>
            <a:endParaRPr/>
          </a:p>
        </p:txBody>
      </p:sp>
      <p:sp>
        <p:nvSpPr>
          <p:cNvPr id="2708" name="図プレースホルダー 7"/>
          <p:cNvSpPr>
            <a:spLocks noGrp="1"/>
          </p:cNvSpPr>
          <p:nvPr>
            <p:ph type="pic" sz="quarter" idx="21"/>
          </p:nvPr>
        </p:nvSpPr>
        <p:spPr>
          <a:xfrm>
            <a:off x="15965307" y="4977639"/>
            <a:ext cx="942318" cy="942318"/>
          </a:xfrm>
          <a:prstGeom prst="rect">
            <a:avLst/>
          </a:prstGeom>
        </p:spPr>
        <p:txBody>
          <a:bodyPr lIns="91439" rIns="91439">
            <a:noAutofit/>
          </a:bodyPr>
          <a:lstStyle/>
          <a:p>
            <a:endParaRPr/>
          </a:p>
        </p:txBody>
      </p:sp>
      <p:sp>
        <p:nvSpPr>
          <p:cNvPr id="2709" name="図プレースホルダー 7"/>
          <p:cNvSpPr>
            <a:spLocks noGrp="1"/>
          </p:cNvSpPr>
          <p:nvPr>
            <p:ph type="pic" sz="quarter" idx="22"/>
          </p:nvPr>
        </p:nvSpPr>
        <p:spPr>
          <a:xfrm>
            <a:off x="12317027" y="365036"/>
            <a:ext cx="942318" cy="942318"/>
          </a:xfrm>
          <a:prstGeom prst="rect">
            <a:avLst/>
          </a:prstGeom>
        </p:spPr>
        <p:txBody>
          <a:bodyPr lIns="91439" rIns="91439">
            <a:noAutofit/>
          </a:bodyPr>
          <a:lstStyle/>
          <a:p>
            <a:endParaRPr/>
          </a:p>
        </p:txBody>
      </p:sp>
      <p:sp>
        <p:nvSpPr>
          <p:cNvPr id="2710" name="內文層級一…"/>
          <p:cNvSpPr txBox="1">
            <a:spLocks noGrp="1"/>
          </p:cNvSpPr>
          <p:nvPr>
            <p:ph type="body" sz="quarter" idx="1"/>
          </p:nvPr>
        </p:nvSpPr>
        <p:spPr>
          <a:xfrm>
            <a:off x="41589" y="6038946"/>
            <a:ext cx="3538538" cy="598398"/>
          </a:xfrm>
          <a:prstGeom prst="rect">
            <a:avLst/>
          </a:prstGeom>
        </p:spPr>
        <p:txBody>
          <a:bodyPr lIns="81637" tIns="81637" rIns="81637" bIns="81637"/>
          <a:lstStyle>
            <a:lvl1pPr algn="ctr">
              <a:spcBef>
                <a:spcPts val="0"/>
              </a:spcBef>
              <a:defRPr sz="2800" spc="300">
                <a:solidFill>
                  <a:srgbClr val="FFFFFF"/>
                </a:solidFill>
                <a:latin typeface="Roboto Condensed Light"/>
                <a:ea typeface="Roboto Condensed Light"/>
                <a:cs typeface="Roboto Condensed Light"/>
                <a:sym typeface="Roboto Condensed Light"/>
              </a:defRPr>
            </a:lvl1pPr>
            <a:lvl2pPr marL="1326612" indent="-510234" algn="ctr">
              <a:spcBef>
                <a:spcPts val="0"/>
              </a:spcBef>
              <a:defRPr sz="2800" spc="300">
                <a:solidFill>
                  <a:srgbClr val="FFFFFF"/>
                </a:solidFill>
                <a:latin typeface="Roboto Condensed Light"/>
                <a:ea typeface="Roboto Condensed Light"/>
                <a:cs typeface="Roboto Condensed Light"/>
                <a:sym typeface="Roboto Condensed Light"/>
              </a:defRPr>
            </a:lvl2pPr>
            <a:lvl3pPr marL="2040940" indent="-408188" algn="ctr">
              <a:spcBef>
                <a:spcPts val="0"/>
              </a:spcBef>
              <a:defRPr sz="2800" spc="300">
                <a:solidFill>
                  <a:srgbClr val="FFFFFF"/>
                </a:solidFill>
                <a:latin typeface="Roboto Condensed Light"/>
                <a:ea typeface="Roboto Condensed Light"/>
                <a:cs typeface="Roboto Condensed Light"/>
                <a:sym typeface="Roboto Condensed Light"/>
              </a:defRPr>
            </a:lvl3pPr>
            <a:lvl4pPr marL="2857317" indent="-408188" algn="ctr">
              <a:spcBef>
                <a:spcPts val="0"/>
              </a:spcBef>
              <a:defRPr sz="2800" spc="300">
                <a:solidFill>
                  <a:srgbClr val="FFFFFF"/>
                </a:solidFill>
                <a:latin typeface="Roboto Condensed Light"/>
                <a:ea typeface="Roboto Condensed Light"/>
                <a:cs typeface="Roboto Condensed Light"/>
                <a:sym typeface="Roboto Condensed Light"/>
              </a:defRPr>
            </a:lvl4pPr>
            <a:lvl5pPr marL="3673692" indent="-408187" algn="ctr">
              <a:spcBef>
                <a:spcPts val="0"/>
              </a:spcBef>
              <a:defRPr sz="2800" spc="300">
                <a:solidFill>
                  <a:srgbClr val="FFFFFF"/>
                </a:solidFill>
                <a:latin typeface="Roboto Condensed Light"/>
                <a:ea typeface="Roboto Condensed Light"/>
                <a:cs typeface="Roboto Condensed Light"/>
                <a:sym typeface="Roboto Condensed Light"/>
              </a:defRPr>
            </a:lvl5pPr>
          </a:lstStyle>
          <a:p>
            <a:r>
              <a:t>內文層級一</a:t>
            </a:r>
          </a:p>
          <a:p>
            <a:pPr lvl="1"/>
            <a:r>
              <a:t>內文層級二</a:t>
            </a:r>
          </a:p>
          <a:p>
            <a:pPr lvl="2"/>
            <a:r>
              <a:t>內文層級三</a:t>
            </a:r>
          </a:p>
          <a:p>
            <a:pPr lvl="3"/>
            <a:r>
              <a:t>內文層級四</a:t>
            </a:r>
          </a:p>
          <a:p>
            <a:pPr lvl="4"/>
            <a:r>
              <a:t>內文層級五</a:t>
            </a:r>
          </a:p>
        </p:txBody>
      </p:sp>
      <p:sp>
        <p:nvSpPr>
          <p:cNvPr id="2711" name="テキスト プレースホルダー 11"/>
          <p:cNvSpPr>
            <a:spLocks noGrp="1"/>
          </p:cNvSpPr>
          <p:nvPr>
            <p:ph type="body" sz="quarter" idx="23"/>
          </p:nvPr>
        </p:nvSpPr>
        <p:spPr>
          <a:xfrm>
            <a:off x="213781" y="6535742"/>
            <a:ext cx="3182561" cy="2438401"/>
          </a:xfrm>
          <a:prstGeom prst="rect">
            <a:avLst/>
          </a:prstGeom>
        </p:spPr>
        <p:txBody>
          <a:bodyPr lIns="81637" tIns="81637" rIns="81637" bIns="81637"/>
          <a:lstStyle/>
          <a:p>
            <a:pPr>
              <a:lnSpc>
                <a:spcPct val="120000"/>
              </a:lnSpc>
              <a:spcBef>
                <a:spcPts val="400"/>
              </a:spcBef>
              <a:defRPr sz="1800">
                <a:solidFill>
                  <a:srgbClr val="FFFFFF"/>
                </a:solidFill>
              </a:defRPr>
            </a:pPr>
            <a:endParaRPr/>
          </a:p>
        </p:txBody>
      </p:sp>
      <p:sp>
        <p:nvSpPr>
          <p:cNvPr id="2712" name="テキスト プレースホルダー 11"/>
          <p:cNvSpPr>
            <a:spLocks noGrp="1"/>
          </p:cNvSpPr>
          <p:nvPr>
            <p:ph type="body" sz="quarter" idx="24"/>
          </p:nvPr>
        </p:nvSpPr>
        <p:spPr>
          <a:xfrm>
            <a:off x="3734701" y="1411830"/>
            <a:ext cx="3538538" cy="598398"/>
          </a:xfrm>
          <a:prstGeom prst="rect">
            <a:avLst/>
          </a:prstGeom>
        </p:spPr>
        <p:txBody>
          <a:bodyPr lIns="81637" tIns="81637" rIns="81637" bIns="81637"/>
          <a:lstStyle/>
          <a:p>
            <a:pPr algn="ctr">
              <a:spcBef>
                <a:spcPts val="0"/>
              </a:spcBef>
              <a:defRPr sz="2800" spc="300">
                <a:solidFill>
                  <a:srgbClr val="FFFFFF"/>
                </a:solidFill>
                <a:latin typeface="Roboto Condensed Light"/>
                <a:ea typeface="Roboto Condensed Light"/>
                <a:cs typeface="Roboto Condensed Light"/>
                <a:sym typeface="Roboto Condensed Light"/>
              </a:defRPr>
            </a:pPr>
            <a:endParaRPr/>
          </a:p>
        </p:txBody>
      </p:sp>
      <p:sp>
        <p:nvSpPr>
          <p:cNvPr id="2713" name="テキスト プレースホルダー 11"/>
          <p:cNvSpPr>
            <a:spLocks noGrp="1"/>
          </p:cNvSpPr>
          <p:nvPr>
            <p:ph type="body" sz="quarter" idx="25"/>
          </p:nvPr>
        </p:nvSpPr>
        <p:spPr>
          <a:xfrm>
            <a:off x="3906894" y="1908628"/>
            <a:ext cx="3182562" cy="2438401"/>
          </a:xfrm>
          <a:prstGeom prst="rect">
            <a:avLst/>
          </a:prstGeom>
        </p:spPr>
        <p:txBody>
          <a:bodyPr lIns="81637" tIns="81637" rIns="81637" bIns="81637"/>
          <a:lstStyle/>
          <a:p>
            <a:pPr>
              <a:lnSpc>
                <a:spcPct val="120000"/>
              </a:lnSpc>
              <a:spcBef>
                <a:spcPts val="400"/>
              </a:spcBef>
              <a:defRPr sz="1800">
                <a:solidFill>
                  <a:srgbClr val="FFFFFF"/>
                </a:solidFill>
              </a:defRPr>
            </a:pPr>
            <a:endParaRPr/>
          </a:p>
        </p:txBody>
      </p:sp>
      <p:sp>
        <p:nvSpPr>
          <p:cNvPr id="2714" name="テキスト プレースホルダー 11"/>
          <p:cNvSpPr>
            <a:spLocks noGrp="1"/>
          </p:cNvSpPr>
          <p:nvPr>
            <p:ph type="body" sz="quarter" idx="26"/>
          </p:nvPr>
        </p:nvSpPr>
        <p:spPr>
          <a:xfrm>
            <a:off x="11035134" y="1411832"/>
            <a:ext cx="3538538" cy="598398"/>
          </a:xfrm>
          <a:prstGeom prst="rect">
            <a:avLst/>
          </a:prstGeom>
        </p:spPr>
        <p:txBody>
          <a:bodyPr lIns="81637" tIns="81637" rIns="81637" bIns="81637"/>
          <a:lstStyle/>
          <a:p>
            <a:pPr algn="ctr">
              <a:spcBef>
                <a:spcPts val="0"/>
              </a:spcBef>
              <a:defRPr sz="2800" spc="300">
                <a:solidFill>
                  <a:srgbClr val="FFFFFF"/>
                </a:solidFill>
                <a:latin typeface="Roboto Condensed Light"/>
                <a:ea typeface="Roboto Condensed Light"/>
                <a:cs typeface="Roboto Condensed Light"/>
                <a:sym typeface="Roboto Condensed Light"/>
              </a:defRPr>
            </a:pPr>
            <a:endParaRPr/>
          </a:p>
        </p:txBody>
      </p:sp>
      <p:sp>
        <p:nvSpPr>
          <p:cNvPr id="2715" name="テキスト プレースホルダー 11"/>
          <p:cNvSpPr>
            <a:spLocks noGrp="1"/>
          </p:cNvSpPr>
          <p:nvPr>
            <p:ph type="body" sz="quarter" idx="27"/>
          </p:nvPr>
        </p:nvSpPr>
        <p:spPr>
          <a:xfrm>
            <a:off x="11207325" y="1908629"/>
            <a:ext cx="3182562" cy="2438401"/>
          </a:xfrm>
          <a:prstGeom prst="rect">
            <a:avLst/>
          </a:prstGeom>
        </p:spPr>
        <p:txBody>
          <a:bodyPr lIns="81637" tIns="81637" rIns="81637" bIns="81637"/>
          <a:lstStyle/>
          <a:p>
            <a:pPr>
              <a:lnSpc>
                <a:spcPct val="120000"/>
              </a:lnSpc>
              <a:spcBef>
                <a:spcPts val="400"/>
              </a:spcBef>
              <a:defRPr sz="1800">
                <a:solidFill>
                  <a:srgbClr val="FFFFFF"/>
                </a:solidFill>
              </a:defRPr>
            </a:pPr>
            <a:endParaRPr/>
          </a:p>
        </p:txBody>
      </p:sp>
      <p:sp>
        <p:nvSpPr>
          <p:cNvPr id="2716" name="テキスト プレースホルダー 11"/>
          <p:cNvSpPr>
            <a:spLocks noGrp="1"/>
          </p:cNvSpPr>
          <p:nvPr>
            <p:ph type="body" sz="quarter" idx="28"/>
          </p:nvPr>
        </p:nvSpPr>
        <p:spPr>
          <a:xfrm>
            <a:off x="7367933" y="6038946"/>
            <a:ext cx="3538539" cy="598398"/>
          </a:xfrm>
          <a:prstGeom prst="rect">
            <a:avLst/>
          </a:prstGeom>
        </p:spPr>
        <p:txBody>
          <a:bodyPr lIns="81637" tIns="81637" rIns="81637" bIns="81637"/>
          <a:lstStyle/>
          <a:p>
            <a:pPr algn="ctr">
              <a:spcBef>
                <a:spcPts val="0"/>
              </a:spcBef>
              <a:defRPr sz="2800" spc="300">
                <a:solidFill>
                  <a:srgbClr val="FFFFFF"/>
                </a:solidFill>
                <a:latin typeface="Roboto Condensed Light"/>
                <a:ea typeface="Roboto Condensed Light"/>
                <a:cs typeface="Roboto Condensed Light"/>
                <a:sym typeface="Roboto Condensed Light"/>
              </a:defRPr>
            </a:pPr>
            <a:endParaRPr/>
          </a:p>
        </p:txBody>
      </p:sp>
      <p:sp>
        <p:nvSpPr>
          <p:cNvPr id="2717" name="テキスト プレースホルダー 11"/>
          <p:cNvSpPr>
            <a:spLocks noGrp="1"/>
          </p:cNvSpPr>
          <p:nvPr>
            <p:ph type="body" sz="quarter" idx="29"/>
          </p:nvPr>
        </p:nvSpPr>
        <p:spPr>
          <a:xfrm>
            <a:off x="7540125" y="6535742"/>
            <a:ext cx="3182562" cy="2438401"/>
          </a:xfrm>
          <a:prstGeom prst="rect">
            <a:avLst/>
          </a:prstGeom>
        </p:spPr>
        <p:txBody>
          <a:bodyPr lIns="81637" tIns="81637" rIns="81637" bIns="81637"/>
          <a:lstStyle/>
          <a:p>
            <a:pPr>
              <a:lnSpc>
                <a:spcPct val="120000"/>
              </a:lnSpc>
              <a:spcBef>
                <a:spcPts val="400"/>
              </a:spcBef>
              <a:defRPr sz="1800">
                <a:solidFill>
                  <a:srgbClr val="FFFFFF"/>
                </a:solidFill>
              </a:defRPr>
            </a:pPr>
            <a:endParaRPr/>
          </a:p>
        </p:txBody>
      </p:sp>
      <p:sp>
        <p:nvSpPr>
          <p:cNvPr id="2718" name="テキスト プレースホルダー 11"/>
          <p:cNvSpPr>
            <a:spLocks noGrp="1"/>
          </p:cNvSpPr>
          <p:nvPr>
            <p:ph type="body" sz="quarter" idx="30"/>
          </p:nvPr>
        </p:nvSpPr>
        <p:spPr>
          <a:xfrm>
            <a:off x="14668366" y="6038946"/>
            <a:ext cx="3538538" cy="598398"/>
          </a:xfrm>
          <a:prstGeom prst="rect">
            <a:avLst/>
          </a:prstGeom>
        </p:spPr>
        <p:txBody>
          <a:bodyPr lIns="81637" tIns="81637" rIns="81637" bIns="81637"/>
          <a:lstStyle/>
          <a:p>
            <a:pPr algn="ctr">
              <a:spcBef>
                <a:spcPts val="0"/>
              </a:spcBef>
              <a:defRPr sz="2800" spc="300">
                <a:solidFill>
                  <a:srgbClr val="FFFFFF"/>
                </a:solidFill>
                <a:latin typeface="Roboto Condensed Light"/>
                <a:ea typeface="Roboto Condensed Light"/>
                <a:cs typeface="Roboto Condensed Light"/>
                <a:sym typeface="Roboto Condensed Light"/>
              </a:defRPr>
            </a:pPr>
            <a:endParaRPr/>
          </a:p>
        </p:txBody>
      </p:sp>
      <p:sp>
        <p:nvSpPr>
          <p:cNvPr id="2719" name="テキスト プレースホルダー 11"/>
          <p:cNvSpPr>
            <a:spLocks noGrp="1"/>
          </p:cNvSpPr>
          <p:nvPr>
            <p:ph type="body" sz="quarter" idx="31"/>
          </p:nvPr>
        </p:nvSpPr>
        <p:spPr>
          <a:xfrm>
            <a:off x="14840557" y="6535743"/>
            <a:ext cx="3182562" cy="2438401"/>
          </a:xfrm>
          <a:prstGeom prst="rect">
            <a:avLst/>
          </a:prstGeom>
        </p:spPr>
        <p:txBody>
          <a:bodyPr lIns="81637" tIns="81637" rIns="81637" bIns="81637"/>
          <a:lstStyle/>
          <a:p>
            <a:pPr>
              <a:lnSpc>
                <a:spcPct val="120000"/>
              </a:lnSpc>
              <a:spcBef>
                <a:spcPts val="400"/>
              </a:spcBef>
              <a:defRPr sz="1800">
                <a:solidFill>
                  <a:srgbClr val="FFFFFF"/>
                </a:solidFill>
              </a:defRPr>
            </a:pPr>
            <a:endParaRPr/>
          </a:p>
        </p:txBody>
      </p:sp>
      <p:sp>
        <p:nvSpPr>
          <p:cNvPr id="2720" name="図プレースホルダー 37"/>
          <p:cNvSpPr>
            <a:spLocks noGrp="1"/>
          </p:cNvSpPr>
          <p:nvPr>
            <p:ph type="pic" sz="quarter" idx="32"/>
          </p:nvPr>
        </p:nvSpPr>
        <p:spPr>
          <a:xfrm>
            <a:off x="1574656" y="4443762"/>
            <a:ext cx="527051" cy="527051"/>
          </a:xfrm>
          <a:prstGeom prst="rect">
            <a:avLst/>
          </a:prstGeom>
        </p:spPr>
        <p:txBody>
          <a:bodyPr lIns="91439" rIns="91439">
            <a:noAutofit/>
          </a:bodyPr>
          <a:lstStyle/>
          <a:p>
            <a:endParaRPr/>
          </a:p>
        </p:txBody>
      </p:sp>
      <p:sp>
        <p:nvSpPr>
          <p:cNvPr id="2721" name="図プレースホルダー 37"/>
          <p:cNvSpPr>
            <a:spLocks noGrp="1"/>
          </p:cNvSpPr>
          <p:nvPr>
            <p:ph type="pic" sz="quarter" idx="33"/>
          </p:nvPr>
        </p:nvSpPr>
        <p:spPr>
          <a:xfrm>
            <a:off x="8878888" y="4443762"/>
            <a:ext cx="527051" cy="527051"/>
          </a:xfrm>
          <a:prstGeom prst="rect">
            <a:avLst/>
          </a:prstGeom>
        </p:spPr>
        <p:txBody>
          <a:bodyPr lIns="91439" rIns="91439">
            <a:noAutofit/>
          </a:bodyPr>
          <a:lstStyle/>
          <a:p>
            <a:endParaRPr/>
          </a:p>
        </p:txBody>
      </p:sp>
      <p:sp>
        <p:nvSpPr>
          <p:cNvPr id="2722" name="図プレースホルダー 37"/>
          <p:cNvSpPr>
            <a:spLocks noGrp="1"/>
          </p:cNvSpPr>
          <p:nvPr>
            <p:ph type="pic" sz="quarter" idx="34"/>
          </p:nvPr>
        </p:nvSpPr>
        <p:spPr>
          <a:xfrm>
            <a:off x="16172941" y="4443762"/>
            <a:ext cx="527051" cy="527051"/>
          </a:xfrm>
          <a:prstGeom prst="rect">
            <a:avLst/>
          </a:prstGeom>
        </p:spPr>
        <p:txBody>
          <a:bodyPr lIns="91439" rIns="91439">
            <a:noAutofit/>
          </a:bodyPr>
          <a:lstStyle/>
          <a:p>
            <a:endParaRPr/>
          </a:p>
        </p:txBody>
      </p:sp>
      <p:sp>
        <p:nvSpPr>
          <p:cNvPr id="2723" name="図プレースホルダー 37"/>
          <p:cNvSpPr>
            <a:spLocks noGrp="1"/>
          </p:cNvSpPr>
          <p:nvPr>
            <p:ph type="pic" sz="quarter" idx="35"/>
          </p:nvPr>
        </p:nvSpPr>
        <p:spPr>
          <a:xfrm rot="10800000">
            <a:off x="5224228" y="4378414"/>
            <a:ext cx="527051" cy="527051"/>
          </a:xfrm>
          <a:prstGeom prst="rect">
            <a:avLst/>
          </a:prstGeom>
        </p:spPr>
        <p:txBody>
          <a:bodyPr lIns="91439" rIns="91439">
            <a:noAutofit/>
          </a:bodyPr>
          <a:lstStyle/>
          <a:p>
            <a:endParaRPr/>
          </a:p>
        </p:txBody>
      </p:sp>
      <p:sp>
        <p:nvSpPr>
          <p:cNvPr id="2724" name="図プレースホルダー 37"/>
          <p:cNvSpPr>
            <a:spLocks noGrp="1"/>
          </p:cNvSpPr>
          <p:nvPr>
            <p:ph type="pic" sz="quarter" idx="36"/>
          </p:nvPr>
        </p:nvSpPr>
        <p:spPr>
          <a:xfrm rot="10800000">
            <a:off x="12524660" y="4436429"/>
            <a:ext cx="527051" cy="527051"/>
          </a:xfrm>
          <a:prstGeom prst="rect">
            <a:avLst/>
          </a:prstGeom>
        </p:spPr>
        <p:txBody>
          <a:bodyPr lIns="91439" rIns="91439">
            <a:noAutofit/>
          </a:bodyPr>
          <a:lstStyle/>
          <a:p>
            <a:endParaRPr/>
          </a:p>
        </p:txBody>
      </p:sp>
    </p:spTree>
  </p:cSld>
  <p:clrMapOvr>
    <a:masterClrMapping/>
  </p:clrMapOvr>
  <p:transition spd="med"/>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type="tx">
  <p:cSld name="Layers">
    <p:spTree>
      <p:nvGrpSpPr>
        <p:cNvPr id="1" name=""/>
        <p:cNvGrpSpPr/>
        <p:nvPr/>
      </p:nvGrpSpPr>
      <p:grpSpPr>
        <a:xfrm>
          <a:off x="0" y="0"/>
          <a:ext cx="0" cy="0"/>
          <a:chOff x="0" y="0"/>
          <a:chExt cx="0" cy="0"/>
        </a:xfrm>
      </p:grpSpPr>
      <p:sp>
        <p:nvSpPr>
          <p:cNvPr id="2731" name="直角三角形 7"/>
          <p:cNvSpPr/>
          <p:nvPr/>
        </p:nvSpPr>
        <p:spPr>
          <a:xfrm rot="10800000">
            <a:off x="16421955" y="-1370"/>
            <a:ext cx="1864459" cy="2350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2732" name="直角三角形 9"/>
          <p:cNvSpPr/>
          <p:nvPr/>
        </p:nvSpPr>
        <p:spPr>
          <a:xfrm rot="10800000">
            <a:off x="14212397" y="-1371"/>
            <a:ext cx="4095456" cy="1949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2733" name="幻燈片編號"/>
          <p:cNvSpPr txBox="1">
            <a:spLocks noGrp="1"/>
          </p:cNvSpPr>
          <p:nvPr>
            <p:ph type="sldNum" sz="quarter" idx="2"/>
          </p:nvPr>
        </p:nvSpPr>
        <p:spPr>
          <a:xfrm>
            <a:off x="17371930" y="9542273"/>
            <a:ext cx="626430" cy="645877"/>
          </a:xfrm>
          <a:prstGeom prst="rect">
            <a:avLst/>
          </a:prstGeom>
        </p:spPr>
        <p:txBody>
          <a:bodyPr lIns="81637" tIns="81637" rIns="81637" bIns="81637"/>
          <a:lstStyle>
            <a:lvl1pPr algn="l">
              <a:defRPr sz="3200">
                <a:solidFill>
                  <a:srgbClr val="A2A2A2"/>
                </a:solidFill>
                <a:latin typeface="Roboto Condensed Light"/>
                <a:ea typeface="Roboto Condensed Light"/>
                <a:cs typeface="Roboto Condensed Light"/>
                <a:sym typeface="Roboto Condensed Light"/>
              </a:defRPr>
            </a:lvl1pPr>
          </a:lstStyle>
          <a:p>
            <a:fld id="{86CB4B4D-7CA3-9044-876B-883B54F8677D}" type="slidenum">
              <a:t>‹#›</a:t>
            </a:fld>
            <a:endParaRPr/>
          </a:p>
        </p:txBody>
      </p:sp>
      <p:sp>
        <p:nvSpPr>
          <p:cNvPr id="2734" name="六角形 31"/>
          <p:cNvSpPr/>
          <p:nvPr/>
        </p:nvSpPr>
        <p:spPr>
          <a:xfrm rot="5400000">
            <a:off x="5939380" y="2737529"/>
            <a:ext cx="6406063" cy="552246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332" y="0"/>
                </a:lnTo>
                <a:lnTo>
                  <a:pt x="16268" y="0"/>
                </a:lnTo>
                <a:lnTo>
                  <a:pt x="21600" y="10800"/>
                </a:lnTo>
                <a:lnTo>
                  <a:pt x="16268" y="21600"/>
                </a:lnTo>
                <a:lnTo>
                  <a:pt x="5332" y="21600"/>
                </a:lnTo>
                <a:close/>
              </a:path>
            </a:pathLst>
          </a:custGeom>
          <a:solidFill>
            <a:srgbClr val="BFF2FF"/>
          </a:solidFill>
          <a:ln w="12700">
            <a:miter lim="400000"/>
          </a:ln>
        </p:spPr>
        <p:txBody>
          <a:bodyPr lIns="45719" rIns="45719" anchor="ctr"/>
          <a:lstStyle/>
          <a:p>
            <a:pPr algn="ctr">
              <a:defRPr>
                <a:solidFill>
                  <a:srgbClr val="FFFFFF"/>
                </a:solidFill>
              </a:defRPr>
            </a:pPr>
            <a:endParaRPr/>
          </a:p>
        </p:txBody>
      </p:sp>
      <p:sp>
        <p:nvSpPr>
          <p:cNvPr id="2735" name="円/楕円 36"/>
          <p:cNvSpPr/>
          <p:nvPr/>
        </p:nvSpPr>
        <p:spPr>
          <a:xfrm>
            <a:off x="8120711" y="1395630"/>
            <a:ext cx="2025227" cy="2025227"/>
          </a:xfrm>
          <a:prstGeom prst="ellipse">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2736" name="円/楕円 37"/>
          <p:cNvSpPr/>
          <p:nvPr/>
        </p:nvSpPr>
        <p:spPr>
          <a:xfrm>
            <a:off x="10853395" y="2880795"/>
            <a:ext cx="2025227" cy="2025227"/>
          </a:xfrm>
          <a:prstGeom prst="ellipse">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2737" name="円/楕円 38"/>
          <p:cNvSpPr/>
          <p:nvPr/>
        </p:nvSpPr>
        <p:spPr>
          <a:xfrm>
            <a:off x="10853395" y="6031145"/>
            <a:ext cx="2025227" cy="2025227"/>
          </a:xfrm>
          <a:prstGeom prst="ellipse">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2738" name="円/楕円 39"/>
          <p:cNvSpPr/>
          <p:nvPr/>
        </p:nvSpPr>
        <p:spPr>
          <a:xfrm>
            <a:off x="8120711" y="7561315"/>
            <a:ext cx="2025227" cy="2025227"/>
          </a:xfrm>
          <a:prstGeom prst="ellipse">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2739" name="円/楕円 40"/>
          <p:cNvSpPr/>
          <p:nvPr/>
        </p:nvSpPr>
        <p:spPr>
          <a:xfrm>
            <a:off x="5368564" y="6031145"/>
            <a:ext cx="2025227" cy="2025227"/>
          </a:xfrm>
          <a:prstGeom prst="ellipse">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2740" name="円/楕円 41"/>
          <p:cNvSpPr/>
          <p:nvPr/>
        </p:nvSpPr>
        <p:spPr>
          <a:xfrm>
            <a:off x="5368564" y="2872462"/>
            <a:ext cx="2025227" cy="2025227"/>
          </a:xfrm>
          <a:prstGeom prst="ellipse">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2741" name="內文層級一…"/>
          <p:cNvSpPr txBox="1">
            <a:spLocks noGrp="1"/>
          </p:cNvSpPr>
          <p:nvPr>
            <p:ph type="body" sz="quarter" idx="1"/>
          </p:nvPr>
        </p:nvSpPr>
        <p:spPr>
          <a:xfrm>
            <a:off x="6982966" y="4950495"/>
            <a:ext cx="4275476" cy="990112"/>
          </a:xfrm>
          <a:prstGeom prst="rect">
            <a:avLst/>
          </a:prstGeom>
        </p:spPr>
        <p:txBody>
          <a:bodyPr lIns="81637" tIns="81637" rIns="81637" bIns="81637" anchor="ctr"/>
          <a:lstStyle>
            <a:lvl1pPr algn="ctr">
              <a:spcBef>
                <a:spcPts val="0"/>
              </a:spcBef>
              <a:defRPr sz="3600" spc="300">
                <a:solidFill>
                  <a:schemeClr val="accent1"/>
                </a:solidFill>
                <a:latin typeface="Roboto Condensed Light"/>
                <a:ea typeface="Roboto Condensed Light"/>
                <a:cs typeface="Roboto Condensed Light"/>
                <a:sym typeface="Roboto Condensed Light"/>
              </a:defRPr>
            </a:lvl1pPr>
            <a:lvl2pPr marL="1472393" indent="-656016" algn="ctr">
              <a:spcBef>
                <a:spcPts val="0"/>
              </a:spcBef>
              <a:defRPr sz="3600" spc="300">
                <a:solidFill>
                  <a:schemeClr val="accent1"/>
                </a:solidFill>
                <a:latin typeface="Roboto Condensed Light"/>
                <a:ea typeface="Roboto Condensed Light"/>
                <a:cs typeface="Roboto Condensed Light"/>
                <a:sym typeface="Roboto Condensed Light"/>
              </a:defRPr>
            </a:lvl2pPr>
            <a:lvl3pPr marL="2157565" indent="-524813" algn="ctr">
              <a:spcBef>
                <a:spcPts val="0"/>
              </a:spcBef>
              <a:defRPr sz="3600" spc="300">
                <a:solidFill>
                  <a:schemeClr val="accent1"/>
                </a:solidFill>
                <a:latin typeface="Roboto Condensed Light"/>
                <a:ea typeface="Roboto Condensed Light"/>
                <a:cs typeface="Roboto Condensed Light"/>
                <a:sym typeface="Roboto Condensed Light"/>
              </a:defRPr>
            </a:lvl3pPr>
            <a:lvl4pPr marL="2973942" indent="-524813" algn="ctr">
              <a:spcBef>
                <a:spcPts val="0"/>
              </a:spcBef>
              <a:defRPr sz="3600" spc="300">
                <a:solidFill>
                  <a:schemeClr val="accent1"/>
                </a:solidFill>
                <a:latin typeface="Roboto Condensed Light"/>
                <a:ea typeface="Roboto Condensed Light"/>
                <a:cs typeface="Roboto Condensed Light"/>
                <a:sym typeface="Roboto Condensed Light"/>
              </a:defRPr>
            </a:lvl4pPr>
            <a:lvl5pPr marL="3790317" indent="-524812" algn="ctr">
              <a:spcBef>
                <a:spcPts val="0"/>
              </a:spcBef>
              <a:defRPr sz="3600" spc="300">
                <a:solidFill>
                  <a:schemeClr val="accent1"/>
                </a:solidFill>
                <a:latin typeface="Roboto Condensed Light"/>
                <a:ea typeface="Roboto Condensed Light"/>
                <a:cs typeface="Roboto Condensed Light"/>
                <a:sym typeface="Roboto Condensed Light"/>
              </a:defRPr>
            </a:lvl5pPr>
          </a:lstStyle>
          <a:p>
            <a:r>
              <a:t>內文層級一</a:t>
            </a:r>
          </a:p>
          <a:p>
            <a:pPr lvl="1"/>
            <a:r>
              <a:t>內文層級二</a:t>
            </a:r>
          </a:p>
          <a:p>
            <a:pPr lvl="2"/>
            <a:r>
              <a:t>內文層級三</a:t>
            </a:r>
          </a:p>
          <a:p>
            <a:pPr lvl="3"/>
            <a:r>
              <a:t>內文層級四</a:t>
            </a:r>
          </a:p>
          <a:p>
            <a:pPr lvl="4"/>
            <a:r>
              <a:t>內文層級五</a:t>
            </a:r>
          </a:p>
        </p:txBody>
      </p:sp>
      <p:sp>
        <p:nvSpPr>
          <p:cNvPr id="2742" name="テキスト プレースホルダー 11"/>
          <p:cNvSpPr>
            <a:spLocks noGrp="1"/>
          </p:cNvSpPr>
          <p:nvPr>
            <p:ph type="body" sz="quarter" idx="13"/>
          </p:nvPr>
        </p:nvSpPr>
        <p:spPr>
          <a:xfrm>
            <a:off x="5485100" y="3405437"/>
            <a:ext cx="1800202" cy="990112"/>
          </a:xfrm>
          <a:prstGeom prst="rect">
            <a:avLst/>
          </a:prstGeom>
        </p:spPr>
        <p:txBody>
          <a:bodyPr lIns="81637" tIns="81637" rIns="81637" bIns="81637" anchor="ctr"/>
          <a:lstStyle/>
          <a:p>
            <a:pPr algn="ctr">
              <a:spcBef>
                <a:spcPts val="0"/>
              </a:spcBef>
              <a:defRPr>
                <a:solidFill>
                  <a:srgbClr val="FFFFFF"/>
                </a:solidFill>
                <a:latin typeface="Roboto Condensed Light"/>
                <a:ea typeface="Roboto Condensed Light"/>
                <a:cs typeface="Roboto Condensed Light"/>
                <a:sym typeface="Roboto Condensed Light"/>
              </a:defRPr>
            </a:pPr>
            <a:endParaRPr/>
          </a:p>
        </p:txBody>
      </p:sp>
      <p:sp>
        <p:nvSpPr>
          <p:cNvPr id="2743" name="テキスト プレースホルダー 11"/>
          <p:cNvSpPr>
            <a:spLocks noGrp="1"/>
          </p:cNvSpPr>
          <p:nvPr>
            <p:ph type="body" sz="quarter" idx="14"/>
          </p:nvPr>
        </p:nvSpPr>
        <p:spPr>
          <a:xfrm>
            <a:off x="8216911" y="1882350"/>
            <a:ext cx="1800202" cy="990112"/>
          </a:xfrm>
          <a:prstGeom prst="rect">
            <a:avLst/>
          </a:prstGeom>
        </p:spPr>
        <p:txBody>
          <a:bodyPr lIns="81637" tIns="81637" rIns="81637" bIns="81637" anchor="ctr"/>
          <a:lstStyle/>
          <a:p>
            <a:pPr algn="ctr">
              <a:spcBef>
                <a:spcPts val="0"/>
              </a:spcBef>
              <a:defRPr>
                <a:solidFill>
                  <a:srgbClr val="FFFFFF"/>
                </a:solidFill>
                <a:latin typeface="Roboto Condensed Light"/>
                <a:ea typeface="Roboto Condensed Light"/>
                <a:cs typeface="Roboto Condensed Light"/>
                <a:sym typeface="Roboto Condensed Light"/>
              </a:defRPr>
            </a:pPr>
            <a:endParaRPr/>
          </a:p>
        </p:txBody>
      </p:sp>
      <p:sp>
        <p:nvSpPr>
          <p:cNvPr id="2744" name="テキスト プレースホルダー 11"/>
          <p:cNvSpPr>
            <a:spLocks noGrp="1"/>
          </p:cNvSpPr>
          <p:nvPr>
            <p:ph type="body" sz="quarter" idx="15"/>
          </p:nvPr>
        </p:nvSpPr>
        <p:spPr>
          <a:xfrm>
            <a:off x="10953206" y="3405437"/>
            <a:ext cx="1800202" cy="990112"/>
          </a:xfrm>
          <a:prstGeom prst="rect">
            <a:avLst/>
          </a:prstGeom>
        </p:spPr>
        <p:txBody>
          <a:bodyPr lIns="81637" tIns="81637" rIns="81637" bIns="81637" anchor="ctr"/>
          <a:lstStyle/>
          <a:p>
            <a:pPr algn="ctr">
              <a:spcBef>
                <a:spcPts val="0"/>
              </a:spcBef>
              <a:defRPr>
                <a:solidFill>
                  <a:srgbClr val="FFFFFF"/>
                </a:solidFill>
                <a:latin typeface="Roboto Condensed Light"/>
                <a:ea typeface="Roboto Condensed Light"/>
                <a:cs typeface="Roboto Condensed Light"/>
                <a:sym typeface="Roboto Condensed Light"/>
              </a:defRPr>
            </a:pPr>
            <a:endParaRPr/>
          </a:p>
        </p:txBody>
      </p:sp>
      <p:sp>
        <p:nvSpPr>
          <p:cNvPr id="2745" name="テキスト プレースホルダー 11"/>
          <p:cNvSpPr>
            <a:spLocks noGrp="1"/>
          </p:cNvSpPr>
          <p:nvPr>
            <p:ph type="body" sz="quarter" idx="16"/>
          </p:nvPr>
        </p:nvSpPr>
        <p:spPr>
          <a:xfrm>
            <a:off x="5468377" y="6548701"/>
            <a:ext cx="1800202" cy="990112"/>
          </a:xfrm>
          <a:prstGeom prst="rect">
            <a:avLst/>
          </a:prstGeom>
        </p:spPr>
        <p:txBody>
          <a:bodyPr lIns="81637" tIns="81637" rIns="81637" bIns="81637" anchor="ctr"/>
          <a:lstStyle/>
          <a:p>
            <a:pPr algn="ctr">
              <a:spcBef>
                <a:spcPts val="0"/>
              </a:spcBef>
              <a:defRPr>
                <a:solidFill>
                  <a:srgbClr val="FFFFFF"/>
                </a:solidFill>
                <a:latin typeface="Roboto Condensed Light"/>
                <a:ea typeface="Roboto Condensed Light"/>
                <a:cs typeface="Roboto Condensed Light"/>
                <a:sym typeface="Roboto Condensed Light"/>
              </a:defRPr>
            </a:pPr>
            <a:endParaRPr/>
          </a:p>
        </p:txBody>
      </p:sp>
      <p:sp>
        <p:nvSpPr>
          <p:cNvPr id="2746" name="テキスト プレースホルダー 11"/>
          <p:cNvSpPr>
            <a:spLocks noGrp="1"/>
          </p:cNvSpPr>
          <p:nvPr>
            <p:ph type="body" sz="quarter" idx="17"/>
          </p:nvPr>
        </p:nvSpPr>
        <p:spPr>
          <a:xfrm>
            <a:off x="10936484" y="6548701"/>
            <a:ext cx="1800202" cy="990112"/>
          </a:xfrm>
          <a:prstGeom prst="rect">
            <a:avLst/>
          </a:prstGeom>
        </p:spPr>
        <p:txBody>
          <a:bodyPr lIns="81637" tIns="81637" rIns="81637" bIns="81637" anchor="ctr"/>
          <a:lstStyle/>
          <a:p>
            <a:pPr algn="ctr">
              <a:spcBef>
                <a:spcPts val="0"/>
              </a:spcBef>
              <a:defRPr>
                <a:solidFill>
                  <a:srgbClr val="FFFFFF"/>
                </a:solidFill>
                <a:latin typeface="Roboto Condensed Light"/>
                <a:ea typeface="Roboto Condensed Light"/>
                <a:cs typeface="Roboto Condensed Light"/>
                <a:sym typeface="Roboto Condensed Light"/>
              </a:defRPr>
            </a:pPr>
            <a:endParaRPr/>
          </a:p>
        </p:txBody>
      </p:sp>
      <p:sp>
        <p:nvSpPr>
          <p:cNvPr id="2747" name="テキスト プレースホルダー 11"/>
          <p:cNvSpPr>
            <a:spLocks noGrp="1"/>
          </p:cNvSpPr>
          <p:nvPr>
            <p:ph type="body" sz="quarter" idx="18"/>
          </p:nvPr>
        </p:nvSpPr>
        <p:spPr>
          <a:xfrm>
            <a:off x="8216911" y="8078871"/>
            <a:ext cx="1800202" cy="990112"/>
          </a:xfrm>
          <a:prstGeom prst="rect">
            <a:avLst/>
          </a:prstGeom>
        </p:spPr>
        <p:txBody>
          <a:bodyPr lIns="81637" tIns="81637" rIns="81637" bIns="81637" anchor="ctr"/>
          <a:lstStyle/>
          <a:p>
            <a:pPr algn="ctr">
              <a:spcBef>
                <a:spcPts val="0"/>
              </a:spcBef>
              <a:defRPr>
                <a:solidFill>
                  <a:srgbClr val="FFFFFF"/>
                </a:solidFill>
                <a:latin typeface="Roboto Condensed Light"/>
                <a:ea typeface="Roboto Condensed Light"/>
                <a:cs typeface="Roboto Condensed Light"/>
                <a:sym typeface="Roboto Condensed Light"/>
              </a:defRPr>
            </a:pPr>
            <a:endParaRPr/>
          </a:p>
        </p:txBody>
      </p:sp>
      <p:sp>
        <p:nvSpPr>
          <p:cNvPr id="2748" name="円弧 51"/>
          <p:cNvSpPr/>
          <p:nvPr/>
        </p:nvSpPr>
        <p:spPr>
          <a:xfrm rot="2700000">
            <a:off x="9571645" y="1862970"/>
            <a:ext cx="1045129" cy="65632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9207" y="0"/>
                  <a:pt x="17601" y="8394"/>
                  <a:pt x="21600" y="21600"/>
                </a:cubicBezTo>
              </a:path>
            </a:pathLst>
          </a:custGeom>
          <a:ln>
            <a:solidFill>
              <a:srgbClr val="0094BB"/>
            </a:solidFill>
            <a:prstDash val="dash"/>
          </a:ln>
        </p:spPr>
        <p:txBody>
          <a:bodyPr lIns="45719" rIns="45719" anchor="ctr"/>
          <a:lstStyle/>
          <a:p>
            <a:pPr algn="ctr"/>
            <a:endParaRPr/>
          </a:p>
        </p:txBody>
      </p:sp>
      <p:sp>
        <p:nvSpPr>
          <p:cNvPr id="2749" name="直線コネクタ 53"/>
          <p:cNvSpPr/>
          <p:nvPr/>
        </p:nvSpPr>
        <p:spPr>
          <a:xfrm>
            <a:off x="9956745" y="1589577"/>
            <a:ext cx="5645205" cy="1"/>
          </a:xfrm>
          <a:prstGeom prst="line">
            <a:avLst/>
          </a:prstGeom>
          <a:ln w="12700">
            <a:solidFill>
              <a:srgbClr val="0094BB"/>
            </a:solidFill>
            <a:prstDash val="dash"/>
            <a:tailEnd type="oval"/>
          </a:ln>
        </p:spPr>
        <p:txBody>
          <a:bodyPr lIns="45719" rIns="45719"/>
          <a:lstStyle/>
          <a:p>
            <a:endParaRPr/>
          </a:p>
        </p:txBody>
      </p:sp>
      <p:sp>
        <p:nvSpPr>
          <p:cNvPr id="2750" name="円弧 59"/>
          <p:cNvSpPr/>
          <p:nvPr/>
        </p:nvSpPr>
        <p:spPr>
          <a:xfrm rot="2700000">
            <a:off x="12302145" y="3325314"/>
            <a:ext cx="1045129" cy="65632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9207" y="0"/>
                  <a:pt x="17601" y="8394"/>
                  <a:pt x="21600" y="21600"/>
                </a:cubicBezTo>
              </a:path>
            </a:pathLst>
          </a:custGeom>
          <a:ln>
            <a:solidFill>
              <a:srgbClr val="0094BB"/>
            </a:solidFill>
            <a:prstDash val="dash"/>
          </a:ln>
        </p:spPr>
        <p:txBody>
          <a:bodyPr lIns="45719" rIns="45719" anchor="ctr"/>
          <a:lstStyle/>
          <a:p>
            <a:pPr algn="ctr"/>
            <a:endParaRPr/>
          </a:p>
        </p:txBody>
      </p:sp>
      <p:sp>
        <p:nvSpPr>
          <p:cNvPr id="2751" name="直線コネクタ 60"/>
          <p:cNvSpPr/>
          <p:nvPr/>
        </p:nvSpPr>
        <p:spPr>
          <a:xfrm>
            <a:off x="12687245" y="3051922"/>
            <a:ext cx="4997505" cy="1"/>
          </a:xfrm>
          <a:prstGeom prst="line">
            <a:avLst/>
          </a:prstGeom>
          <a:ln w="12700">
            <a:solidFill>
              <a:srgbClr val="0094BB"/>
            </a:solidFill>
            <a:prstDash val="dash"/>
            <a:tailEnd type="oval"/>
          </a:ln>
        </p:spPr>
        <p:txBody>
          <a:bodyPr lIns="45719" rIns="45719"/>
          <a:lstStyle/>
          <a:p>
            <a:endParaRPr/>
          </a:p>
        </p:txBody>
      </p:sp>
      <p:sp>
        <p:nvSpPr>
          <p:cNvPr id="2752" name="円弧 62"/>
          <p:cNvSpPr/>
          <p:nvPr/>
        </p:nvSpPr>
        <p:spPr>
          <a:xfrm rot="2700000">
            <a:off x="12302145" y="6483998"/>
            <a:ext cx="1045129" cy="65632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9207" y="0"/>
                  <a:pt x="17601" y="8394"/>
                  <a:pt x="21600" y="21600"/>
                </a:cubicBezTo>
              </a:path>
            </a:pathLst>
          </a:custGeom>
          <a:ln>
            <a:solidFill>
              <a:srgbClr val="0094BB"/>
            </a:solidFill>
            <a:prstDash val="dash"/>
          </a:ln>
        </p:spPr>
        <p:txBody>
          <a:bodyPr lIns="45719" rIns="45719" anchor="ctr"/>
          <a:lstStyle/>
          <a:p>
            <a:pPr algn="ctr"/>
            <a:endParaRPr/>
          </a:p>
        </p:txBody>
      </p:sp>
      <p:sp>
        <p:nvSpPr>
          <p:cNvPr id="2753" name="直線コネクタ 63"/>
          <p:cNvSpPr/>
          <p:nvPr/>
        </p:nvSpPr>
        <p:spPr>
          <a:xfrm>
            <a:off x="12687245" y="6210605"/>
            <a:ext cx="4997505" cy="1"/>
          </a:xfrm>
          <a:prstGeom prst="line">
            <a:avLst/>
          </a:prstGeom>
          <a:ln w="12700">
            <a:solidFill>
              <a:srgbClr val="0094BB"/>
            </a:solidFill>
            <a:prstDash val="dash"/>
            <a:tailEnd type="oval"/>
          </a:ln>
        </p:spPr>
        <p:txBody>
          <a:bodyPr lIns="45719" rIns="45719"/>
          <a:lstStyle/>
          <a:p>
            <a:endParaRPr/>
          </a:p>
        </p:txBody>
      </p:sp>
      <p:sp>
        <p:nvSpPr>
          <p:cNvPr id="2754" name="円弧 69"/>
          <p:cNvSpPr/>
          <p:nvPr/>
        </p:nvSpPr>
        <p:spPr>
          <a:xfrm rot="18900000" flipH="1">
            <a:off x="4892715" y="3325314"/>
            <a:ext cx="1045129" cy="65632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9207" y="0"/>
                  <a:pt x="17601" y="8394"/>
                  <a:pt x="21600" y="21600"/>
                </a:cubicBezTo>
              </a:path>
            </a:pathLst>
          </a:custGeom>
          <a:ln>
            <a:solidFill>
              <a:srgbClr val="0094BB"/>
            </a:solidFill>
            <a:prstDash val="dash"/>
          </a:ln>
        </p:spPr>
        <p:txBody>
          <a:bodyPr lIns="45719" rIns="45719" anchor="ctr"/>
          <a:lstStyle/>
          <a:p>
            <a:pPr algn="ctr"/>
            <a:endParaRPr/>
          </a:p>
        </p:txBody>
      </p:sp>
      <p:sp>
        <p:nvSpPr>
          <p:cNvPr id="2755" name="直線コネクタ 70"/>
          <p:cNvSpPr/>
          <p:nvPr/>
        </p:nvSpPr>
        <p:spPr>
          <a:xfrm flipH="1" flipV="1">
            <a:off x="527049" y="3051922"/>
            <a:ext cx="5025696" cy="1"/>
          </a:xfrm>
          <a:prstGeom prst="line">
            <a:avLst/>
          </a:prstGeom>
          <a:ln w="12700">
            <a:solidFill>
              <a:srgbClr val="0094BB"/>
            </a:solidFill>
            <a:prstDash val="dash"/>
            <a:tailEnd type="oval"/>
          </a:ln>
        </p:spPr>
        <p:txBody>
          <a:bodyPr lIns="45719" rIns="45719"/>
          <a:lstStyle/>
          <a:p>
            <a:endParaRPr/>
          </a:p>
        </p:txBody>
      </p:sp>
      <p:sp>
        <p:nvSpPr>
          <p:cNvPr id="2756" name="円弧 76"/>
          <p:cNvSpPr/>
          <p:nvPr/>
        </p:nvSpPr>
        <p:spPr>
          <a:xfrm rot="18900000" flipH="1">
            <a:off x="4892715" y="6483998"/>
            <a:ext cx="1045129" cy="65632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9207" y="0"/>
                  <a:pt x="17601" y="8394"/>
                  <a:pt x="21600" y="21600"/>
                </a:cubicBezTo>
              </a:path>
            </a:pathLst>
          </a:custGeom>
          <a:ln>
            <a:solidFill>
              <a:srgbClr val="0094BB"/>
            </a:solidFill>
            <a:prstDash val="dash"/>
          </a:ln>
        </p:spPr>
        <p:txBody>
          <a:bodyPr lIns="45719" rIns="45719" anchor="ctr"/>
          <a:lstStyle/>
          <a:p>
            <a:pPr algn="ctr"/>
            <a:endParaRPr/>
          </a:p>
        </p:txBody>
      </p:sp>
      <p:sp>
        <p:nvSpPr>
          <p:cNvPr id="2757" name="直線コネクタ 77"/>
          <p:cNvSpPr/>
          <p:nvPr/>
        </p:nvSpPr>
        <p:spPr>
          <a:xfrm flipH="1" flipV="1">
            <a:off x="527049" y="6210605"/>
            <a:ext cx="5025696" cy="1"/>
          </a:xfrm>
          <a:prstGeom prst="line">
            <a:avLst/>
          </a:prstGeom>
          <a:ln w="12700">
            <a:solidFill>
              <a:srgbClr val="0094BB"/>
            </a:solidFill>
            <a:prstDash val="dash"/>
            <a:tailEnd type="oval"/>
          </a:ln>
        </p:spPr>
        <p:txBody>
          <a:bodyPr lIns="45719" rIns="45719"/>
          <a:lstStyle/>
          <a:p>
            <a:endParaRPr/>
          </a:p>
        </p:txBody>
      </p:sp>
      <p:sp>
        <p:nvSpPr>
          <p:cNvPr id="2758" name="円弧 79"/>
          <p:cNvSpPr/>
          <p:nvPr/>
        </p:nvSpPr>
        <p:spPr>
          <a:xfrm rot="2700000" flipH="1" flipV="1">
            <a:off x="7623216" y="8477366"/>
            <a:ext cx="1045128" cy="65632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9207" y="0"/>
                  <a:pt x="17601" y="8394"/>
                  <a:pt x="21600" y="21600"/>
                </a:cubicBezTo>
              </a:path>
            </a:pathLst>
          </a:custGeom>
          <a:ln>
            <a:solidFill>
              <a:srgbClr val="0094BB"/>
            </a:solidFill>
            <a:prstDash val="dash"/>
          </a:ln>
        </p:spPr>
        <p:txBody>
          <a:bodyPr lIns="45719" rIns="45719" anchor="ctr"/>
          <a:lstStyle/>
          <a:p>
            <a:pPr algn="ctr"/>
            <a:endParaRPr/>
          </a:p>
        </p:txBody>
      </p:sp>
      <p:sp>
        <p:nvSpPr>
          <p:cNvPr id="2759" name="直線コネクタ 80"/>
          <p:cNvSpPr/>
          <p:nvPr/>
        </p:nvSpPr>
        <p:spPr>
          <a:xfrm flipH="1">
            <a:off x="2482849" y="9407079"/>
            <a:ext cx="5800396" cy="1"/>
          </a:xfrm>
          <a:prstGeom prst="line">
            <a:avLst/>
          </a:prstGeom>
          <a:ln w="12700">
            <a:solidFill>
              <a:srgbClr val="0094BB"/>
            </a:solidFill>
            <a:prstDash val="dash"/>
            <a:tailEnd type="oval"/>
          </a:ln>
        </p:spPr>
        <p:txBody>
          <a:bodyPr lIns="45719" rIns="45719"/>
          <a:lstStyle/>
          <a:p>
            <a:endParaRPr/>
          </a:p>
        </p:txBody>
      </p:sp>
      <p:sp>
        <p:nvSpPr>
          <p:cNvPr id="2760" name="テキスト プレースホルダー 11"/>
          <p:cNvSpPr>
            <a:spLocks noGrp="1"/>
          </p:cNvSpPr>
          <p:nvPr>
            <p:ph type="body" sz="quarter" idx="19"/>
          </p:nvPr>
        </p:nvSpPr>
        <p:spPr>
          <a:xfrm>
            <a:off x="10405071" y="1702392"/>
            <a:ext cx="5203231" cy="847339"/>
          </a:xfrm>
          <a:prstGeom prst="rect">
            <a:avLst/>
          </a:prstGeom>
        </p:spPr>
        <p:txBody>
          <a:bodyPr lIns="81637" tIns="81637" rIns="81637" bIns="81637"/>
          <a:lstStyle/>
          <a:p>
            <a:pPr>
              <a:lnSpc>
                <a:spcPct val="120000"/>
              </a:lnSpc>
              <a:spcBef>
                <a:spcPts val="300"/>
              </a:spcBef>
              <a:defRPr sz="1600"/>
            </a:pPr>
            <a:endParaRPr/>
          </a:p>
        </p:txBody>
      </p:sp>
      <p:sp>
        <p:nvSpPr>
          <p:cNvPr id="2761" name="テキスト プレースホルダー 11"/>
          <p:cNvSpPr>
            <a:spLocks noGrp="1"/>
          </p:cNvSpPr>
          <p:nvPr>
            <p:ph type="body" sz="quarter" idx="20"/>
          </p:nvPr>
        </p:nvSpPr>
        <p:spPr>
          <a:xfrm>
            <a:off x="13095882" y="3203595"/>
            <a:ext cx="4595218" cy="1381105"/>
          </a:xfrm>
          <a:prstGeom prst="rect">
            <a:avLst/>
          </a:prstGeom>
        </p:spPr>
        <p:txBody>
          <a:bodyPr lIns="81637" tIns="81637" rIns="81637" bIns="81637"/>
          <a:lstStyle/>
          <a:p>
            <a:pPr>
              <a:lnSpc>
                <a:spcPct val="120000"/>
              </a:lnSpc>
              <a:spcBef>
                <a:spcPts val="300"/>
              </a:spcBef>
              <a:defRPr sz="1600"/>
            </a:pPr>
            <a:endParaRPr/>
          </a:p>
        </p:txBody>
      </p:sp>
      <p:sp>
        <p:nvSpPr>
          <p:cNvPr id="2762" name="テキスト プレースホルダー 11"/>
          <p:cNvSpPr>
            <a:spLocks noGrp="1"/>
          </p:cNvSpPr>
          <p:nvPr>
            <p:ph type="body" sz="quarter" idx="21"/>
          </p:nvPr>
        </p:nvSpPr>
        <p:spPr>
          <a:xfrm>
            <a:off x="13108582" y="6340504"/>
            <a:ext cx="4595218" cy="1381105"/>
          </a:xfrm>
          <a:prstGeom prst="rect">
            <a:avLst/>
          </a:prstGeom>
        </p:spPr>
        <p:txBody>
          <a:bodyPr lIns="81637" tIns="81637" rIns="81637" bIns="81637"/>
          <a:lstStyle/>
          <a:p>
            <a:pPr>
              <a:lnSpc>
                <a:spcPct val="120000"/>
              </a:lnSpc>
              <a:spcBef>
                <a:spcPts val="300"/>
              </a:spcBef>
              <a:defRPr sz="1600"/>
            </a:pPr>
            <a:endParaRPr/>
          </a:p>
        </p:txBody>
      </p:sp>
      <p:sp>
        <p:nvSpPr>
          <p:cNvPr id="2763" name="テキスト プレースホルダー 11"/>
          <p:cNvSpPr>
            <a:spLocks noGrp="1"/>
          </p:cNvSpPr>
          <p:nvPr>
            <p:ph type="body" sz="quarter" idx="22"/>
          </p:nvPr>
        </p:nvSpPr>
        <p:spPr>
          <a:xfrm>
            <a:off x="496390" y="3202855"/>
            <a:ext cx="4595219" cy="1381105"/>
          </a:xfrm>
          <a:prstGeom prst="rect">
            <a:avLst/>
          </a:prstGeom>
        </p:spPr>
        <p:txBody>
          <a:bodyPr lIns="81637" tIns="81637" rIns="81637" bIns="81637"/>
          <a:lstStyle/>
          <a:p>
            <a:pPr>
              <a:lnSpc>
                <a:spcPct val="120000"/>
              </a:lnSpc>
              <a:spcBef>
                <a:spcPts val="300"/>
              </a:spcBef>
              <a:defRPr sz="1600"/>
            </a:pPr>
            <a:endParaRPr/>
          </a:p>
        </p:txBody>
      </p:sp>
      <p:sp>
        <p:nvSpPr>
          <p:cNvPr id="2764" name="テキスト プレースホルダー 11"/>
          <p:cNvSpPr>
            <a:spLocks noGrp="1"/>
          </p:cNvSpPr>
          <p:nvPr>
            <p:ph type="body" sz="quarter" idx="23"/>
          </p:nvPr>
        </p:nvSpPr>
        <p:spPr>
          <a:xfrm>
            <a:off x="520699" y="6353204"/>
            <a:ext cx="4595219" cy="1381105"/>
          </a:xfrm>
          <a:prstGeom prst="rect">
            <a:avLst/>
          </a:prstGeom>
        </p:spPr>
        <p:txBody>
          <a:bodyPr lIns="81637" tIns="81637" rIns="81637" bIns="81637"/>
          <a:lstStyle/>
          <a:p>
            <a:pPr>
              <a:lnSpc>
                <a:spcPct val="120000"/>
              </a:lnSpc>
              <a:spcBef>
                <a:spcPts val="300"/>
              </a:spcBef>
              <a:defRPr sz="1600"/>
            </a:pPr>
            <a:endParaRPr/>
          </a:p>
        </p:txBody>
      </p:sp>
      <p:sp>
        <p:nvSpPr>
          <p:cNvPr id="2765" name="テキスト プレースホルダー 11"/>
          <p:cNvSpPr>
            <a:spLocks noGrp="1"/>
          </p:cNvSpPr>
          <p:nvPr>
            <p:ph type="body" sz="quarter" idx="24"/>
          </p:nvPr>
        </p:nvSpPr>
        <p:spPr>
          <a:xfrm>
            <a:off x="2619971" y="8433392"/>
            <a:ext cx="5203231" cy="847339"/>
          </a:xfrm>
          <a:prstGeom prst="rect">
            <a:avLst/>
          </a:prstGeom>
        </p:spPr>
        <p:txBody>
          <a:bodyPr lIns="81637" tIns="81637" rIns="81637" bIns="81637" anchor="b"/>
          <a:lstStyle/>
          <a:p>
            <a:pPr>
              <a:lnSpc>
                <a:spcPct val="120000"/>
              </a:lnSpc>
              <a:spcBef>
                <a:spcPts val="300"/>
              </a:spcBef>
              <a:defRPr sz="1600"/>
            </a:pPr>
            <a:endParaRPr/>
          </a:p>
        </p:txBody>
      </p:sp>
      <p:sp>
        <p:nvSpPr>
          <p:cNvPr id="2766" name="テキスト プレースホルダー 11"/>
          <p:cNvSpPr>
            <a:spLocks noGrp="1"/>
          </p:cNvSpPr>
          <p:nvPr>
            <p:ph type="body" sz="quarter" idx="25"/>
          </p:nvPr>
        </p:nvSpPr>
        <p:spPr>
          <a:xfrm>
            <a:off x="457200" y="353667"/>
            <a:ext cx="6769100" cy="1983134"/>
          </a:xfrm>
          <a:prstGeom prst="rect">
            <a:avLst/>
          </a:prstGeom>
        </p:spPr>
        <p:txBody>
          <a:bodyPr lIns="81637" tIns="81637" rIns="81637" bIns="81637" anchor="b"/>
          <a:lstStyle/>
          <a:p>
            <a:pPr>
              <a:spcBef>
                <a:spcPts val="0"/>
              </a:spcBef>
              <a:defRPr sz="5400" spc="600">
                <a:solidFill>
                  <a:schemeClr val="accent1"/>
                </a:solidFill>
                <a:latin typeface="Roboto Condensed Light"/>
                <a:ea typeface="Roboto Condensed Light"/>
                <a:cs typeface="Roboto Condensed Light"/>
                <a:sym typeface="Roboto Condensed Light"/>
              </a:defRPr>
            </a:pPr>
            <a:endParaRPr/>
          </a:p>
        </p:txBody>
      </p:sp>
      <p:sp>
        <p:nvSpPr>
          <p:cNvPr id="2767" name="直線コネクタ 46"/>
          <p:cNvSpPr/>
          <p:nvPr/>
        </p:nvSpPr>
        <p:spPr>
          <a:xfrm flipH="1" flipV="1">
            <a:off x="-793" y="2372533"/>
            <a:ext cx="7463585" cy="1"/>
          </a:xfrm>
          <a:prstGeom prst="line">
            <a:avLst/>
          </a:prstGeom>
          <a:ln w="12700">
            <a:solidFill>
              <a:srgbClr val="0094BB"/>
            </a:solidFill>
          </a:ln>
        </p:spPr>
        <p:txBody>
          <a:bodyPr lIns="45719" rIns="45719"/>
          <a:lstStyle/>
          <a:p>
            <a:endParaRPr/>
          </a:p>
        </p:txBody>
      </p:sp>
    </p:spTree>
  </p:cSld>
  <p:clrMapOvr>
    <a:masterClrMapping/>
  </p:clrMapOvr>
  <p:transition spd="med"/>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type="tx">
  <p:cSld name="2_ユーザー設定レイアウト">
    <p:spTree>
      <p:nvGrpSpPr>
        <p:cNvPr id="1" name=""/>
        <p:cNvGrpSpPr/>
        <p:nvPr/>
      </p:nvGrpSpPr>
      <p:grpSpPr>
        <a:xfrm>
          <a:off x="0" y="0"/>
          <a:ext cx="0" cy="0"/>
          <a:chOff x="0" y="0"/>
          <a:chExt cx="0" cy="0"/>
        </a:xfrm>
      </p:grpSpPr>
      <p:sp>
        <p:nvSpPr>
          <p:cNvPr id="2774" name="直角三角形 7"/>
          <p:cNvSpPr/>
          <p:nvPr/>
        </p:nvSpPr>
        <p:spPr>
          <a:xfrm rot="10800000">
            <a:off x="16421955" y="-1370"/>
            <a:ext cx="1864459" cy="2350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2775" name="直角三角形 9"/>
          <p:cNvSpPr/>
          <p:nvPr/>
        </p:nvSpPr>
        <p:spPr>
          <a:xfrm rot="10800000">
            <a:off x="14212397" y="-1371"/>
            <a:ext cx="4095456" cy="1949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2776" name="図プレースホルダー 5"/>
          <p:cNvSpPr>
            <a:spLocks noGrp="1"/>
          </p:cNvSpPr>
          <p:nvPr>
            <p:ph type="pic" sz="quarter" idx="13"/>
          </p:nvPr>
        </p:nvSpPr>
        <p:spPr>
          <a:xfrm>
            <a:off x="0" y="0"/>
            <a:ext cx="4572000" cy="3299255"/>
          </a:xfrm>
          <a:prstGeom prst="rect">
            <a:avLst/>
          </a:prstGeom>
        </p:spPr>
        <p:txBody>
          <a:bodyPr lIns="91439" rIns="91439">
            <a:noAutofit/>
          </a:bodyPr>
          <a:lstStyle/>
          <a:p>
            <a:endParaRPr/>
          </a:p>
        </p:txBody>
      </p:sp>
      <p:sp>
        <p:nvSpPr>
          <p:cNvPr id="2777" name="幻燈片編號"/>
          <p:cNvSpPr txBox="1">
            <a:spLocks noGrp="1"/>
          </p:cNvSpPr>
          <p:nvPr>
            <p:ph type="sldNum" sz="quarter" idx="2"/>
          </p:nvPr>
        </p:nvSpPr>
        <p:spPr>
          <a:xfrm>
            <a:off x="17371930" y="9542273"/>
            <a:ext cx="626430" cy="645877"/>
          </a:xfrm>
          <a:prstGeom prst="rect">
            <a:avLst/>
          </a:prstGeom>
        </p:spPr>
        <p:txBody>
          <a:bodyPr lIns="81637" tIns="81637" rIns="81637" bIns="81637"/>
          <a:lstStyle>
            <a:lvl1pPr algn="l">
              <a:defRPr sz="3200">
                <a:solidFill>
                  <a:srgbClr val="A2A2A2"/>
                </a:solidFill>
                <a:latin typeface="Roboto Condensed Light"/>
                <a:ea typeface="Roboto Condensed Light"/>
                <a:cs typeface="Roboto Condensed Light"/>
                <a:sym typeface="Roboto Condensed Light"/>
              </a:defRPr>
            </a:lvl1pPr>
          </a:lstStyle>
          <a:p>
            <a:fld id="{86CB4B4D-7CA3-9044-876B-883B54F8677D}" type="slidenum">
              <a:t>‹#›</a:t>
            </a:fld>
            <a:endParaRPr/>
          </a:p>
        </p:txBody>
      </p:sp>
      <p:sp>
        <p:nvSpPr>
          <p:cNvPr id="2778" name="図プレースホルダー 5"/>
          <p:cNvSpPr>
            <a:spLocks noGrp="1"/>
          </p:cNvSpPr>
          <p:nvPr>
            <p:ph type="pic" sz="quarter" idx="14"/>
          </p:nvPr>
        </p:nvSpPr>
        <p:spPr>
          <a:xfrm>
            <a:off x="4570412" y="0"/>
            <a:ext cx="4572001" cy="3299255"/>
          </a:xfrm>
          <a:prstGeom prst="rect">
            <a:avLst/>
          </a:prstGeom>
        </p:spPr>
        <p:txBody>
          <a:bodyPr lIns="91439" rIns="91439">
            <a:noAutofit/>
          </a:bodyPr>
          <a:lstStyle/>
          <a:p>
            <a:endParaRPr/>
          </a:p>
        </p:txBody>
      </p:sp>
      <p:sp>
        <p:nvSpPr>
          <p:cNvPr id="2779" name="図プレースホルダー 5"/>
          <p:cNvSpPr>
            <a:spLocks noGrp="1"/>
          </p:cNvSpPr>
          <p:nvPr>
            <p:ph type="pic" sz="quarter" idx="15"/>
          </p:nvPr>
        </p:nvSpPr>
        <p:spPr>
          <a:xfrm>
            <a:off x="9144000" y="0"/>
            <a:ext cx="4572000" cy="3299255"/>
          </a:xfrm>
          <a:prstGeom prst="rect">
            <a:avLst/>
          </a:prstGeom>
        </p:spPr>
        <p:txBody>
          <a:bodyPr lIns="91439" rIns="91439">
            <a:noAutofit/>
          </a:bodyPr>
          <a:lstStyle/>
          <a:p>
            <a:endParaRPr/>
          </a:p>
        </p:txBody>
      </p:sp>
      <p:sp>
        <p:nvSpPr>
          <p:cNvPr id="2780" name="図プレースホルダー 5"/>
          <p:cNvSpPr>
            <a:spLocks noGrp="1"/>
          </p:cNvSpPr>
          <p:nvPr>
            <p:ph type="pic" sz="quarter" idx="16"/>
          </p:nvPr>
        </p:nvSpPr>
        <p:spPr>
          <a:xfrm>
            <a:off x="13714412" y="0"/>
            <a:ext cx="4572001" cy="3299255"/>
          </a:xfrm>
          <a:prstGeom prst="rect">
            <a:avLst/>
          </a:prstGeom>
        </p:spPr>
        <p:txBody>
          <a:bodyPr lIns="91439" rIns="91439">
            <a:noAutofit/>
          </a:bodyPr>
          <a:lstStyle/>
          <a:p>
            <a:endParaRPr/>
          </a:p>
        </p:txBody>
      </p:sp>
      <p:sp>
        <p:nvSpPr>
          <p:cNvPr id="2781" name="図プレースホルダー 5"/>
          <p:cNvSpPr>
            <a:spLocks noGrp="1"/>
          </p:cNvSpPr>
          <p:nvPr>
            <p:ph type="pic" sz="quarter" idx="17"/>
          </p:nvPr>
        </p:nvSpPr>
        <p:spPr>
          <a:xfrm>
            <a:off x="0" y="3284406"/>
            <a:ext cx="4572000" cy="3299255"/>
          </a:xfrm>
          <a:prstGeom prst="rect">
            <a:avLst/>
          </a:prstGeom>
        </p:spPr>
        <p:txBody>
          <a:bodyPr lIns="91439" rIns="91439">
            <a:noAutofit/>
          </a:bodyPr>
          <a:lstStyle/>
          <a:p>
            <a:endParaRPr/>
          </a:p>
        </p:txBody>
      </p:sp>
      <p:sp>
        <p:nvSpPr>
          <p:cNvPr id="2782" name="図プレースホルダー 5"/>
          <p:cNvSpPr>
            <a:spLocks noGrp="1"/>
          </p:cNvSpPr>
          <p:nvPr>
            <p:ph type="pic" sz="quarter" idx="18"/>
          </p:nvPr>
        </p:nvSpPr>
        <p:spPr>
          <a:xfrm>
            <a:off x="4570412" y="3284406"/>
            <a:ext cx="4572001" cy="3299255"/>
          </a:xfrm>
          <a:prstGeom prst="rect">
            <a:avLst/>
          </a:prstGeom>
        </p:spPr>
        <p:txBody>
          <a:bodyPr lIns="91439" rIns="91439">
            <a:noAutofit/>
          </a:bodyPr>
          <a:lstStyle/>
          <a:p>
            <a:endParaRPr/>
          </a:p>
        </p:txBody>
      </p:sp>
      <p:sp>
        <p:nvSpPr>
          <p:cNvPr id="2783" name="図プレースホルダー 5"/>
          <p:cNvSpPr>
            <a:spLocks noGrp="1"/>
          </p:cNvSpPr>
          <p:nvPr>
            <p:ph type="pic" sz="quarter" idx="19"/>
          </p:nvPr>
        </p:nvSpPr>
        <p:spPr>
          <a:xfrm>
            <a:off x="9144000" y="3284406"/>
            <a:ext cx="4572000" cy="3299255"/>
          </a:xfrm>
          <a:prstGeom prst="rect">
            <a:avLst/>
          </a:prstGeom>
        </p:spPr>
        <p:txBody>
          <a:bodyPr lIns="91439" rIns="91439">
            <a:noAutofit/>
          </a:bodyPr>
          <a:lstStyle/>
          <a:p>
            <a:endParaRPr/>
          </a:p>
        </p:txBody>
      </p:sp>
      <p:sp>
        <p:nvSpPr>
          <p:cNvPr id="2784" name="図プレースホルダー 5"/>
          <p:cNvSpPr>
            <a:spLocks noGrp="1"/>
          </p:cNvSpPr>
          <p:nvPr>
            <p:ph type="pic" sz="quarter" idx="20"/>
          </p:nvPr>
        </p:nvSpPr>
        <p:spPr>
          <a:xfrm>
            <a:off x="13714412" y="3284406"/>
            <a:ext cx="4572001" cy="3299255"/>
          </a:xfrm>
          <a:prstGeom prst="rect">
            <a:avLst/>
          </a:prstGeom>
        </p:spPr>
        <p:txBody>
          <a:bodyPr lIns="91439" rIns="91439">
            <a:noAutofit/>
          </a:bodyPr>
          <a:lstStyle/>
          <a:p>
            <a:endParaRPr/>
          </a:p>
        </p:txBody>
      </p:sp>
      <p:sp>
        <p:nvSpPr>
          <p:cNvPr id="2785" name="內文層級一…"/>
          <p:cNvSpPr txBox="1">
            <a:spLocks noGrp="1"/>
          </p:cNvSpPr>
          <p:nvPr>
            <p:ph type="body" sz="quarter" idx="1"/>
          </p:nvPr>
        </p:nvSpPr>
        <p:spPr>
          <a:xfrm>
            <a:off x="0" y="2714365"/>
            <a:ext cx="4572000" cy="581284"/>
          </a:xfrm>
          <a:prstGeom prst="rect">
            <a:avLst/>
          </a:prstGeom>
          <a:solidFill>
            <a:schemeClr val="accent1">
              <a:alpha val="70000"/>
            </a:schemeClr>
          </a:solidFill>
        </p:spPr>
        <p:txBody>
          <a:bodyPr lIns="81637" tIns="81637" rIns="81637" bIns="81637" anchor="ctr"/>
          <a:lstStyle>
            <a:lvl1pPr algn="ctr">
              <a:spcBef>
                <a:spcPts val="400"/>
              </a:spcBef>
              <a:defRPr sz="2000">
                <a:solidFill>
                  <a:srgbClr val="FFFFFF"/>
                </a:solidFill>
              </a:defRPr>
            </a:lvl1pPr>
            <a:lvl2pPr marL="1180830" indent="-364453" algn="ctr">
              <a:spcBef>
                <a:spcPts val="400"/>
              </a:spcBef>
              <a:defRPr sz="2000">
                <a:solidFill>
                  <a:srgbClr val="FFFFFF"/>
                </a:solidFill>
              </a:defRPr>
            </a:lvl2pPr>
            <a:lvl3pPr marL="1924315" indent="-291562" algn="ctr">
              <a:spcBef>
                <a:spcPts val="400"/>
              </a:spcBef>
              <a:defRPr sz="2000">
                <a:solidFill>
                  <a:srgbClr val="FFFFFF"/>
                </a:solidFill>
              </a:defRPr>
            </a:lvl3pPr>
            <a:lvl4pPr marL="2740691" indent="-291562" algn="ctr">
              <a:spcBef>
                <a:spcPts val="400"/>
              </a:spcBef>
              <a:defRPr sz="2000">
                <a:solidFill>
                  <a:srgbClr val="FFFFFF"/>
                </a:solidFill>
              </a:defRPr>
            </a:lvl4pPr>
            <a:lvl5pPr marL="3557067" indent="-291562" algn="ctr">
              <a:spcBef>
                <a:spcPts val="400"/>
              </a:spcBef>
              <a:defRPr sz="2000">
                <a:solidFill>
                  <a:srgbClr val="FFFFFF"/>
                </a:solidFill>
              </a:defRPr>
            </a:lvl5pPr>
          </a:lstStyle>
          <a:p>
            <a:r>
              <a:t>內文層級一</a:t>
            </a:r>
          </a:p>
          <a:p>
            <a:pPr lvl="1"/>
            <a:r>
              <a:t>內文層級二</a:t>
            </a:r>
          </a:p>
          <a:p>
            <a:pPr lvl="2"/>
            <a:r>
              <a:t>內文層級三</a:t>
            </a:r>
          </a:p>
          <a:p>
            <a:pPr lvl="3"/>
            <a:r>
              <a:t>內文層級四</a:t>
            </a:r>
          </a:p>
          <a:p>
            <a:pPr lvl="4"/>
            <a:r>
              <a:t>內文層級五</a:t>
            </a:r>
          </a:p>
        </p:txBody>
      </p:sp>
      <p:sp>
        <p:nvSpPr>
          <p:cNvPr id="2786" name="テキスト プレースホルダー 17"/>
          <p:cNvSpPr>
            <a:spLocks noGrp="1"/>
          </p:cNvSpPr>
          <p:nvPr>
            <p:ph type="body" sz="quarter" idx="21"/>
          </p:nvPr>
        </p:nvSpPr>
        <p:spPr>
          <a:xfrm>
            <a:off x="4570412" y="2714365"/>
            <a:ext cx="4572001" cy="581284"/>
          </a:xfrm>
          <a:prstGeom prst="rect">
            <a:avLst/>
          </a:prstGeom>
          <a:solidFill>
            <a:schemeClr val="accent1">
              <a:alpha val="70000"/>
            </a:schemeClr>
          </a:solidFill>
        </p:spPr>
        <p:txBody>
          <a:bodyPr lIns="81637" tIns="81637" rIns="81637" bIns="81637" anchor="ctr"/>
          <a:lstStyle/>
          <a:p>
            <a:pPr algn="ctr">
              <a:spcBef>
                <a:spcPts val="400"/>
              </a:spcBef>
              <a:defRPr sz="2000">
                <a:solidFill>
                  <a:srgbClr val="FFFFFF"/>
                </a:solidFill>
              </a:defRPr>
            </a:pPr>
            <a:endParaRPr/>
          </a:p>
        </p:txBody>
      </p:sp>
      <p:sp>
        <p:nvSpPr>
          <p:cNvPr id="2787" name="テキスト プレースホルダー 17"/>
          <p:cNvSpPr>
            <a:spLocks noGrp="1"/>
          </p:cNvSpPr>
          <p:nvPr>
            <p:ph type="body" sz="quarter" idx="22"/>
          </p:nvPr>
        </p:nvSpPr>
        <p:spPr>
          <a:xfrm>
            <a:off x="9142413" y="2714365"/>
            <a:ext cx="4572001" cy="581284"/>
          </a:xfrm>
          <a:prstGeom prst="rect">
            <a:avLst/>
          </a:prstGeom>
          <a:solidFill>
            <a:schemeClr val="accent1">
              <a:alpha val="70000"/>
            </a:schemeClr>
          </a:solidFill>
        </p:spPr>
        <p:txBody>
          <a:bodyPr lIns="81637" tIns="81637" rIns="81637" bIns="81637" anchor="ctr"/>
          <a:lstStyle/>
          <a:p>
            <a:pPr algn="ctr">
              <a:spcBef>
                <a:spcPts val="400"/>
              </a:spcBef>
              <a:defRPr sz="2000">
                <a:solidFill>
                  <a:srgbClr val="FFFFFF"/>
                </a:solidFill>
              </a:defRPr>
            </a:pPr>
            <a:endParaRPr/>
          </a:p>
        </p:txBody>
      </p:sp>
      <p:sp>
        <p:nvSpPr>
          <p:cNvPr id="2788" name="テキスト プレースホルダー 17"/>
          <p:cNvSpPr>
            <a:spLocks noGrp="1"/>
          </p:cNvSpPr>
          <p:nvPr>
            <p:ph type="body" sz="quarter" idx="23"/>
          </p:nvPr>
        </p:nvSpPr>
        <p:spPr>
          <a:xfrm>
            <a:off x="13712826" y="2714365"/>
            <a:ext cx="4572001" cy="581284"/>
          </a:xfrm>
          <a:prstGeom prst="rect">
            <a:avLst/>
          </a:prstGeom>
          <a:solidFill>
            <a:schemeClr val="accent1">
              <a:alpha val="70000"/>
            </a:schemeClr>
          </a:solidFill>
        </p:spPr>
        <p:txBody>
          <a:bodyPr lIns="81637" tIns="81637" rIns="81637" bIns="81637" anchor="ctr"/>
          <a:lstStyle/>
          <a:p>
            <a:pPr algn="ctr">
              <a:spcBef>
                <a:spcPts val="400"/>
              </a:spcBef>
              <a:defRPr sz="2000">
                <a:solidFill>
                  <a:srgbClr val="FFFFFF"/>
                </a:solidFill>
              </a:defRPr>
            </a:pPr>
            <a:endParaRPr/>
          </a:p>
        </p:txBody>
      </p:sp>
      <p:sp>
        <p:nvSpPr>
          <p:cNvPr id="2789" name="テキスト プレースホルダー 17"/>
          <p:cNvSpPr>
            <a:spLocks noGrp="1"/>
          </p:cNvSpPr>
          <p:nvPr>
            <p:ph type="body" sz="quarter" idx="24"/>
          </p:nvPr>
        </p:nvSpPr>
        <p:spPr>
          <a:xfrm>
            <a:off x="1587" y="5998771"/>
            <a:ext cx="4572001" cy="581284"/>
          </a:xfrm>
          <a:prstGeom prst="rect">
            <a:avLst/>
          </a:prstGeom>
          <a:solidFill>
            <a:schemeClr val="accent1">
              <a:alpha val="70000"/>
            </a:schemeClr>
          </a:solidFill>
        </p:spPr>
        <p:txBody>
          <a:bodyPr lIns="81637" tIns="81637" rIns="81637" bIns="81637" anchor="ctr"/>
          <a:lstStyle/>
          <a:p>
            <a:pPr algn="ctr">
              <a:spcBef>
                <a:spcPts val="400"/>
              </a:spcBef>
              <a:defRPr sz="2000">
                <a:solidFill>
                  <a:srgbClr val="FFFFFF"/>
                </a:solidFill>
              </a:defRPr>
            </a:pPr>
            <a:endParaRPr/>
          </a:p>
        </p:txBody>
      </p:sp>
      <p:sp>
        <p:nvSpPr>
          <p:cNvPr id="2790" name="テキスト プレースホルダー 17"/>
          <p:cNvSpPr>
            <a:spLocks noGrp="1"/>
          </p:cNvSpPr>
          <p:nvPr>
            <p:ph type="body" sz="quarter" idx="25"/>
          </p:nvPr>
        </p:nvSpPr>
        <p:spPr>
          <a:xfrm>
            <a:off x="4572000" y="5998771"/>
            <a:ext cx="4572000" cy="581284"/>
          </a:xfrm>
          <a:prstGeom prst="rect">
            <a:avLst/>
          </a:prstGeom>
          <a:solidFill>
            <a:schemeClr val="accent1">
              <a:alpha val="70000"/>
            </a:schemeClr>
          </a:solidFill>
        </p:spPr>
        <p:txBody>
          <a:bodyPr lIns="81637" tIns="81637" rIns="81637" bIns="81637" anchor="ctr"/>
          <a:lstStyle/>
          <a:p>
            <a:pPr algn="ctr">
              <a:spcBef>
                <a:spcPts val="400"/>
              </a:spcBef>
              <a:defRPr sz="2000">
                <a:solidFill>
                  <a:srgbClr val="FFFFFF"/>
                </a:solidFill>
              </a:defRPr>
            </a:pPr>
            <a:endParaRPr/>
          </a:p>
        </p:txBody>
      </p:sp>
      <p:sp>
        <p:nvSpPr>
          <p:cNvPr id="2791" name="テキスト プレースホルダー 17"/>
          <p:cNvSpPr>
            <a:spLocks noGrp="1"/>
          </p:cNvSpPr>
          <p:nvPr>
            <p:ph type="body" sz="quarter" idx="26"/>
          </p:nvPr>
        </p:nvSpPr>
        <p:spPr>
          <a:xfrm>
            <a:off x="9144000" y="5998771"/>
            <a:ext cx="4572000" cy="581284"/>
          </a:xfrm>
          <a:prstGeom prst="rect">
            <a:avLst/>
          </a:prstGeom>
          <a:solidFill>
            <a:schemeClr val="accent1">
              <a:alpha val="70000"/>
            </a:schemeClr>
          </a:solidFill>
        </p:spPr>
        <p:txBody>
          <a:bodyPr lIns="81637" tIns="81637" rIns="81637" bIns="81637" anchor="ctr"/>
          <a:lstStyle/>
          <a:p>
            <a:pPr algn="ctr">
              <a:spcBef>
                <a:spcPts val="400"/>
              </a:spcBef>
              <a:defRPr sz="2000">
                <a:solidFill>
                  <a:srgbClr val="FFFFFF"/>
                </a:solidFill>
              </a:defRPr>
            </a:pPr>
            <a:endParaRPr/>
          </a:p>
        </p:txBody>
      </p:sp>
      <p:sp>
        <p:nvSpPr>
          <p:cNvPr id="2792" name="テキスト プレースホルダー 17"/>
          <p:cNvSpPr>
            <a:spLocks noGrp="1"/>
          </p:cNvSpPr>
          <p:nvPr>
            <p:ph type="body" sz="quarter" idx="27"/>
          </p:nvPr>
        </p:nvSpPr>
        <p:spPr>
          <a:xfrm>
            <a:off x="13714412" y="5998771"/>
            <a:ext cx="4572001" cy="581284"/>
          </a:xfrm>
          <a:prstGeom prst="rect">
            <a:avLst/>
          </a:prstGeom>
          <a:solidFill>
            <a:schemeClr val="accent1">
              <a:alpha val="70000"/>
            </a:schemeClr>
          </a:solidFill>
        </p:spPr>
        <p:txBody>
          <a:bodyPr lIns="81637" tIns="81637" rIns="81637" bIns="81637" anchor="ctr"/>
          <a:lstStyle/>
          <a:p>
            <a:pPr algn="ctr">
              <a:spcBef>
                <a:spcPts val="400"/>
              </a:spcBef>
              <a:defRPr sz="2000">
                <a:solidFill>
                  <a:srgbClr val="FFFFFF"/>
                </a:solidFill>
              </a:defRPr>
            </a:pPr>
            <a:endParaRPr/>
          </a:p>
        </p:txBody>
      </p:sp>
      <p:sp>
        <p:nvSpPr>
          <p:cNvPr id="2793" name="テキスト プレースホルダー 11"/>
          <p:cNvSpPr>
            <a:spLocks noGrp="1"/>
          </p:cNvSpPr>
          <p:nvPr>
            <p:ph type="body" sz="quarter" idx="28"/>
          </p:nvPr>
        </p:nvSpPr>
        <p:spPr>
          <a:xfrm>
            <a:off x="2842147" y="6619889"/>
            <a:ext cx="12612645" cy="1224262"/>
          </a:xfrm>
          <a:prstGeom prst="rect">
            <a:avLst/>
          </a:prstGeom>
        </p:spPr>
        <p:txBody>
          <a:bodyPr lIns="81637" tIns="81637" rIns="81637" bIns="81637" anchor="b"/>
          <a:lstStyle/>
          <a:p>
            <a:pPr algn="ctr">
              <a:spcBef>
                <a:spcPts val="0"/>
              </a:spcBef>
              <a:defRPr sz="5400" spc="600">
                <a:solidFill>
                  <a:schemeClr val="accent1"/>
                </a:solidFill>
                <a:latin typeface="Roboto Condensed Light"/>
                <a:ea typeface="Roboto Condensed Light"/>
                <a:cs typeface="Roboto Condensed Light"/>
                <a:sym typeface="Roboto Condensed Light"/>
              </a:defRPr>
            </a:pPr>
            <a:endParaRPr/>
          </a:p>
        </p:txBody>
      </p:sp>
      <p:sp>
        <p:nvSpPr>
          <p:cNvPr id="2794" name="直線コネクタ 26"/>
          <p:cNvSpPr/>
          <p:nvPr/>
        </p:nvSpPr>
        <p:spPr>
          <a:xfrm flipH="1" flipV="1">
            <a:off x="3332955" y="7853145"/>
            <a:ext cx="11620501" cy="1"/>
          </a:xfrm>
          <a:prstGeom prst="line">
            <a:avLst/>
          </a:prstGeom>
          <a:ln w="12700">
            <a:solidFill>
              <a:srgbClr val="0094BB"/>
            </a:solidFill>
          </a:ln>
        </p:spPr>
        <p:txBody>
          <a:bodyPr lIns="45719" rIns="45719"/>
          <a:lstStyle/>
          <a:p>
            <a:endParaRPr/>
          </a:p>
        </p:txBody>
      </p:sp>
      <p:sp>
        <p:nvSpPr>
          <p:cNvPr id="2795" name="テキスト プレースホルダー 11"/>
          <p:cNvSpPr>
            <a:spLocks noGrp="1"/>
          </p:cNvSpPr>
          <p:nvPr>
            <p:ph type="body" sz="quarter" idx="29"/>
          </p:nvPr>
        </p:nvSpPr>
        <p:spPr>
          <a:xfrm>
            <a:off x="2097255" y="7975590"/>
            <a:ext cx="14102428" cy="1539113"/>
          </a:xfrm>
          <a:prstGeom prst="rect">
            <a:avLst/>
          </a:prstGeom>
        </p:spPr>
        <p:txBody>
          <a:bodyPr lIns="81637" tIns="81637" rIns="81637" bIns="81637"/>
          <a:lstStyle/>
          <a:p>
            <a:pPr algn="ctr">
              <a:lnSpc>
                <a:spcPct val="120000"/>
              </a:lnSpc>
              <a:spcBef>
                <a:spcPts val="0"/>
              </a:spcBef>
            </a:pPr>
            <a:endParaRPr/>
          </a:p>
        </p:txBody>
      </p:sp>
    </p:spTree>
  </p:cSld>
  <p:clrMapOvr>
    <a:masterClrMapping/>
  </p:clrMapOvr>
  <p:transition spd="med"/>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type="tx">
  <p:cSld name="Flow 1">
    <p:spTree>
      <p:nvGrpSpPr>
        <p:cNvPr id="1" name=""/>
        <p:cNvGrpSpPr/>
        <p:nvPr/>
      </p:nvGrpSpPr>
      <p:grpSpPr>
        <a:xfrm>
          <a:off x="0" y="0"/>
          <a:ext cx="0" cy="0"/>
          <a:chOff x="0" y="0"/>
          <a:chExt cx="0" cy="0"/>
        </a:xfrm>
      </p:grpSpPr>
      <p:sp>
        <p:nvSpPr>
          <p:cNvPr id="2802" name="直角三角形 7"/>
          <p:cNvSpPr/>
          <p:nvPr/>
        </p:nvSpPr>
        <p:spPr>
          <a:xfrm rot="10800000">
            <a:off x="16421955" y="-1370"/>
            <a:ext cx="1864459" cy="2350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2803" name="直角三角形 9"/>
          <p:cNvSpPr/>
          <p:nvPr/>
        </p:nvSpPr>
        <p:spPr>
          <a:xfrm rot="10800000">
            <a:off x="14212397" y="-1371"/>
            <a:ext cx="4095456" cy="1949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2804" name="フリーフォーム 75"/>
          <p:cNvSpPr/>
          <p:nvPr/>
        </p:nvSpPr>
        <p:spPr>
          <a:xfrm>
            <a:off x="0" y="2628900"/>
            <a:ext cx="18351500" cy="29591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245" y="21600"/>
                </a:lnTo>
                <a:lnTo>
                  <a:pt x="4245" y="0"/>
                </a:lnTo>
                <a:lnTo>
                  <a:pt x="8580" y="0"/>
                </a:lnTo>
                <a:lnTo>
                  <a:pt x="8580" y="15760"/>
                </a:lnTo>
                <a:lnTo>
                  <a:pt x="12945" y="15760"/>
                </a:lnTo>
                <a:lnTo>
                  <a:pt x="12945" y="6211"/>
                </a:lnTo>
                <a:lnTo>
                  <a:pt x="17265" y="6211"/>
                </a:lnTo>
                <a:lnTo>
                  <a:pt x="17265" y="20488"/>
                </a:lnTo>
                <a:lnTo>
                  <a:pt x="21600" y="20488"/>
                </a:lnTo>
              </a:path>
            </a:pathLst>
          </a:custGeom>
          <a:ln w="76200">
            <a:solidFill>
              <a:srgbClr val="7FE5FF"/>
            </a:solidFill>
          </a:ln>
        </p:spPr>
        <p:txBody>
          <a:bodyPr lIns="45719" rIns="45719" anchor="ctr"/>
          <a:lstStyle/>
          <a:p>
            <a:pPr algn="ctr">
              <a:defRPr>
                <a:solidFill>
                  <a:srgbClr val="FFFFFF"/>
                </a:solidFill>
              </a:defRPr>
            </a:pPr>
            <a:endParaRPr/>
          </a:p>
        </p:txBody>
      </p:sp>
      <p:grpSp>
        <p:nvGrpSpPr>
          <p:cNvPr id="2807" name="グループ化 31"/>
          <p:cNvGrpSpPr/>
          <p:nvPr/>
        </p:nvGrpSpPr>
        <p:grpSpPr>
          <a:xfrm>
            <a:off x="874986" y="5956563"/>
            <a:ext cx="3420381" cy="1717951"/>
            <a:chOff x="0" y="0"/>
            <a:chExt cx="3420379" cy="1717949"/>
          </a:xfrm>
        </p:grpSpPr>
        <p:sp>
          <p:nvSpPr>
            <p:cNvPr id="2805" name="正方形/長方形 29"/>
            <p:cNvSpPr/>
            <p:nvPr/>
          </p:nvSpPr>
          <p:spPr>
            <a:xfrm>
              <a:off x="0" y="232785"/>
              <a:ext cx="3420380" cy="1485165"/>
            </a:xfrm>
            <a:prstGeom prst="rect">
              <a:avLst/>
            </a:prstGeom>
            <a:solidFill>
              <a:srgbClr val="BFF2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806" name="二等辺三角形 30"/>
            <p:cNvSpPr/>
            <p:nvPr/>
          </p:nvSpPr>
          <p:spPr>
            <a:xfrm>
              <a:off x="1440160" y="0"/>
              <a:ext cx="540061" cy="465569"/>
            </a:xfrm>
            <a:prstGeom prst="triangle">
              <a:avLst/>
            </a:prstGeom>
            <a:solidFill>
              <a:srgbClr val="BFF2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2808" name="円/楕円 66"/>
          <p:cNvSpPr/>
          <p:nvPr/>
        </p:nvSpPr>
        <p:spPr>
          <a:xfrm>
            <a:off x="295887" y="5742032"/>
            <a:ext cx="927894" cy="927893"/>
          </a:xfrm>
          <a:prstGeom prst="ellipse">
            <a:avLst/>
          </a:prstGeom>
          <a:solidFill>
            <a:schemeClr val="accent1"/>
          </a:solidFill>
          <a:ln w="76200">
            <a:solidFill>
              <a:srgbClr val="FFFFFF"/>
            </a:solidFill>
          </a:ln>
        </p:spPr>
        <p:txBody>
          <a:bodyPr lIns="45719" rIns="45719" anchor="ctr"/>
          <a:lstStyle/>
          <a:p>
            <a:pPr algn="ctr">
              <a:defRPr>
                <a:solidFill>
                  <a:srgbClr val="FFFFFF"/>
                </a:solidFill>
              </a:defRPr>
            </a:pPr>
            <a:endParaRPr/>
          </a:p>
        </p:txBody>
      </p:sp>
      <p:sp>
        <p:nvSpPr>
          <p:cNvPr id="2809" name="図プレースホルダー 33"/>
          <p:cNvSpPr>
            <a:spLocks noGrp="1"/>
          </p:cNvSpPr>
          <p:nvPr>
            <p:ph type="pic" sz="quarter" idx="13"/>
          </p:nvPr>
        </p:nvSpPr>
        <p:spPr>
          <a:xfrm>
            <a:off x="519120" y="5981963"/>
            <a:ext cx="446292" cy="446292"/>
          </a:xfrm>
          <a:prstGeom prst="rect">
            <a:avLst/>
          </a:prstGeom>
        </p:spPr>
        <p:txBody>
          <a:bodyPr lIns="91439" rIns="91439">
            <a:noAutofit/>
          </a:bodyPr>
          <a:lstStyle/>
          <a:p>
            <a:endParaRPr/>
          </a:p>
        </p:txBody>
      </p:sp>
      <p:sp>
        <p:nvSpPr>
          <p:cNvPr id="2810" name="幻燈片編號"/>
          <p:cNvSpPr txBox="1">
            <a:spLocks noGrp="1"/>
          </p:cNvSpPr>
          <p:nvPr>
            <p:ph type="sldNum" sz="quarter" idx="2"/>
          </p:nvPr>
        </p:nvSpPr>
        <p:spPr>
          <a:xfrm>
            <a:off x="17371930" y="9542273"/>
            <a:ext cx="626430" cy="645877"/>
          </a:xfrm>
          <a:prstGeom prst="rect">
            <a:avLst/>
          </a:prstGeom>
        </p:spPr>
        <p:txBody>
          <a:bodyPr lIns="81637" tIns="81637" rIns="81637" bIns="81637"/>
          <a:lstStyle>
            <a:lvl1pPr algn="l">
              <a:defRPr sz="3200">
                <a:solidFill>
                  <a:srgbClr val="A2A2A2"/>
                </a:solidFill>
                <a:latin typeface="Roboto Condensed Light"/>
                <a:ea typeface="Roboto Condensed Light"/>
                <a:cs typeface="Roboto Condensed Light"/>
                <a:sym typeface="Roboto Condensed Light"/>
              </a:defRPr>
            </a:lvl1pPr>
          </a:lstStyle>
          <a:p>
            <a:fld id="{86CB4B4D-7CA3-9044-876B-883B54F8677D}" type="slidenum">
              <a:t>‹#›</a:t>
            </a:fld>
            <a:endParaRPr/>
          </a:p>
        </p:txBody>
      </p:sp>
      <p:sp>
        <p:nvSpPr>
          <p:cNvPr id="2811" name="內文層級一…"/>
          <p:cNvSpPr txBox="1">
            <a:spLocks noGrp="1"/>
          </p:cNvSpPr>
          <p:nvPr>
            <p:ph type="body" sz="quarter" idx="1"/>
          </p:nvPr>
        </p:nvSpPr>
        <p:spPr>
          <a:xfrm>
            <a:off x="43409" y="4537974"/>
            <a:ext cx="3538539" cy="990112"/>
          </a:xfrm>
          <a:prstGeom prst="rect">
            <a:avLst/>
          </a:prstGeom>
        </p:spPr>
        <p:txBody>
          <a:bodyPr lIns="81637" tIns="81637" rIns="81637" bIns="81637" anchor="b"/>
          <a:lstStyle>
            <a:lvl1pPr algn="r">
              <a:spcBef>
                <a:spcPts val="0"/>
              </a:spcBef>
              <a:defRPr sz="4800" spc="300">
                <a:latin typeface="Roboto Condensed Light"/>
                <a:ea typeface="Roboto Condensed Light"/>
                <a:cs typeface="Roboto Condensed Light"/>
                <a:sym typeface="Roboto Condensed Light"/>
              </a:defRPr>
            </a:lvl1pPr>
            <a:lvl2pPr marL="1691065" indent="-874688" algn="r">
              <a:spcBef>
                <a:spcPts val="0"/>
              </a:spcBef>
              <a:defRPr sz="4800" spc="300">
                <a:latin typeface="Roboto Condensed Light"/>
                <a:ea typeface="Roboto Condensed Light"/>
                <a:cs typeface="Roboto Condensed Light"/>
                <a:sym typeface="Roboto Condensed Light"/>
              </a:defRPr>
            </a:lvl2pPr>
            <a:lvl3pPr marL="2332503" indent="-699750" algn="r">
              <a:spcBef>
                <a:spcPts val="0"/>
              </a:spcBef>
              <a:defRPr sz="4800" spc="300">
                <a:latin typeface="Roboto Condensed Light"/>
                <a:ea typeface="Roboto Condensed Light"/>
                <a:cs typeface="Roboto Condensed Light"/>
                <a:sym typeface="Roboto Condensed Light"/>
              </a:defRPr>
            </a:lvl3pPr>
            <a:lvl4pPr marL="3148879" indent="-699750" algn="r">
              <a:spcBef>
                <a:spcPts val="0"/>
              </a:spcBef>
              <a:defRPr sz="4800" spc="300">
                <a:latin typeface="Roboto Condensed Light"/>
                <a:ea typeface="Roboto Condensed Light"/>
                <a:cs typeface="Roboto Condensed Light"/>
                <a:sym typeface="Roboto Condensed Light"/>
              </a:defRPr>
            </a:lvl4pPr>
            <a:lvl5pPr marL="3965255" indent="-699750" algn="r">
              <a:spcBef>
                <a:spcPts val="0"/>
              </a:spcBef>
              <a:defRPr sz="4800" spc="300">
                <a:latin typeface="Roboto Condensed Light"/>
                <a:ea typeface="Roboto Condensed Light"/>
                <a:cs typeface="Roboto Condensed Light"/>
                <a:sym typeface="Roboto Condensed Light"/>
              </a:defRPr>
            </a:lvl5pPr>
          </a:lstStyle>
          <a:p>
            <a:r>
              <a:t>內文層級一</a:t>
            </a:r>
          </a:p>
          <a:p>
            <a:pPr lvl="1"/>
            <a:r>
              <a:t>內文層級二</a:t>
            </a:r>
          </a:p>
          <a:p>
            <a:pPr lvl="2"/>
            <a:r>
              <a:t>內文層級三</a:t>
            </a:r>
          </a:p>
          <a:p>
            <a:pPr lvl="3"/>
            <a:r>
              <a:t>內文層級四</a:t>
            </a:r>
          </a:p>
          <a:p>
            <a:pPr lvl="4"/>
            <a:r>
              <a:t>內文層級五</a:t>
            </a:r>
          </a:p>
        </p:txBody>
      </p:sp>
      <p:sp>
        <p:nvSpPr>
          <p:cNvPr id="2812" name="テキスト プレースホルダー 11"/>
          <p:cNvSpPr>
            <a:spLocks noGrp="1"/>
          </p:cNvSpPr>
          <p:nvPr>
            <p:ph type="body" sz="quarter" idx="14"/>
          </p:nvPr>
        </p:nvSpPr>
        <p:spPr>
          <a:xfrm>
            <a:off x="1223779" y="6279181"/>
            <a:ext cx="2846562" cy="1380412"/>
          </a:xfrm>
          <a:prstGeom prst="rect">
            <a:avLst/>
          </a:prstGeom>
        </p:spPr>
        <p:txBody>
          <a:bodyPr lIns="81637" tIns="81637" rIns="81637" bIns="81637" anchor="ctr"/>
          <a:lstStyle/>
          <a:p>
            <a:pPr>
              <a:lnSpc>
                <a:spcPct val="120000"/>
              </a:lnSpc>
              <a:spcBef>
                <a:spcPts val="300"/>
              </a:spcBef>
              <a:defRPr sz="1600"/>
            </a:pPr>
            <a:endParaRPr/>
          </a:p>
        </p:txBody>
      </p:sp>
      <p:sp>
        <p:nvSpPr>
          <p:cNvPr id="2813" name="テキスト プレースホルダー 11"/>
          <p:cNvSpPr>
            <a:spLocks noGrp="1"/>
          </p:cNvSpPr>
          <p:nvPr>
            <p:ph type="body" sz="quarter" idx="15"/>
          </p:nvPr>
        </p:nvSpPr>
        <p:spPr>
          <a:xfrm>
            <a:off x="3750678" y="2692768"/>
            <a:ext cx="3538538" cy="990112"/>
          </a:xfrm>
          <a:prstGeom prst="rect">
            <a:avLst/>
          </a:prstGeom>
        </p:spPr>
        <p:txBody>
          <a:bodyPr lIns="81637" tIns="81637" rIns="81637" bIns="81637"/>
          <a:lstStyle/>
          <a:p>
            <a:pPr algn="r">
              <a:spcBef>
                <a:spcPts val="0"/>
              </a:spcBef>
              <a:defRPr sz="4800" spc="300">
                <a:latin typeface="Roboto Condensed Light"/>
                <a:ea typeface="Roboto Condensed Light"/>
                <a:cs typeface="Roboto Condensed Light"/>
                <a:sym typeface="Roboto Condensed Light"/>
              </a:defRPr>
            </a:pPr>
            <a:endParaRPr/>
          </a:p>
        </p:txBody>
      </p:sp>
      <p:sp>
        <p:nvSpPr>
          <p:cNvPr id="2814" name="テキスト プレースホルダー 11"/>
          <p:cNvSpPr>
            <a:spLocks noGrp="1"/>
          </p:cNvSpPr>
          <p:nvPr>
            <p:ph type="body" sz="quarter" idx="16"/>
          </p:nvPr>
        </p:nvSpPr>
        <p:spPr>
          <a:xfrm>
            <a:off x="11069635" y="3543982"/>
            <a:ext cx="3538539" cy="990112"/>
          </a:xfrm>
          <a:prstGeom prst="rect">
            <a:avLst/>
          </a:prstGeom>
        </p:spPr>
        <p:txBody>
          <a:bodyPr lIns="81637" tIns="81637" rIns="81637" bIns="81637"/>
          <a:lstStyle/>
          <a:p>
            <a:pPr algn="r">
              <a:spcBef>
                <a:spcPts val="0"/>
              </a:spcBef>
              <a:defRPr sz="4800" spc="300">
                <a:latin typeface="Roboto Condensed Light"/>
                <a:ea typeface="Roboto Condensed Light"/>
                <a:cs typeface="Roboto Condensed Light"/>
                <a:sym typeface="Roboto Condensed Light"/>
              </a:defRPr>
            </a:pPr>
            <a:endParaRPr/>
          </a:p>
        </p:txBody>
      </p:sp>
      <p:sp>
        <p:nvSpPr>
          <p:cNvPr id="2815" name="テキスト プレースホルダー 11"/>
          <p:cNvSpPr>
            <a:spLocks noGrp="1"/>
          </p:cNvSpPr>
          <p:nvPr>
            <p:ph type="body" sz="quarter" idx="17"/>
          </p:nvPr>
        </p:nvSpPr>
        <p:spPr>
          <a:xfrm>
            <a:off x="7408026" y="3731562"/>
            <a:ext cx="3538538" cy="990112"/>
          </a:xfrm>
          <a:prstGeom prst="rect">
            <a:avLst/>
          </a:prstGeom>
        </p:spPr>
        <p:txBody>
          <a:bodyPr lIns="81637" tIns="81637" rIns="81637" bIns="81637" anchor="b"/>
          <a:lstStyle/>
          <a:p>
            <a:pPr algn="r">
              <a:spcBef>
                <a:spcPts val="0"/>
              </a:spcBef>
              <a:defRPr sz="4800" spc="300">
                <a:latin typeface="Roboto Condensed Light"/>
                <a:ea typeface="Roboto Condensed Light"/>
                <a:cs typeface="Roboto Condensed Light"/>
                <a:sym typeface="Roboto Condensed Light"/>
              </a:defRPr>
            </a:pPr>
            <a:endParaRPr/>
          </a:p>
        </p:txBody>
      </p:sp>
      <p:sp>
        <p:nvSpPr>
          <p:cNvPr id="2816" name="テキスト プレースホルダー 11"/>
          <p:cNvSpPr>
            <a:spLocks noGrp="1"/>
          </p:cNvSpPr>
          <p:nvPr>
            <p:ph type="body" sz="quarter" idx="18"/>
          </p:nvPr>
        </p:nvSpPr>
        <p:spPr>
          <a:xfrm>
            <a:off x="14715041" y="4402957"/>
            <a:ext cx="3538538" cy="990112"/>
          </a:xfrm>
          <a:prstGeom prst="rect">
            <a:avLst/>
          </a:prstGeom>
        </p:spPr>
        <p:txBody>
          <a:bodyPr lIns="81637" tIns="81637" rIns="81637" bIns="81637" anchor="b"/>
          <a:lstStyle/>
          <a:p>
            <a:pPr algn="r">
              <a:spcBef>
                <a:spcPts val="0"/>
              </a:spcBef>
              <a:defRPr sz="4800" spc="300">
                <a:latin typeface="Roboto Condensed Light"/>
                <a:ea typeface="Roboto Condensed Light"/>
                <a:cs typeface="Roboto Condensed Light"/>
                <a:sym typeface="Roboto Condensed Light"/>
              </a:defRPr>
            </a:pPr>
            <a:endParaRPr/>
          </a:p>
        </p:txBody>
      </p:sp>
      <p:grpSp>
        <p:nvGrpSpPr>
          <p:cNvPr id="2819" name="グループ化 34"/>
          <p:cNvGrpSpPr/>
          <p:nvPr/>
        </p:nvGrpSpPr>
        <p:grpSpPr>
          <a:xfrm>
            <a:off x="3759991" y="757554"/>
            <a:ext cx="3420381" cy="1717952"/>
            <a:chOff x="0" y="0"/>
            <a:chExt cx="3420379" cy="1717950"/>
          </a:xfrm>
        </p:grpSpPr>
        <p:sp>
          <p:nvSpPr>
            <p:cNvPr id="2817" name="正方形/長方形 35"/>
            <p:cNvSpPr/>
            <p:nvPr/>
          </p:nvSpPr>
          <p:spPr>
            <a:xfrm rot="10800000">
              <a:off x="0" y="0"/>
              <a:ext cx="3420380" cy="1485165"/>
            </a:xfrm>
            <a:prstGeom prst="rect">
              <a:avLst/>
            </a:prstGeom>
            <a:solidFill>
              <a:srgbClr val="BFF2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818" name="二等辺三角形 36"/>
            <p:cNvSpPr/>
            <p:nvPr/>
          </p:nvSpPr>
          <p:spPr>
            <a:xfrm rot="10800000">
              <a:off x="1440160" y="1252380"/>
              <a:ext cx="540060" cy="465570"/>
            </a:xfrm>
            <a:prstGeom prst="triangle">
              <a:avLst/>
            </a:prstGeom>
            <a:solidFill>
              <a:srgbClr val="BFF2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2820" name="テキスト プレースホルダー 11"/>
          <p:cNvSpPr>
            <a:spLocks noGrp="1"/>
          </p:cNvSpPr>
          <p:nvPr>
            <p:ph type="body" sz="quarter" idx="19"/>
          </p:nvPr>
        </p:nvSpPr>
        <p:spPr>
          <a:xfrm>
            <a:off x="4197179" y="810142"/>
            <a:ext cx="2758167" cy="1380412"/>
          </a:xfrm>
          <a:prstGeom prst="rect">
            <a:avLst/>
          </a:prstGeom>
        </p:spPr>
        <p:txBody>
          <a:bodyPr lIns="81637" tIns="81637" rIns="81637" bIns="81637" anchor="ctr"/>
          <a:lstStyle/>
          <a:p>
            <a:pPr>
              <a:lnSpc>
                <a:spcPct val="120000"/>
              </a:lnSpc>
              <a:spcBef>
                <a:spcPts val="300"/>
              </a:spcBef>
              <a:defRPr sz="1600"/>
            </a:pPr>
            <a:endParaRPr/>
          </a:p>
        </p:txBody>
      </p:sp>
      <p:grpSp>
        <p:nvGrpSpPr>
          <p:cNvPr id="2823" name="グループ化 39"/>
          <p:cNvGrpSpPr/>
          <p:nvPr/>
        </p:nvGrpSpPr>
        <p:grpSpPr>
          <a:xfrm>
            <a:off x="11078420" y="1612649"/>
            <a:ext cx="3420381" cy="1717952"/>
            <a:chOff x="0" y="0"/>
            <a:chExt cx="3420379" cy="1717950"/>
          </a:xfrm>
        </p:grpSpPr>
        <p:sp>
          <p:nvSpPr>
            <p:cNvPr id="2821" name="正方形/長方形 40"/>
            <p:cNvSpPr/>
            <p:nvPr/>
          </p:nvSpPr>
          <p:spPr>
            <a:xfrm rot="10800000">
              <a:off x="0" y="0"/>
              <a:ext cx="3420380" cy="1485165"/>
            </a:xfrm>
            <a:prstGeom prst="rect">
              <a:avLst/>
            </a:prstGeom>
            <a:solidFill>
              <a:srgbClr val="BFF2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822" name="二等辺三角形 41"/>
            <p:cNvSpPr/>
            <p:nvPr/>
          </p:nvSpPr>
          <p:spPr>
            <a:xfrm rot="10800000">
              <a:off x="1440160" y="1252381"/>
              <a:ext cx="540061" cy="465569"/>
            </a:xfrm>
            <a:prstGeom prst="triangle">
              <a:avLst/>
            </a:prstGeom>
            <a:solidFill>
              <a:srgbClr val="BFF2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2824" name="テキスト プレースホルダー 11"/>
          <p:cNvSpPr>
            <a:spLocks noGrp="1"/>
          </p:cNvSpPr>
          <p:nvPr>
            <p:ph type="body" sz="quarter" idx="20"/>
          </p:nvPr>
        </p:nvSpPr>
        <p:spPr>
          <a:xfrm>
            <a:off x="11542366" y="1665236"/>
            <a:ext cx="2731411" cy="1380412"/>
          </a:xfrm>
          <a:prstGeom prst="rect">
            <a:avLst/>
          </a:prstGeom>
        </p:spPr>
        <p:txBody>
          <a:bodyPr lIns="81637" tIns="81637" rIns="81637" bIns="81637" anchor="ctr"/>
          <a:lstStyle/>
          <a:p>
            <a:pPr>
              <a:lnSpc>
                <a:spcPct val="120000"/>
              </a:lnSpc>
              <a:spcBef>
                <a:spcPts val="300"/>
              </a:spcBef>
              <a:defRPr sz="1600"/>
            </a:pPr>
            <a:endParaRPr/>
          </a:p>
        </p:txBody>
      </p:sp>
      <p:grpSp>
        <p:nvGrpSpPr>
          <p:cNvPr id="2827" name="グループ化 44"/>
          <p:cNvGrpSpPr/>
          <p:nvPr/>
        </p:nvGrpSpPr>
        <p:grpSpPr>
          <a:xfrm>
            <a:off x="7432223" y="5200544"/>
            <a:ext cx="3420381" cy="1717951"/>
            <a:chOff x="0" y="0"/>
            <a:chExt cx="3420379" cy="1717949"/>
          </a:xfrm>
        </p:grpSpPr>
        <p:sp>
          <p:nvSpPr>
            <p:cNvPr id="2825" name="正方形/長方形 45"/>
            <p:cNvSpPr/>
            <p:nvPr/>
          </p:nvSpPr>
          <p:spPr>
            <a:xfrm>
              <a:off x="0" y="232785"/>
              <a:ext cx="3420380" cy="1485165"/>
            </a:xfrm>
            <a:prstGeom prst="rect">
              <a:avLst/>
            </a:prstGeom>
            <a:solidFill>
              <a:srgbClr val="BFF2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826" name="二等辺三角形 46"/>
            <p:cNvSpPr/>
            <p:nvPr/>
          </p:nvSpPr>
          <p:spPr>
            <a:xfrm>
              <a:off x="1440159" y="0"/>
              <a:ext cx="540061" cy="465569"/>
            </a:xfrm>
            <a:prstGeom prst="triangle">
              <a:avLst/>
            </a:prstGeom>
            <a:solidFill>
              <a:srgbClr val="BFF2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2828" name="テキスト プレースホルダー 11"/>
          <p:cNvSpPr>
            <a:spLocks noGrp="1"/>
          </p:cNvSpPr>
          <p:nvPr>
            <p:ph type="body" sz="quarter" idx="21"/>
          </p:nvPr>
        </p:nvSpPr>
        <p:spPr>
          <a:xfrm>
            <a:off x="7904047" y="5523162"/>
            <a:ext cx="2723533" cy="1380412"/>
          </a:xfrm>
          <a:prstGeom prst="rect">
            <a:avLst/>
          </a:prstGeom>
        </p:spPr>
        <p:txBody>
          <a:bodyPr lIns="81637" tIns="81637" rIns="81637" bIns="81637" anchor="ctr"/>
          <a:lstStyle/>
          <a:p>
            <a:pPr>
              <a:lnSpc>
                <a:spcPct val="120000"/>
              </a:lnSpc>
              <a:spcBef>
                <a:spcPts val="300"/>
              </a:spcBef>
              <a:defRPr sz="1600"/>
            </a:pPr>
            <a:endParaRPr/>
          </a:p>
        </p:txBody>
      </p:sp>
      <p:grpSp>
        <p:nvGrpSpPr>
          <p:cNvPr id="2831" name="グループ化 58"/>
          <p:cNvGrpSpPr/>
          <p:nvPr/>
        </p:nvGrpSpPr>
        <p:grpSpPr>
          <a:xfrm>
            <a:off x="14678820" y="5830920"/>
            <a:ext cx="3420381" cy="1717950"/>
            <a:chOff x="0" y="0"/>
            <a:chExt cx="3420379" cy="1717949"/>
          </a:xfrm>
        </p:grpSpPr>
        <p:sp>
          <p:nvSpPr>
            <p:cNvPr id="2829" name="正方形/長方形 59"/>
            <p:cNvSpPr/>
            <p:nvPr/>
          </p:nvSpPr>
          <p:spPr>
            <a:xfrm>
              <a:off x="0" y="232785"/>
              <a:ext cx="3420380" cy="1485165"/>
            </a:xfrm>
            <a:prstGeom prst="rect">
              <a:avLst/>
            </a:prstGeom>
            <a:solidFill>
              <a:srgbClr val="BFF2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830" name="二等辺三角形 60"/>
            <p:cNvSpPr/>
            <p:nvPr/>
          </p:nvSpPr>
          <p:spPr>
            <a:xfrm>
              <a:off x="1440159" y="0"/>
              <a:ext cx="540062" cy="465569"/>
            </a:xfrm>
            <a:prstGeom prst="triangle">
              <a:avLst/>
            </a:prstGeom>
            <a:solidFill>
              <a:srgbClr val="BFF2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2832" name="テキスト プレースホルダー 11"/>
          <p:cNvSpPr>
            <a:spLocks noGrp="1"/>
          </p:cNvSpPr>
          <p:nvPr>
            <p:ph type="body" sz="quarter" idx="22"/>
          </p:nvPr>
        </p:nvSpPr>
        <p:spPr>
          <a:xfrm>
            <a:off x="15142767" y="6102737"/>
            <a:ext cx="2731411" cy="1380412"/>
          </a:xfrm>
          <a:prstGeom prst="rect">
            <a:avLst/>
          </a:prstGeom>
        </p:spPr>
        <p:txBody>
          <a:bodyPr lIns="81637" tIns="81637" rIns="81637" bIns="81637" anchor="ctr"/>
          <a:lstStyle/>
          <a:p>
            <a:pPr>
              <a:lnSpc>
                <a:spcPct val="120000"/>
              </a:lnSpc>
              <a:spcBef>
                <a:spcPts val="300"/>
              </a:spcBef>
              <a:defRPr sz="1600"/>
            </a:pPr>
            <a:endParaRPr/>
          </a:p>
        </p:txBody>
      </p:sp>
      <p:sp>
        <p:nvSpPr>
          <p:cNvPr id="2833" name="直角三角形 63"/>
          <p:cNvSpPr/>
          <p:nvPr/>
        </p:nvSpPr>
        <p:spPr>
          <a:xfrm rot="8100000">
            <a:off x="3408293" y="4036795"/>
            <a:ext cx="405046" cy="40504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chemeClr val="accent1"/>
          </a:solidFill>
          <a:ln w="12700">
            <a:miter lim="400000"/>
          </a:ln>
        </p:spPr>
        <p:txBody>
          <a:bodyPr lIns="45719" rIns="45719" anchor="ctr"/>
          <a:lstStyle/>
          <a:p>
            <a:pPr algn="ctr">
              <a:defRPr>
                <a:solidFill>
                  <a:srgbClr val="FFFFFF"/>
                </a:solidFill>
              </a:defRPr>
            </a:pPr>
            <a:endParaRPr/>
          </a:p>
        </p:txBody>
      </p:sp>
      <p:sp>
        <p:nvSpPr>
          <p:cNvPr id="2834" name="直角三角形 64"/>
          <p:cNvSpPr/>
          <p:nvPr/>
        </p:nvSpPr>
        <p:spPr>
          <a:xfrm rot="18900000">
            <a:off x="14476297" y="4100467"/>
            <a:ext cx="405046" cy="40504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chemeClr val="accent1"/>
          </a:solidFill>
          <a:ln w="12700">
            <a:miter lim="400000"/>
          </a:ln>
        </p:spPr>
        <p:txBody>
          <a:bodyPr lIns="45719" rIns="45719" anchor="ctr"/>
          <a:lstStyle/>
          <a:p>
            <a:pPr algn="ctr">
              <a:defRPr>
                <a:solidFill>
                  <a:srgbClr val="FFFFFF"/>
                </a:solidFill>
              </a:defRPr>
            </a:pPr>
            <a:endParaRPr/>
          </a:p>
        </p:txBody>
      </p:sp>
      <p:sp>
        <p:nvSpPr>
          <p:cNvPr id="2835" name="円/楕円 67"/>
          <p:cNvSpPr/>
          <p:nvPr/>
        </p:nvSpPr>
        <p:spPr>
          <a:xfrm>
            <a:off x="3295853" y="293607"/>
            <a:ext cx="927893" cy="927894"/>
          </a:xfrm>
          <a:prstGeom prst="ellipse">
            <a:avLst/>
          </a:prstGeom>
          <a:solidFill>
            <a:schemeClr val="accent1"/>
          </a:solidFill>
          <a:ln w="76200">
            <a:solidFill>
              <a:srgbClr val="FFFFFF"/>
            </a:solidFill>
          </a:ln>
        </p:spPr>
        <p:txBody>
          <a:bodyPr lIns="45719" rIns="45719" anchor="ctr"/>
          <a:lstStyle/>
          <a:p>
            <a:pPr algn="ctr">
              <a:defRPr>
                <a:solidFill>
                  <a:srgbClr val="FFFFFF"/>
                </a:solidFill>
              </a:defRPr>
            </a:pPr>
            <a:endParaRPr/>
          </a:p>
        </p:txBody>
      </p:sp>
      <p:sp>
        <p:nvSpPr>
          <p:cNvPr id="2836" name="図プレースホルダー 33"/>
          <p:cNvSpPr>
            <a:spLocks noGrp="1"/>
          </p:cNvSpPr>
          <p:nvPr>
            <p:ph type="pic" sz="quarter" idx="23"/>
          </p:nvPr>
        </p:nvSpPr>
        <p:spPr>
          <a:xfrm>
            <a:off x="3519087" y="533540"/>
            <a:ext cx="446292" cy="446291"/>
          </a:xfrm>
          <a:prstGeom prst="rect">
            <a:avLst/>
          </a:prstGeom>
        </p:spPr>
        <p:txBody>
          <a:bodyPr lIns="91439" rIns="91439">
            <a:noAutofit/>
          </a:bodyPr>
          <a:lstStyle/>
          <a:p>
            <a:endParaRPr/>
          </a:p>
        </p:txBody>
      </p:sp>
      <p:sp>
        <p:nvSpPr>
          <p:cNvPr id="2837" name="円/楕円 69"/>
          <p:cNvSpPr/>
          <p:nvPr/>
        </p:nvSpPr>
        <p:spPr>
          <a:xfrm>
            <a:off x="6968276" y="4939205"/>
            <a:ext cx="927893" cy="927893"/>
          </a:xfrm>
          <a:prstGeom prst="ellipse">
            <a:avLst/>
          </a:prstGeom>
          <a:solidFill>
            <a:schemeClr val="accent1"/>
          </a:solidFill>
          <a:ln w="76200">
            <a:solidFill>
              <a:srgbClr val="FFFFFF"/>
            </a:solidFill>
          </a:ln>
        </p:spPr>
        <p:txBody>
          <a:bodyPr lIns="45719" rIns="45719" anchor="ctr"/>
          <a:lstStyle/>
          <a:p>
            <a:pPr algn="ctr">
              <a:defRPr>
                <a:solidFill>
                  <a:srgbClr val="FFFFFF"/>
                </a:solidFill>
              </a:defRPr>
            </a:pPr>
            <a:endParaRPr/>
          </a:p>
        </p:txBody>
      </p:sp>
      <p:sp>
        <p:nvSpPr>
          <p:cNvPr id="2838" name="図プレースホルダー 33"/>
          <p:cNvSpPr>
            <a:spLocks noGrp="1"/>
          </p:cNvSpPr>
          <p:nvPr>
            <p:ph type="pic" sz="quarter" idx="24"/>
          </p:nvPr>
        </p:nvSpPr>
        <p:spPr>
          <a:xfrm>
            <a:off x="7191509" y="5179138"/>
            <a:ext cx="446292" cy="446292"/>
          </a:xfrm>
          <a:prstGeom prst="rect">
            <a:avLst/>
          </a:prstGeom>
        </p:spPr>
        <p:txBody>
          <a:bodyPr lIns="91439" rIns="91439">
            <a:noAutofit/>
          </a:bodyPr>
          <a:lstStyle/>
          <a:p>
            <a:endParaRPr/>
          </a:p>
        </p:txBody>
      </p:sp>
      <p:sp>
        <p:nvSpPr>
          <p:cNvPr id="2839" name="円/楕円 71"/>
          <p:cNvSpPr/>
          <p:nvPr/>
        </p:nvSpPr>
        <p:spPr>
          <a:xfrm>
            <a:off x="10614476" y="1144705"/>
            <a:ext cx="927893" cy="927893"/>
          </a:xfrm>
          <a:prstGeom prst="ellipse">
            <a:avLst/>
          </a:prstGeom>
          <a:solidFill>
            <a:schemeClr val="accent1"/>
          </a:solidFill>
          <a:ln w="76200">
            <a:solidFill>
              <a:srgbClr val="FFFFFF"/>
            </a:solidFill>
          </a:ln>
        </p:spPr>
        <p:txBody>
          <a:bodyPr lIns="45719" rIns="45719" anchor="ctr"/>
          <a:lstStyle/>
          <a:p>
            <a:pPr algn="ctr">
              <a:defRPr>
                <a:solidFill>
                  <a:srgbClr val="FFFFFF"/>
                </a:solidFill>
              </a:defRPr>
            </a:pPr>
            <a:endParaRPr/>
          </a:p>
        </p:txBody>
      </p:sp>
      <p:sp>
        <p:nvSpPr>
          <p:cNvPr id="2840" name="図プレースホルダー 33"/>
          <p:cNvSpPr>
            <a:spLocks noGrp="1"/>
          </p:cNvSpPr>
          <p:nvPr>
            <p:ph type="pic" sz="quarter" idx="25"/>
          </p:nvPr>
        </p:nvSpPr>
        <p:spPr>
          <a:xfrm>
            <a:off x="10837709" y="1384636"/>
            <a:ext cx="446291" cy="446292"/>
          </a:xfrm>
          <a:prstGeom prst="rect">
            <a:avLst/>
          </a:prstGeom>
        </p:spPr>
        <p:txBody>
          <a:bodyPr lIns="91439" rIns="91439">
            <a:noAutofit/>
          </a:bodyPr>
          <a:lstStyle/>
          <a:p>
            <a:endParaRPr/>
          </a:p>
        </p:txBody>
      </p:sp>
      <p:sp>
        <p:nvSpPr>
          <p:cNvPr id="2841" name="円/楕円 73"/>
          <p:cNvSpPr/>
          <p:nvPr/>
        </p:nvSpPr>
        <p:spPr>
          <a:xfrm>
            <a:off x="14214876" y="5595759"/>
            <a:ext cx="927893" cy="927893"/>
          </a:xfrm>
          <a:prstGeom prst="ellipse">
            <a:avLst/>
          </a:prstGeom>
          <a:solidFill>
            <a:schemeClr val="accent1"/>
          </a:solidFill>
          <a:ln w="76200">
            <a:solidFill>
              <a:srgbClr val="FFFFFF"/>
            </a:solidFill>
          </a:ln>
        </p:spPr>
        <p:txBody>
          <a:bodyPr lIns="45719" rIns="45719" anchor="ctr"/>
          <a:lstStyle/>
          <a:p>
            <a:pPr algn="ctr">
              <a:defRPr>
                <a:solidFill>
                  <a:srgbClr val="FFFFFF"/>
                </a:solidFill>
              </a:defRPr>
            </a:pPr>
            <a:endParaRPr/>
          </a:p>
        </p:txBody>
      </p:sp>
      <p:sp>
        <p:nvSpPr>
          <p:cNvPr id="2842" name="図プレースホルダー 33"/>
          <p:cNvSpPr>
            <a:spLocks noGrp="1"/>
          </p:cNvSpPr>
          <p:nvPr>
            <p:ph type="pic" sz="quarter" idx="26"/>
          </p:nvPr>
        </p:nvSpPr>
        <p:spPr>
          <a:xfrm>
            <a:off x="14438109" y="5835691"/>
            <a:ext cx="446292" cy="446292"/>
          </a:xfrm>
          <a:prstGeom prst="rect">
            <a:avLst/>
          </a:prstGeom>
        </p:spPr>
        <p:txBody>
          <a:bodyPr lIns="91439" rIns="91439">
            <a:noAutofit/>
          </a:bodyPr>
          <a:lstStyle/>
          <a:p>
            <a:endParaRPr/>
          </a:p>
        </p:txBody>
      </p:sp>
      <p:sp>
        <p:nvSpPr>
          <p:cNvPr id="2843" name="テキスト プレースホルダー 11"/>
          <p:cNvSpPr>
            <a:spLocks noGrp="1"/>
          </p:cNvSpPr>
          <p:nvPr>
            <p:ph type="body" sz="quarter" idx="27"/>
          </p:nvPr>
        </p:nvSpPr>
        <p:spPr>
          <a:xfrm>
            <a:off x="4921594" y="7077099"/>
            <a:ext cx="8399079" cy="1224262"/>
          </a:xfrm>
          <a:prstGeom prst="rect">
            <a:avLst/>
          </a:prstGeom>
        </p:spPr>
        <p:txBody>
          <a:bodyPr lIns="81637" tIns="81637" rIns="81637" bIns="81637" anchor="b"/>
          <a:lstStyle/>
          <a:p>
            <a:pPr algn="ctr">
              <a:spcBef>
                <a:spcPts val="0"/>
              </a:spcBef>
              <a:defRPr sz="5400" spc="600">
                <a:solidFill>
                  <a:schemeClr val="accent1"/>
                </a:solidFill>
                <a:latin typeface="Roboto Condensed Light"/>
                <a:ea typeface="Roboto Condensed Light"/>
                <a:cs typeface="Roboto Condensed Light"/>
                <a:sym typeface="Roboto Condensed Light"/>
              </a:defRPr>
            </a:pPr>
            <a:endParaRPr/>
          </a:p>
        </p:txBody>
      </p:sp>
      <p:sp>
        <p:nvSpPr>
          <p:cNvPr id="2844" name="直線コネクタ 77"/>
          <p:cNvSpPr/>
          <p:nvPr/>
        </p:nvSpPr>
        <p:spPr>
          <a:xfrm flipH="1" flipV="1">
            <a:off x="3332955" y="8335059"/>
            <a:ext cx="11620501" cy="1"/>
          </a:xfrm>
          <a:prstGeom prst="line">
            <a:avLst/>
          </a:prstGeom>
          <a:ln w="12700">
            <a:solidFill>
              <a:srgbClr val="0094BB"/>
            </a:solidFill>
          </a:ln>
        </p:spPr>
        <p:txBody>
          <a:bodyPr lIns="45719" rIns="45719"/>
          <a:lstStyle/>
          <a:p>
            <a:endParaRPr/>
          </a:p>
        </p:txBody>
      </p:sp>
      <p:sp>
        <p:nvSpPr>
          <p:cNvPr id="2845" name="テキスト プレースホルダー 11"/>
          <p:cNvSpPr>
            <a:spLocks noGrp="1"/>
          </p:cNvSpPr>
          <p:nvPr>
            <p:ph type="body" sz="quarter" idx="28"/>
          </p:nvPr>
        </p:nvSpPr>
        <p:spPr>
          <a:xfrm>
            <a:off x="3332955" y="8432800"/>
            <a:ext cx="11632277" cy="1092200"/>
          </a:xfrm>
          <a:prstGeom prst="rect">
            <a:avLst/>
          </a:prstGeom>
        </p:spPr>
        <p:txBody>
          <a:bodyPr lIns="81637" tIns="81637" rIns="81637" bIns="81637"/>
          <a:lstStyle/>
          <a:p>
            <a:pPr algn="ctr">
              <a:lnSpc>
                <a:spcPct val="120000"/>
              </a:lnSpc>
              <a:spcBef>
                <a:spcPts val="0"/>
              </a:spcBef>
            </a:pPr>
            <a:endParaRPr/>
          </a:p>
        </p:txBody>
      </p:sp>
    </p:spTree>
  </p:cSld>
  <p:clrMapOvr>
    <a:masterClrMapping/>
  </p:clrMapOvr>
  <p:transition spd="med"/>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type="tx">
  <p:cSld name="6 Points and Texts">
    <p:spTree>
      <p:nvGrpSpPr>
        <p:cNvPr id="1" name=""/>
        <p:cNvGrpSpPr/>
        <p:nvPr/>
      </p:nvGrpSpPr>
      <p:grpSpPr>
        <a:xfrm>
          <a:off x="0" y="0"/>
          <a:ext cx="0" cy="0"/>
          <a:chOff x="0" y="0"/>
          <a:chExt cx="0" cy="0"/>
        </a:xfrm>
      </p:grpSpPr>
      <p:sp>
        <p:nvSpPr>
          <p:cNvPr id="2852" name="直線コネクタ 12"/>
          <p:cNvSpPr/>
          <p:nvPr/>
        </p:nvSpPr>
        <p:spPr>
          <a:xfrm flipV="1">
            <a:off x="17289110" y="9508984"/>
            <a:ext cx="1" cy="778016"/>
          </a:xfrm>
          <a:prstGeom prst="line">
            <a:avLst/>
          </a:prstGeom>
          <a:ln w="12700">
            <a:solidFill>
              <a:schemeClr val="accent1"/>
            </a:solidFill>
          </a:ln>
        </p:spPr>
        <p:txBody>
          <a:bodyPr lIns="45719" rIns="45719"/>
          <a:lstStyle/>
          <a:p>
            <a:endParaRPr/>
          </a:p>
        </p:txBody>
      </p:sp>
      <p:sp>
        <p:nvSpPr>
          <p:cNvPr id="2853" name="直角三角形 7"/>
          <p:cNvSpPr/>
          <p:nvPr/>
        </p:nvSpPr>
        <p:spPr>
          <a:xfrm rot="10800000">
            <a:off x="16421955" y="-1370"/>
            <a:ext cx="1864459" cy="2350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2854" name="直角三角形 9"/>
          <p:cNvSpPr/>
          <p:nvPr/>
        </p:nvSpPr>
        <p:spPr>
          <a:xfrm rot="10800000">
            <a:off x="14212397" y="-1371"/>
            <a:ext cx="4095456" cy="1949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2855" name="直線コネクタ 35"/>
          <p:cNvSpPr/>
          <p:nvPr/>
        </p:nvSpPr>
        <p:spPr>
          <a:xfrm flipH="1" flipV="1">
            <a:off x="-794" y="4079090"/>
            <a:ext cx="18286413" cy="1"/>
          </a:xfrm>
          <a:prstGeom prst="line">
            <a:avLst/>
          </a:prstGeom>
          <a:ln w="12700">
            <a:solidFill>
              <a:srgbClr val="0094BB"/>
            </a:solidFill>
          </a:ln>
        </p:spPr>
        <p:txBody>
          <a:bodyPr lIns="45719" rIns="45719"/>
          <a:lstStyle/>
          <a:p>
            <a:endParaRPr/>
          </a:p>
        </p:txBody>
      </p:sp>
      <p:sp>
        <p:nvSpPr>
          <p:cNvPr id="2856" name="六角形 13"/>
          <p:cNvSpPr/>
          <p:nvPr/>
        </p:nvSpPr>
        <p:spPr>
          <a:xfrm rot="5400000">
            <a:off x="2000979" y="2470017"/>
            <a:ext cx="6406064" cy="552246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332" y="0"/>
                </a:lnTo>
                <a:lnTo>
                  <a:pt x="16268" y="0"/>
                </a:lnTo>
                <a:lnTo>
                  <a:pt x="21600" y="10800"/>
                </a:lnTo>
                <a:lnTo>
                  <a:pt x="16268" y="21600"/>
                </a:lnTo>
                <a:lnTo>
                  <a:pt x="5332" y="21600"/>
                </a:lnTo>
                <a:close/>
              </a:path>
            </a:pathLst>
          </a:custGeom>
          <a:solidFill>
            <a:srgbClr val="BFF2FF"/>
          </a:solidFill>
          <a:ln w="12700">
            <a:miter lim="400000"/>
          </a:ln>
        </p:spPr>
        <p:txBody>
          <a:bodyPr lIns="45719" rIns="45719" anchor="ctr"/>
          <a:lstStyle/>
          <a:p>
            <a:pPr algn="ctr">
              <a:defRPr>
                <a:solidFill>
                  <a:srgbClr val="FFFFFF"/>
                </a:solidFill>
              </a:defRPr>
            </a:pPr>
            <a:endParaRPr/>
          </a:p>
        </p:txBody>
      </p:sp>
      <p:sp>
        <p:nvSpPr>
          <p:cNvPr id="2857" name="幻燈片編號"/>
          <p:cNvSpPr txBox="1">
            <a:spLocks noGrp="1"/>
          </p:cNvSpPr>
          <p:nvPr>
            <p:ph type="sldNum" sz="quarter" idx="2"/>
          </p:nvPr>
        </p:nvSpPr>
        <p:spPr>
          <a:xfrm>
            <a:off x="17371930" y="9542273"/>
            <a:ext cx="626430" cy="645877"/>
          </a:xfrm>
          <a:prstGeom prst="rect">
            <a:avLst/>
          </a:prstGeom>
        </p:spPr>
        <p:txBody>
          <a:bodyPr lIns="81637" tIns="81637" rIns="81637" bIns="81637"/>
          <a:lstStyle>
            <a:lvl1pPr algn="l">
              <a:defRPr sz="3200">
                <a:solidFill>
                  <a:srgbClr val="A2A2A2"/>
                </a:solidFill>
                <a:latin typeface="Roboto Condensed Light"/>
                <a:ea typeface="Roboto Condensed Light"/>
                <a:cs typeface="Roboto Condensed Light"/>
                <a:sym typeface="Roboto Condensed Light"/>
              </a:defRPr>
            </a:lvl1pPr>
          </a:lstStyle>
          <a:p>
            <a:fld id="{86CB4B4D-7CA3-9044-876B-883B54F8677D}" type="slidenum">
              <a:t>‹#›</a:t>
            </a:fld>
            <a:endParaRPr/>
          </a:p>
        </p:txBody>
      </p:sp>
      <p:sp>
        <p:nvSpPr>
          <p:cNvPr id="2858" name="涙形 4"/>
          <p:cNvSpPr/>
          <p:nvPr/>
        </p:nvSpPr>
        <p:spPr>
          <a:xfrm rot="8100000">
            <a:off x="3826252" y="803284"/>
            <a:ext cx="2713767" cy="271376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chemeClr val="accent1"/>
          </a:solidFill>
          <a:ln w="12700">
            <a:miter lim="400000"/>
          </a:ln>
        </p:spPr>
        <p:txBody>
          <a:bodyPr lIns="45719" rIns="45719" anchor="ctr"/>
          <a:lstStyle/>
          <a:p>
            <a:pPr algn="ctr">
              <a:defRPr>
                <a:solidFill>
                  <a:srgbClr val="FFFFFF"/>
                </a:solidFill>
              </a:defRPr>
            </a:pPr>
            <a:endParaRPr/>
          </a:p>
        </p:txBody>
      </p:sp>
      <p:sp>
        <p:nvSpPr>
          <p:cNvPr id="2859" name="涙形 5"/>
          <p:cNvSpPr/>
          <p:nvPr/>
        </p:nvSpPr>
        <p:spPr>
          <a:xfrm rot="4500000">
            <a:off x="1288947" y="2233591"/>
            <a:ext cx="2713767" cy="271376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chemeClr val="accent1"/>
          </a:solidFill>
          <a:ln w="12700">
            <a:miter lim="400000"/>
          </a:ln>
        </p:spPr>
        <p:txBody>
          <a:bodyPr lIns="45719" rIns="45719" anchor="ctr"/>
          <a:lstStyle/>
          <a:p>
            <a:pPr algn="ctr">
              <a:defRPr>
                <a:solidFill>
                  <a:srgbClr val="FFFFFF"/>
                </a:solidFill>
              </a:defRPr>
            </a:pPr>
            <a:endParaRPr/>
          </a:p>
        </p:txBody>
      </p:sp>
      <p:sp>
        <p:nvSpPr>
          <p:cNvPr id="2860" name="涙形 6"/>
          <p:cNvSpPr/>
          <p:nvPr/>
        </p:nvSpPr>
        <p:spPr>
          <a:xfrm rot="900000">
            <a:off x="1288947" y="5115943"/>
            <a:ext cx="2713767" cy="271376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chemeClr val="accent1"/>
          </a:solidFill>
          <a:ln w="12700">
            <a:miter lim="400000"/>
          </a:ln>
        </p:spPr>
        <p:txBody>
          <a:bodyPr lIns="45719" rIns="45719" anchor="ctr"/>
          <a:lstStyle/>
          <a:p>
            <a:pPr algn="ctr">
              <a:defRPr>
                <a:solidFill>
                  <a:srgbClr val="FFFFFF"/>
                </a:solidFill>
              </a:defRPr>
            </a:pPr>
            <a:endParaRPr/>
          </a:p>
        </p:txBody>
      </p:sp>
      <p:sp>
        <p:nvSpPr>
          <p:cNvPr id="2861" name="涙形 7"/>
          <p:cNvSpPr/>
          <p:nvPr/>
        </p:nvSpPr>
        <p:spPr>
          <a:xfrm rot="18900000">
            <a:off x="3847129" y="6525190"/>
            <a:ext cx="2713767" cy="271376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chemeClr val="accent1"/>
          </a:solidFill>
          <a:ln w="12700">
            <a:miter lim="400000"/>
          </a:ln>
        </p:spPr>
        <p:txBody>
          <a:bodyPr lIns="45719" rIns="45719" anchor="ctr"/>
          <a:lstStyle/>
          <a:p>
            <a:pPr algn="ctr">
              <a:defRPr>
                <a:solidFill>
                  <a:srgbClr val="FFFFFF"/>
                </a:solidFill>
              </a:defRPr>
            </a:pPr>
            <a:endParaRPr/>
          </a:p>
        </p:txBody>
      </p:sp>
      <p:sp>
        <p:nvSpPr>
          <p:cNvPr id="2862" name="涙形 8"/>
          <p:cNvSpPr/>
          <p:nvPr/>
        </p:nvSpPr>
        <p:spPr>
          <a:xfrm rot="15300000">
            <a:off x="6384433" y="5094883"/>
            <a:ext cx="2713767" cy="271376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chemeClr val="accent1"/>
          </a:solidFill>
          <a:ln w="12700">
            <a:miter lim="400000"/>
          </a:ln>
        </p:spPr>
        <p:txBody>
          <a:bodyPr lIns="45719" rIns="45719" anchor="ctr"/>
          <a:lstStyle/>
          <a:p>
            <a:pPr algn="ctr">
              <a:defRPr>
                <a:solidFill>
                  <a:srgbClr val="FFFFFF"/>
                </a:solidFill>
              </a:defRPr>
            </a:pPr>
            <a:endParaRPr/>
          </a:p>
        </p:txBody>
      </p:sp>
      <p:sp>
        <p:nvSpPr>
          <p:cNvPr id="2863" name="涙形 9"/>
          <p:cNvSpPr/>
          <p:nvPr/>
        </p:nvSpPr>
        <p:spPr>
          <a:xfrm rot="11700000">
            <a:off x="6384433" y="2212530"/>
            <a:ext cx="2713767" cy="271376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chemeClr val="accent1"/>
          </a:solidFill>
          <a:ln w="12700">
            <a:miter lim="400000"/>
          </a:ln>
        </p:spPr>
        <p:txBody>
          <a:bodyPr lIns="45719" rIns="45719" anchor="ctr"/>
          <a:lstStyle/>
          <a:p>
            <a:pPr algn="ctr">
              <a:defRPr>
                <a:solidFill>
                  <a:srgbClr val="FFFFFF"/>
                </a:solidFill>
              </a:defRPr>
            </a:pPr>
            <a:endParaRPr/>
          </a:p>
        </p:txBody>
      </p:sp>
      <p:sp>
        <p:nvSpPr>
          <p:cNvPr id="2864" name="內文層級一…"/>
          <p:cNvSpPr txBox="1">
            <a:spLocks noGrp="1"/>
          </p:cNvSpPr>
          <p:nvPr>
            <p:ph type="body" sz="quarter" idx="1"/>
          </p:nvPr>
        </p:nvSpPr>
        <p:spPr>
          <a:xfrm>
            <a:off x="3922624" y="1633110"/>
            <a:ext cx="2475276" cy="585066"/>
          </a:xfrm>
          <a:prstGeom prst="rect">
            <a:avLst/>
          </a:prstGeom>
        </p:spPr>
        <p:txBody>
          <a:bodyPr lIns="81637" tIns="81637" rIns="81637" bIns="81637" anchor="ctr"/>
          <a:lstStyle>
            <a:lvl1pPr algn="ctr">
              <a:spcBef>
                <a:spcPts val="0"/>
              </a:spcBef>
              <a:defRPr>
                <a:solidFill>
                  <a:srgbClr val="FFFFFF"/>
                </a:solidFill>
                <a:latin typeface="Roboto Condensed Light"/>
                <a:ea typeface="Roboto Condensed Light"/>
                <a:cs typeface="Roboto Condensed Light"/>
                <a:sym typeface="Roboto Condensed Light"/>
              </a:defRPr>
            </a:lvl1pPr>
            <a:lvl2pPr marL="1253721" indent="-437344" algn="ctr">
              <a:spcBef>
                <a:spcPts val="0"/>
              </a:spcBef>
              <a:defRPr>
                <a:solidFill>
                  <a:srgbClr val="FFFFFF"/>
                </a:solidFill>
                <a:latin typeface="Roboto Condensed Light"/>
                <a:ea typeface="Roboto Condensed Light"/>
                <a:cs typeface="Roboto Condensed Light"/>
                <a:sym typeface="Roboto Condensed Light"/>
              </a:defRPr>
            </a:lvl2pPr>
            <a:lvl3pPr marL="1982628" indent="-349875" algn="ctr">
              <a:spcBef>
                <a:spcPts val="0"/>
              </a:spcBef>
              <a:defRPr>
                <a:solidFill>
                  <a:srgbClr val="FFFFFF"/>
                </a:solidFill>
                <a:latin typeface="Roboto Condensed Light"/>
                <a:ea typeface="Roboto Condensed Light"/>
                <a:cs typeface="Roboto Condensed Light"/>
                <a:sym typeface="Roboto Condensed Light"/>
              </a:defRPr>
            </a:lvl3pPr>
            <a:lvl4pPr marL="2799004" indent="-349875" algn="ctr">
              <a:spcBef>
                <a:spcPts val="0"/>
              </a:spcBef>
              <a:defRPr>
                <a:solidFill>
                  <a:srgbClr val="FFFFFF"/>
                </a:solidFill>
                <a:latin typeface="Roboto Condensed Light"/>
                <a:ea typeface="Roboto Condensed Light"/>
                <a:cs typeface="Roboto Condensed Light"/>
                <a:sym typeface="Roboto Condensed Light"/>
              </a:defRPr>
            </a:lvl4pPr>
            <a:lvl5pPr marL="3615380" indent="-349875" algn="ctr">
              <a:spcBef>
                <a:spcPts val="0"/>
              </a:spcBef>
              <a:defRPr>
                <a:solidFill>
                  <a:srgbClr val="FFFFFF"/>
                </a:solidFill>
                <a:latin typeface="Roboto Condensed Light"/>
                <a:ea typeface="Roboto Condensed Light"/>
                <a:cs typeface="Roboto Condensed Light"/>
                <a:sym typeface="Roboto Condensed Light"/>
              </a:defRPr>
            </a:lvl5pPr>
          </a:lstStyle>
          <a:p>
            <a:r>
              <a:t>內文層級一</a:t>
            </a:r>
          </a:p>
          <a:p>
            <a:pPr lvl="1"/>
            <a:r>
              <a:t>內文層級二</a:t>
            </a:r>
          </a:p>
          <a:p>
            <a:pPr lvl="2"/>
            <a:r>
              <a:t>內文層級三</a:t>
            </a:r>
          </a:p>
          <a:p>
            <a:pPr lvl="3"/>
            <a:r>
              <a:t>內文層級四</a:t>
            </a:r>
          </a:p>
          <a:p>
            <a:pPr lvl="4"/>
            <a:r>
              <a:t>內文層級五</a:t>
            </a:r>
          </a:p>
        </p:txBody>
      </p:sp>
      <p:sp>
        <p:nvSpPr>
          <p:cNvPr id="2865" name="図プレースホルダー 7"/>
          <p:cNvSpPr>
            <a:spLocks noGrp="1"/>
          </p:cNvSpPr>
          <p:nvPr>
            <p:ph type="pic" sz="quarter" idx="13"/>
          </p:nvPr>
        </p:nvSpPr>
        <p:spPr>
          <a:xfrm>
            <a:off x="4801899" y="937211"/>
            <a:ext cx="785910" cy="785910"/>
          </a:xfrm>
          <a:prstGeom prst="rect">
            <a:avLst/>
          </a:prstGeom>
        </p:spPr>
        <p:txBody>
          <a:bodyPr lIns="91439" rIns="91439">
            <a:noAutofit/>
          </a:bodyPr>
          <a:lstStyle/>
          <a:p>
            <a:endParaRPr/>
          </a:p>
        </p:txBody>
      </p:sp>
      <p:sp>
        <p:nvSpPr>
          <p:cNvPr id="2866" name="テキスト プレースホルダー 11"/>
          <p:cNvSpPr>
            <a:spLocks noGrp="1"/>
          </p:cNvSpPr>
          <p:nvPr>
            <p:ph type="body" sz="quarter" idx="14"/>
          </p:nvPr>
        </p:nvSpPr>
        <p:spPr>
          <a:xfrm>
            <a:off x="4048571" y="2083160"/>
            <a:ext cx="2241183" cy="1035116"/>
          </a:xfrm>
          <a:prstGeom prst="rect">
            <a:avLst/>
          </a:prstGeom>
        </p:spPr>
        <p:txBody>
          <a:bodyPr lIns="81637" tIns="81637" rIns="81637" bIns="81637"/>
          <a:lstStyle/>
          <a:p>
            <a:pPr algn="ctr">
              <a:lnSpc>
                <a:spcPct val="120000"/>
              </a:lnSpc>
              <a:spcBef>
                <a:spcPts val="300"/>
              </a:spcBef>
              <a:defRPr sz="1400">
                <a:solidFill>
                  <a:srgbClr val="FFFFFF"/>
                </a:solidFill>
              </a:defRPr>
            </a:pPr>
            <a:endParaRPr/>
          </a:p>
        </p:txBody>
      </p:sp>
      <p:sp>
        <p:nvSpPr>
          <p:cNvPr id="2867" name="テキスト プレースホルダー 11"/>
          <p:cNvSpPr>
            <a:spLocks noGrp="1"/>
          </p:cNvSpPr>
          <p:nvPr>
            <p:ph type="body" sz="quarter" idx="15"/>
          </p:nvPr>
        </p:nvSpPr>
        <p:spPr>
          <a:xfrm>
            <a:off x="6469084" y="3094094"/>
            <a:ext cx="2475277" cy="585066"/>
          </a:xfrm>
          <a:prstGeom prst="rect">
            <a:avLst/>
          </a:prstGeom>
        </p:spPr>
        <p:txBody>
          <a:bodyPr lIns="81637" tIns="81637" rIns="81637" bIns="81637" anchor="ctr"/>
          <a:lstStyle/>
          <a:p>
            <a:pPr algn="ctr">
              <a:spcBef>
                <a:spcPts val="0"/>
              </a:spcBef>
              <a:defRPr>
                <a:solidFill>
                  <a:srgbClr val="FFFFFF"/>
                </a:solidFill>
                <a:latin typeface="Roboto Condensed Light"/>
                <a:ea typeface="Roboto Condensed Light"/>
                <a:cs typeface="Roboto Condensed Light"/>
                <a:sym typeface="Roboto Condensed Light"/>
              </a:defRPr>
            </a:pPr>
            <a:endParaRPr/>
          </a:p>
        </p:txBody>
      </p:sp>
      <p:sp>
        <p:nvSpPr>
          <p:cNvPr id="2868" name="図プレースホルダー 7"/>
          <p:cNvSpPr>
            <a:spLocks noGrp="1"/>
          </p:cNvSpPr>
          <p:nvPr>
            <p:ph type="pic" sz="quarter" idx="16"/>
          </p:nvPr>
        </p:nvSpPr>
        <p:spPr>
          <a:xfrm>
            <a:off x="7348360" y="2398195"/>
            <a:ext cx="785910" cy="785910"/>
          </a:xfrm>
          <a:prstGeom prst="rect">
            <a:avLst/>
          </a:prstGeom>
        </p:spPr>
        <p:txBody>
          <a:bodyPr lIns="91439" rIns="91439">
            <a:noAutofit/>
          </a:bodyPr>
          <a:lstStyle/>
          <a:p>
            <a:endParaRPr/>
          </a:p>
        </p:txBody>
      </p:sp>
      <p:sp>
        <p:nvSpPr>
          <p:cNvPr id="2869" name="テキスト プレースホルダー 11"/>
          <p:cNvSpPr>
            <a:spLocks noGrp="1"/>
          </p:cNvSpPr>
          <p:nvPr>
            <p:ph type="body" sz="quarter" idx="17"/>
          </p:nvPr>
        </p:nvSpPr>
        <p:spPr>
          <a:xfrm>
            <a:off x="6595032" y="3544144"/>
            <a:ext cx="2241183" cy="1035116"/>
          </a:xfrm>
          <a:prstGeom prst="rect">
            <a:avLst/>
          </a:prstGeom>
        </p:spPr>
        <p:txBody>
          <a:bodyPr lIns="81637" tIns="81637" rIns="81637" bIns="81637"/>
          <a:lstStyle/>
          <a:p>
            <a:pPr algn="ctr">
              <a:lnSpc>
                <a:spcPct val="120000"/>
              </a:lnSpc>
              <a:spcBef>
                <a:spcPts val="300"/>
              </a:spcBef>
              <a:defRPr sz="1400">
                <a:solidFill>
                  <a:srgbClr val="FFFFFF"/>
                </a:solidFill>
              </a:defRPr>
            </a:pPr>
            <a:endParaRPr/>
          </a:p>
        </p:txBody>
      </p:sp>
      <p:sp>
        <p:nvSpPr>
          <p:cNvPr id="2870" name="テキスト プレースホルダー 11"/>
          <p:cNvSpPr>
            <a:spLocks noGrp="1"/>
          </p:cNvSpPr>
          <p:nvPr>
            <p:ph type="body" sz="quarter" idx="18"/>
          </p:nvPr>
        </p:nvSpPr>
        <p:spPr>
          <a:xfrm>
            <a:off x="1373599" y="3049089"/>
            <a:ext cx="2475277" cy="585066"/>
          </a:xfrm>
          <a:prstGeom prst="rect">
            <a:avLst/>
          </a:prstGeom>
        </p:spPr>
        <p:txBody>
          <a:bodyPr lIns="81637" tIns="81637" rIns="81637" bIns="81637" anchor="ctr"/>
          <a:lstStyle/>
          <a:p>
            <a:pPr algn="ctr">
              <a:spcBef>
                <a:spcPts val="0"/>
              </a:spcBef>
              <a:defRPr>
                <a:solidFill>
                  <a:srgbClr val="FFFFFF"/>
                </a:solidFill>
                <a:latin typeface="Roboto Condensed Light"/>
                <a:ea typeface="Roboto Condensed Light"/>
                <a:cs typeface="Roboto Condensed Light"/>
                <a:sym typeface="Roboto Condensed Light"/>
              </a:defRPr>
            </a:pPr>
            <a:endParaRPr/>
          </a:p>
        </p:txBody>
      </p:sp>
      <p:sp>
        <p:nvSpPr>
          <p:cNvPr id="2871" name="図プレースホルダー 7"/>
          <p:cNvSpPr>
            <a:spLocks noGrp="1"/>
          </p:cNvSpPr>
          <p:nvPr>
            <p:ph type="pic" sz="quarter" idx="19"/>
          </p:nvPr>
        </p:nvSpPr>
        <p:spPr>
          <a:xfrm>
            <a:off x="2252876" y="2353190"/>
            <a:ext cx="785910" cy="785910"/>
          </a:xfrm>
          <a:prstGeom prst="rect">
            <a:avLst/>
          </a:prstGeom>
        </p:spPr>
        <p:txBody>
          <a:bodyPr lIns="91439" rIns="91439">
            <a:noAutofit/>
          </a:bodyPr>
          <a:lstStyle/>
          <a:p>
            <a:endParaRPr/>
          </a:p>
        </p:txBody>
      </p:sp>
      <p:sp>
        <p:nvSpPr>
          <p:cNvPr id="2872" name="テキスト プレースホルダー 11"/>
          <p:cNvSpPr>
            <a:spLocks noGrp="1"/>
          </p:cNvSpPr>
          <p:nvPr>
            <p:ph type="body" sz="quarter" idx="20"/>
          </p:nvPr>
        </p:nvSpPr>
        <p:spPr>
          <a:xfrm>
            <a:off x="1499547" y="3499139"/>
            <a:ext cx="2241183" cy="1035116"/>
          </a:xfrm>
          <a:prstGeom prst="rect">
            <a:avLst/>
          </a:prstGeom>
        </p:spPr>
        <p:txBody>
          <a:bodyPr lIns="81637" tIns="81637" rIns="81637" bIns="81637"/>
          <a:lstStyle/>
          <a:p>
            <a:pPr algn="ctr">
              <a:lnSpc>
                <a:spcPct val="120000"/>
              </a:lnSpc>
              <a:spcBef>
                <a:spcPts val="300"/>
              </a:spcBef>
              <a:defRPr sz="1400">
                <a:solidFill>
                  <a:srgbClr val="FFFFFF"/>
                </a:solidFill>
              </a:defRPr>
            </a:pPr>
            <a:endParaRPr/>
          </a:p>
        </p:txBody>
      </p:sp>
      <p:sp>
        <p:nvSpPr>
          <p:cNvPr id="2873" name="テキスト プレースホルダー 11"/>
          <p:cNvSpPr>
            <a:spLocks noGrp="1"/>
          </p:cNvSpPr>
          <p:nvPr>
            <p:ph type="body" sz="quarter" idx="21"/>
          </p:nvPr>
        </p:nvSpPr>
        <p:spPr>
          <a:xfrm>
            <a:off x="1373599" y="5927147"/>
            <a:ext cx="2475277" cy="585066"/>
          </a:xfrm>
          <a:prstGeom prst="rect">
            <a:avLst/>
          </a:prstGeom>
        </p:spPr>
        <p:txBody>
          <a:bodyPr lIns="81637" tIns="81637" rIns="81637" bIns="81637" anchor="ctr"/>
          <a:lstStyle/>
          <a:p>
            <a:pPr algn="ctr">
              <a:spcBef>
                <a:spcPts val="0"/>
              </a:spcBef>
              <a:defRPr>
                <a:solidFill>
                  <a:srgbClr val="FFFFFF"/>
                </a:solidFill>
                <a:latin typeface="Roboto Condensed Light"/>
                <a:ea typeface="Roboto Condensed Light"/>
                <a:cs typeface="Roboto Condensed Light"/>
                <a:sym typeface="Roboto Condensed Light"/>
              </a:defRPr>
            </a:pPr>
            <a:endParaRPr/>
          </a:p>
        </p:txBody>
      </p:sp>
      <p:sp>
        <p:nvSpPr>
          <p:cNvPr id="2874" name="図プレースホルダー 7"/>
          <p:cNvSpPr>
            <a:spLocks noGrp="1"/>
          </p:cNvSpPr>
          <p:nvPr>
            <p:ph type="pic" sz="quarter" idx="22"/>
          </p:nvPr>
        </p:nvSpPr>
        <p:spPr>
          <a:xfrm>
            <a:off x="2252876" y="5231248"/>
            <a:ext cx="785910" cy="785910"/>
          </a:xfrm>
          <a:prstGeom prst="rect">
            <a:avLst/>
          </a:prstGeom>
        </p:spPr>
        <p:txBody>
          <a:bodyPr lIns="91439" rIns="91439">
            <a:noAutofit/>
          </a:bodyPr>
          <a:lstStyle/>
          <a:p>
            <a:endParaRPr/>
          </a:p>
        </p:txBody>
      </p:sp>
      <p:sp>
        <p:nvSpPr>
          <p:cNvPr id="2875" name="テキスト プレースホルダー 11"/>
          <p:cNvSpPr>
            <a:spLocks noGrp="1"/>
          </p:cNvSpPr>
          <p:nvPr>
            <p:ph type="body" sz="quarter" idx="23"/>
          </p:nvPr>
        </p:nvSpPr>
        <p:spPr>
          <a:xfrm>
            <a:off x="1499547" y="6377197"/>
            <a:ext cx="2241183" cy="1035116"/>
          </a:xfrm>
          <a:prstGeom prst="rect">
            <a:avLst/>
          </a:prstGeom>
        </p:spPr>
        <p:txBody>
          <a:bodyPr lIns="81637" tIns="81637" rIns="81637" bIns="81637"/>
          <a:lstStyle/>
          <a:p>
            <a:pPr algn="ctr">
              <a:lnSpc>
                <a:spcPct val="120000"/>
              </a:lnSpc>
              <a:spcBef>
                <a:spcPts val="300"/>
              </a:spcBef>
              <a:defRPr sz="1400">
                <a:solidFill>
                  <a:srgbClr val="FFFFFF"/>
                </a:solidFill>
              </a:defRPr>
            </a:pPr>
            <a:endParaRPr/>
          </a:p>
        </p:txBody>
      </p:sp>
      <p:sp>
        <p:nvSpPr>
          <p:cNvPr id="2876" name="テキスト プレースホルダー 11"/>
          <p:cNvSpPr>
            <a:spLocks noGrp="1"/>
          </p:cNvSpPr>
          <p:nvPr>
            <p:ph type="body" sz="quarter" idx="24"/>
          </p:nvPr>
        </p:nvSpPr>
        <p:spPr>
          <a:xfrm>
            <a:off x="6469084" y="5908585"/>
            <a:ext cx="2475277" cy="585066"/>
          </a:xfrm>
          <a:prstGeom prst="rect">
            <a:avLst/>
          </a:prstGeom>
        </p:spPr>
        <p:txBody>
          <a:bodyPr lIns="81637" tIns="81637" rIns="81637" bIns="81637" anchor="ctr"/>
          <a:lstStyle/>
          <a:p>
            <a:pPr algn="ctr">
              <a:spcBef>
                <a:spcPts val="0"/>
              </a:spcBef>
              <a:defRPr>
                <a:solidFill>
                  <a:srgbClr val="FFFFFF"/>
                </a:solidFill>
                <a:latin typeface="Roboto Condensed Light"/>
                <a:ea typeface="Roboto Condensed Light"/>
                <a:cs typeface="Roboto Condensed Light"/>
                <a:sym typeface="Roboto Condensed Light"/>
              </a:defRPr>
            </a:pPr>
            <a:endParaRPr/>
          </a:p>
        </p:txBody>
      </p:sp>
      <p:sp>
        <p:nvSpPr>
          <p:cNvPr id="2877" name="図プレースホルダー 7"/>
          <p:cNvSpPr>
            <a:spLocks noGrp="1"/>
          </p:cNvSpPr>
          <p:nvPr>
            <p:ph type="pic" sz="quarter" idx="25"/>
          </p:nvPr>
        </p:nvSpPr>
        <p:spPr>
          <a:xfrm>
            <a:off x="7348360" y="5212686"/>
            <a:ext cx="785910" cy="785910"/>
          </a:xfrm>
          <a:prstGeom prst="rect">
            <a:avLst/>
          </a:prstGeom>
        </p:spPr>
        <p:txBody>
          <a:bodyPr lIns="91439" rIns="91439">
            <a:noAutofit/>
          </a:bodyPr>
          <a:lstStyle/>
          <a:p>
            <a:endParaRPr/>
          </a:p>
        </p:txBody>
      </p:sp>
      <p:sp>
        <p:nvSpPr>
          <p:cNvPr id="2878" name="テキスト プレースホルダー 11"/>
          <p:cNvSpPr>
            <a:spLocks noGrp="1"/>
          </p:cNvSpPr>
          <p:nvPr>
            <p:ph type="body" sz="quarter" idx="26"/>
          </p:nvPr>
        </p:nvSpPr>
        <p:spPr>
          <a:xfrm>
            <a:off x="6595032" y="6358635"/>
            <a:ext cx="2241183" cy="1035116"/>
          </a:xfrm>
          <a:prstGeom prst="rect">
            <a:avLst/>
          </a:prstGeom>
        </p:spPr>
        <p:txBody>
          <a:bodyPr lIns="81637" tIns="81637" rIns="81637" bIns="81637"/>
          <a:lstStyle/>
          <a:p>
            <a:pPr algn="ctr">
              <a:lnSpc>
                <a:spcPct val="120000"/>
              </a:lnSpc>
              <a:spcBef>
                <a:spcPts val="300"/>
              </a:spcBef>
              <a:defRPr sz="1400">
                <a:solidFill>
                  <a:srgbClr val="FFFFFF"/>
                </a:solidFill>
              </a:defRPr>
            </a:pPr>
            <a:endParaRPr/>
          </a:p>
        </p:txBody>
      </p:sp>
      <p:sp>
        <p:nvSpPr>
          <p:cNvPr id="2879" name="テキスト プレースホルダー 11"/>
          <p:cNvSpPr>
            <a:spLocks noGrp="1"/>
          </p:cNvSpPr>
          <p:nvPr>
            <p:ph type="body" sz="quarter" idx="27"/>
          </p:nvPr>
        </p:nvSpPr>
        <p:spPr>
          <a:xfrm>
            <a:off x="3922624" y="7324563"/>
            <a:ext cx="2475276" cy="585066"/>
          </a:xfrm>
          <a:prstGeom prst="rect">
            <a:avLst/>
          </a:prstGeom>
        </p:spPr>
        <p:txBody>
          <a:bodyPr lIns="81637" tIns="81637" rIns="81637" bIns="81637" anchor="ctr"/>
          <a:lstStyle/>
          <a:p>
            <a:pPr algn="ctr">
              <a:spcBef>
                <a:spcPts val="0"/>
              </a:spcBef>
              <a:defRPr>
                <a:solidFill>
                  <a:srgbClr val="FFFFFF"/>
                </a:solidFill>
                <a:latin typeface="Roboto Condensed Light"/>
                <a:ea typeface="Roboto Condensed Light"/>
                <a:cs typeface="Roboto Condensed Light"/>
                <a:sym typeface="Roboto Condensed Light"/>
              </a:defRPr>
            </a:pPr>
            <a:endParaRPr/>
          </a:p>
        </p:txBody>
      </p:sp>
      <p:sp>
        <p:nvSpPr>
          <p:cNvPr id="2880" name="図プレースホルダー 7"/>
          <p:cNvSpPr>
            <a:spLocks noGrp="1"/>
          </p:cNvSpPr>
          <p:nvPr>
            <p:ph type="pic" sz="quarter" idx="28"/>
          </p:nvPr>
        </p:nvSpPr>
        <p:spPr>
          <a:xfrm>
            <a:off x="4801899" y="6583660"/>
            <a:ext cx="785910" cy="785910"/>
          </a:xfrm>
          <a:prstGeom prst="rect">
            <a:avLst/>
          </a:prstGeom>
        </p:spPr>
        <p:txBody>
          <a:bodyPr lIns="91439" rIns="91439">
            <a:noAutofit/>
          </a:bodyPr>
          <a:lstStyle/>
          <a:p>
            <a:endParaRPr/>
          </a:p>
        </p:txBody>
      </p:sp>
      <p:sp>
        <p:nvSpPr>
          <p:cNvPr id="2881" name="テキスト プレースホルダー 11"/>
          <p:cNvSpPr>
            <a:spLocks noGrp="1"/>
          </p:cNvSpPr>
          <p:nvPr>
            <p:ph type="body" sz="quarter" idx="29"/>
          </p:nvPr>
        </p:nvSpPr>
        <p:spPr>
          <a:xfrm>
            <a:off x="4048571" y="7729608"/>
            <a:ext cx="2241183" cy="1035116"/>
          </a:xfrm>
          <a:prstGeom prst="rect">
            <a:avLst/>
          </a:prstGeom>
        </p:spPr>
        <p:txBody>
          <a:bodyPr lIns="81637" tIns="81637" rIns="81637" bIns="81637"/>
          <a:lstStyle/>
          <a:p>
            <a:pPr algn="ctr">
              <a:lnSpc>
                <a:spcPct val="120000"/>
              </a:lnSpc>
              <a:spcBef>
                <a:spcPts val="300"/>
              </a:spcBef>
              <a:defRPr sz="1400">
                <a:solidFill>
                  <a:srgbClr val="FFFFFF"/>
                </a:solidFill>
              </a:defRPr>
            </a:pPr>
            <a:endParaRPr/>
          </a:p>
        </p:txBody>
      </p:sp>
      <p:sp>
        <p:nvSpPr>
          <p:cNvPr id="2882" name="テキスト プレースホルダー 11"/>
          <p:cNvSpPr>
            <a:spLocks noGrp="1"/>
          </p:cNvSpPr>
          <p:nvPr>
            <p:ph type="body" sz="quarter" idx="30"/>
          </p:nvPr>
        </p:nvSpPr>
        <p:spPr>
          <a:xfrm>
            <a:off x="9548248" y="1217283"/>
            <a:ext cx="7914917" cy="2790312"/>
          </a:xfrm>
          <a:prstGeom prst="rect">
            <a:avLst/>
          </a:prstGeom>
        </p:spPr>
        <p:txBody>
          <a:bodyPr lIns="81637" tIns="81637" rIns="81637" bIns="81637" anchor="b"/>
          <a:lstStyle/>
          <a:p>
            <a:pPr>
              <a:spcBef>
                <a:spcPts val="0"/>
              </a:spcBef>
              <a:defRPr sz="5400" spc="600">
                <a:solidFill>
                  <a:schemeClr val="accent1"/>
                </a:solidFill>
                <a:latin typeface="Roboto Condensed Light"/>
                <a:ea typeface="Roboto Condensed Light"/>
                <a:cs typeface="Roboto Condensed Light"/>
                <a:sym typeface="Roboto Condensed Light"/>
              </a:defRPr>
            </a:pPr>
            <a:endParaRPr/>
          </a:p>
        </p:txBody>
      </p:sp>
      <p:sp>
        <p:nvSpPr>
          <p:cNvPr id="2883" name="ホームベース 40"/>
          <p:cNvSpPr/>
          <p:nvPr/>
        </p:nvSpPr>
        <p:spPr>
          <a:xfrm>
            <a:off x="9615805" y="4406586"/>
            <a:ext cx="479696" cy="35947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3507" y="0"/>
                </a:lnTo>
                <a:lnTo>
                  <a:pt x="21600" y="10800"/>
                </a:lnTo>
                <a:lnTo>
                  <a:pt x="13507" y="21600"/>
                </a:lnTo>
                <a:lnTo>
                  <a:pt x="0" y="21600"/>
                </a:lnTo>
                <a:close/>
              </a:path>
            </a:pathLst>
          </a:custGeom>
          <a:solidFill>
            <a:schemeClr val="accent1"/>
          </a:solidFill>
          <a:ln w="12700">
            <a:miter lim="400000"/>
          </a:ln>
        </p:spPr>
        <p:txBody>
          <a:bodyPr lIns="45719" rIns="45719" anchor="ctr"/>
          <a:lstStyle/>
          <a:p>
            <a:pPr algn="ctr">
              <a:defRPr>
                <a:solidFill>
                  <a:srgbClr val="FFFFFF"/>
                </a:solidFill>
              </a:defRPr>
            </a:pPr>
            <a:endParaRPr/>
          </a:p>
        </p:txBody>
      </p:sp>
      <p:sp>
        <p:nvSpPr>
          <p:cNvPr id="2884" name="テキスト プレースホルダー 11"/>
          <p:cNvSpPr>
            <a:spLocks noGrp="1"/>
          </p:cNvSpPr>
          <p:nvPr>
            <p:ph type="body" sz="quarter" idx="31"/>
          </p:nvPr>
        </p:nvSpPr>
        <p:spPr>
          <a:xfrm>
            <a:off x="10095502" y="4779150"/>
            <a:ext cx="7328625" cy="1627090"/>
          </a:xfrm>
          <a:prstGeom prst="rect">
            <a:avLst/>
          </a:prstGeom>
        </p:spPr>
        <p:txBody>
          <a:bodyPr lIns="81637" tIns="81637" rIns="81637" bIns="81637"/>
          <a:lstStyle/>
          <a:p>
            <a:pPr>
              <a:lnSpc>
                <a:spcPct val="120000"/>
              </a:lnSpc>
              <a:spcBef>
                <a:spcPts val="0"/>
              </a:spcBef>
              <a:defRPr sz="2000"/>
            </a:pPr>
            <a:endParaRPr/>
          </a:p>
        </p:txBody>
      </p:sp>
      <p:sp>
        <p:nvSpPr>
          <p:cNvPr id="2885" name="テキスト プレースホルダー 11"/>
          <p:cNvSpPr>
            <a:spLocks noGrp="1"/>
          </p:cNvSpPr>
          <p:nvPr>
            <p:ph type="body" sz="quarter" idx="32"/>
          </p:nvPr>
        </p:nvSpPr>
        <p:spPr>
          <a:xfrm>
            <a:off x="10095502" y="4199721"/>
            <a:ext cx="7328625" cy="773204"/>
          </a:xfrm>
          <a:prstGeom prst="rect">
            <a:avLst/>
          </a:prstGeom>
        </p:spPr>
        <p:txBody>
          <a:bodyPr lIns="81637" tIns="81637" rIns="81637" bIns="81637"/>
          <a:lstStyle/>
          <a:p>
            <a:pPr>
              <a:lnSpc>
                <a:spcPct val="120000"/>
              </a:lnSpc>
              <a:spcBef>
                <a:spcPts val="700"/>
              </a:spcBef>
              <a:defRPr sz="3200" spc="300">
                <a:solidFill>
                  <a:schemeClr val="accent1"/>
                </a:solidFill>
                <a:latin typeface="Roboto Condensed Light"/>
                <a:ea typeface="Roboto Condensed Light"/>
                <a:cs typeface="Roboto Condensed Light"/>
                <a:sym typeface="Roboto Condensed Light"/>
              </a:defRPr>
            </a:pPr>
            <a:endParaRPr/>
          </a:p>
        </p:txBody>
      </p:sp>
      <p:sp>
        <p:nvSpPr>
          <p:cNvPr id="2886" name="ホームベース 43"/>
          <p:cNvSpPr/>
          <p:nvPr/>
        </p:nvSpPr>
        <p:spPr>
          <a:xfrm>
            <a:off x="9615805" y="6824750"/>
            <a:ext cx="479696" cy="35947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3507" y="0"/>
                </a:lnTo>
                <a:lnTo>
                  <a:pt x="21600" y="10800"/>
                </a:lnTo>
                <a:lnTo>
                  <a:pt x="13507" y="21600"/>
                </a:lnTo>
                <a:lnTo>
                  <a:pt x="0" y="21600"/>
                </a:lnTo>
                <a:close/>
              </a:path>
            </a:pathLst>
          </a:custGeom>
          <a:solidFill>
            <a:schemeClr val="accent1"/>
          </a:solidFill>
          <a:ln w="12700">
            <a:miter lim="400000"/>
          </a:ln>
        </p:spPr>
        <p:txBody>
          <a:bodyPr lIns="45719" rIns="45719" anchor="ctr"/>
          <a:lstStyle/>
          <a:p>
            <a:pPr algn="ctr">
              <a:defRPr>
                <a:solidFill>
                  <a:srgbClr val="FFFFFF"/>
                </a:solidFill>
              </a:defRPr>
            </a:pPr>
            <a:endParaRPr/>
          </a:p>
        </p:txBody>
      </p:sp>
      <p:sp>
        <p:nvSpPr>
          <p:cNvPr id="2887" name="テキスト プレースホルダー 11"/>
          <p:cNvSpPr>
            <a:spLocks noGrp="1"/>
          </p:cNvSpPr>
          <p:nvPr>
            <p:ph type="body" sz="quarter" idx="33"/>
          </p:nvPr>
        </p:nvSpPr>
        <p:spPr>
          <a:xfrm>
            <a:off x="10095502" y="7208094"/>
            <a:ext cx="7328625" cy="1627090"/>
          </a:xfrm>
          <a:prstGeom prst="rect">
            <a:avLst/>
          </a:prstGeom>
        </p:spPr>
        <p:txBody>
          <a:bodyPr lIns="81637" tIns="81637" rIns="81637" bIns="81637"/>
          <a:lstStyle/>
          <a:p>
            <a:pPr>
              <a:lnSpc>
                <a:spcPct val="120000"/>
              </a:lnSpc>
              <a:spcBef>
                <a:spcPts val="0"/>
              </a:spcBef>
              <a:defRPr sz="2000"/>
            </a:pPr>
            <a:endParaRPr/>
          </a:p>
        </p:txBody>
      </p:sp>
      <p:sp>
        <p:nvSpPr>
          <p:cNvPr id="2888" name="テキスト プレースホルダー 11"/>
          <p:cNvSpPr>
            <a:spLocks noGrp="1"/>
          </p:cNvSpPr>
          <p:nvPr>
            <p:ph type="body" sz="quarter" idx="34"/>
          </p:nvPr>
        </p:nvSpPr>
        <p:spPr>
          <a:xfrm>
            <a:off x="10095502" y="6617883"/>
            <a:ext cx="7328625" cy="773204"/>
          </a:xfrm>
          <a:prstGeom prst="rect">
            <a:avLst/>
          </a:prstGeom>
        </p:spPr>
        <p:txBody>
          <a:bodyPr lIns="81637" tIns="81637" rIns="81637" bIns="81637"/>
          <a:lstStyle/>
          <a:p>
            <a:pPr>
              <a:lnSpc>
                <a:spcPct val="120000"/>
              </a:lnSpc>
              <a:spcBef>
                <a:spcPts val="700"/>
              </a:spcBef>
              <a:defRPr sz="3200" spc="300">
                <a:solidFill>
                  <a:schemeClr val="accent1"/>
                </a:solidFill>
                <a:latin typeface="Roboto Condensed Light"/>
                <a:ea typeface="Roboto Condensed Light"/>
                <a:cs typeface="Roboto Condensed Light"/>
                <a:sym typeface="Roboto Condensed Light"/>
              </a:defRPr>
            </a:pPr>
            <a:endParaRPr/>
          </a:p>
        </p:txBody>
      </p:sp>
    </p:spTree>
  </p:cSld>
  <p:clrMapOvr>
    <a:masterClrMapping/>
  </p:clrMapOvr>
  <p:transition spd="med"/>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type="tx">
  <p:cSld name="Moniters">
    <p:spTree>
      <p:nvGrpSpPr>
        <p:cNvPr id="1" name=""/>
        <p:cNvGrpSpPr/>
        <p:nvPr/>
      </p:nvGrpSpPr>
      <p:grpSpPr>
        <a:xfrm>
          <a:off x="0" y="0"/>
          <a:ext cx="0" cy="0"/>
          <a:chOff x="0" y="0"/>
          <a:chExt cx="0" cy="0"/>
        </a:xfrm>
      </p:grpSpPr>
      <p:sp>
        <p:nvSpPr>
          <p:cNvPr id="2895" name="直線コネクタ 12"/>
          <p:cNvSpPr/>
          <p:nvPr/>
        </p:nvSpPr>
        <p:spPr>
          <a:xfrm flipV="1">
            <a:off x="17289110" y="9508984"/>
            <a:ext cx="1" cy="778016"/>
          </a:xfrm>
          <a:prstGeom prst="line">
            <a:avLst/>
          </a:prstGeom>
          <a:ln w="12700">
            <a:solidFill>
              <a:schemeClr val="accent1"/>
            </a:solidFill>
          </a:ln>
        </p:spPr>
        <p:txBody>
          <a:bodyPr lIns="45719" rIns="45719"/>
          <a:lstStyle/>
          <a:p>
            <a:endParaRPr/>
          </a:p>
        </p:txBody>
      </p:sp>
      <p:sp>
        <p:nvSpPr>
          <p:cNvPr id="2896" name="直角三角形 7"/>
          <p:cNvSpPr/>
          <p:nvPr/>
        </p:nvSpPr>
        <p:spPr>
          <a:xfrm rot="10800000">
            <a:off x="16421955" y="-1370"/>
            <a:ext cx="1864459" cy="2350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2897" name="直角三角形 9"/>
          <p:cNvSpPr/>
          <p:nvPr/>
        </p:nvSpPr>
        <p:spPr>
          <a:xfrm rot="10800000">
            <a:off x="14212397" y="-1371"/>
            <a:ext cx="4095456" cy="1949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2898" name="正方形/長方形 4"/>
          <p:cNvSpPr/>
          <p:nvPr/>
        </p:nvSpPr>
        <p:spPr>
          <a:xfrm>
            <a:off x="-2" y="-1"/>
            <a:ext cx="18286414" cy="6583662"/>
          </a:xfrm>
          <a:prstGeom prst="rect">
            <a:avLst/>
          </a:prstGeom>
          <a:solidFill>
            <a:srgbClr val="40D8FF"/>
          </a:solidFill>
          <a:ln w="12700">
            <a:miter lim="400000"/>
          </a:ln>
        </p:spPr>
        <p:txBody>
          <a:bodyPr lIns="45719" rIns="45719" anchor="ctr"/>
          <a:lstStyle/>
          <a:p>
            <a:pPr algn="ctr">
              <a:defRPr>
                <a:solidFill>
                  <a:srgbClr val="FFFFFF"/>
                </a:solidFill>
              </a:defRPr>
            </a:pPr>
            <a:endParaRPr/>
          </a:p>
        </p:txBody>
      </p:sp>
      <p:sp>
        <p:nvSpPr>
          <p:cNvPr id="2899" name="幻燈片編號"/>
          <p:cNvSpPr txBox="1">
            <a:spLocks noGrp="1"/>
          </p:cNvSpPr>
          <p:nvPr>
            <p:ph type="sldNum" sz="quarter" idx="2"/>
          </p:nvPr>
        </p:nvSpPr>
        <p:spPr>
          <a:xfrm>
            <a:off x="17371930" y="9542273"/>
            <a:ext cx="626430" cy="645877"/>
          </a:xfrm>
          <a:prstGeom prst="rect">
            <a:avLst/>
          </a:prstGeom>
        </p:spPr>
        <p:txBody>
          <a:bodyPr lIns="81637" tIns="81637" rIns="81637" bIns="81637"/>
          <a:lstStyle>
            <a:lvl1pPr algn="l">
              <a:defRPr sz="3200">
                <a:solidFill>
                  <a:srgbClr val="A2A2A2"/>
                </a:solidFill>
                <a:latin typeface="Roboto Condensed Light"/>
                <a:ea typeface="Roboto Condensed Light"/>
                <a:cs typeface="Roboto Condensed Light"/>
                <a:sym typeface="Roboto Condensed Light"/>
              </a:defRPr>
            </a:lvl1pPr>
          </a:lstStyle>
          <a:p>
            <a:fld id="{86CB4B4D-7CA3-9044-876B-883B54F8677D}" type="slidenum">
              <a:t>‹#›</a:t>
            </a:fld>
            <a:endParaRPr/>
          </a:p>
        </p:txBody>
      </p:sp>
      <p:sp>
        <p:nvSpPr>
          <p:cNvPr id="2900" name="內文層級一…"/>
          <p:cNvSpPr txBox="1">
            <a:spLocks noGrp="1"/>
          </p:cNvSpPr>
          <p:nvPr>
            <p:ph type="body" sz="quarter" idx="1"/>
          </p:nvPr>
        </p:nvSpPr>
        <p:spPr>
          <a:xfrm>
            <a:off x="412235" y="1208103"/>
            <a:ext cx="6221088" cy="5033903"/>
          </a:xfrm>
          <a:prstGeom prst="rect">
            <a:avLst/>
          </a:prstGeom>
          <a:blipFill>
            <a:blip r:embed="rId2"/>
            <a:stretch>
              <a:fillRect/>
            </a:stretch>
          </a:blipFill>
        </p:spPr>
        <p:txBody>
          <a:bodyPr lIns="81637" tIns="81637" rIns="81637" bIns="81637"/>
          <a:lstStyle>
            <a:lvl1pPr>
              <a:spcBef>
                <a:spcPts val="400"/>
              </a:spcBef>
              <a:defRPr sz="2000"/>
            </a:lvl1pPr>
            <a:lvl2pPr marL="1180830" indent="-364453">
              <a:spcBef>
                <a:spcPts val="400"/>
              </a:spcBef>
              <a:defRPr sz="2000"/>
            </a:lvl2pPr>
            <a:lvl3pPr marL="1924315" indent="-291562">
              <a:spcBef>
                <a:spcPts val="400"/>
              </a:spcBef>
              <a:defRPr sz="2000"/>
            </a:lvl3pPr>
            <a:lvl4pPr marL="2740691" indent="-291562">
              <a:spcBef>
                <a:spcPts val="400"/>
              </a:spcBef>
              <a:defRPr sz="2000"/>
            </a:lvl4pPr>
            <a:lvl5pPr marL="3557067" indent="-291562">
              <a:spcBef>
                <a:spcPts val="400"/>
              </a:spcBef>
              <a:defRPr sz="2000"/>
            </a:lvl5pPr>
          </a:lstStyle>
          <a:p>
            <a:r>
              <a:t>內文層級一</a:t>
            </a:r>
          </a:p>
          <a:p>
            <a:pPr lvl="1"/>
            <a:r>
              <a:t>內文層級二</a:t>
            </a:r>
          </a:p>
          <a:p>
            <a:pPr lvl="2"/>
            <a:r>
              <a:t>內文層級三</a:t>
            </a:r>
          </a:p>
          <a:p>
            <a:pPr lvl="3"/>
            <a:r>
              <a:t>內文層級四</a:t>
            </a:r>
          </a:p>
          <a:p>
            <a:pPr lvl="4"/>
            <a:r>
              <a:t>內文層級五</a:t>
            </a:r>
          </a:p>
        </p:txBody>
      </p:sp>
      <p:sp>
        <p:nvSpPr>
          <p:cNvPr id="2901" name="図プレースホルダー 8"/>
          <p:cNvSpPr>
            <a:spLocks noGrp="1"/>
          </p:cNvSpPr>
          <p:nvPr>
            <p:ph type="pic" sz="quarter" idx="13"/>
          </p:nvPr>
        </p:nvSpPr>
        <p:spPr>
          <a:xfrm>
            <a:off x="667030" y="1433128"/>
            <a:ext cx="5733350" cy="3150350"/>
          </a:xfrm>
          <a:prstGeom prst="rect">
            <a:avLst/>
          </a:prstGeom>
        </p:spPr>
        <p:txBody>
          <a:bodyPr lIns="91439" rIns="91439">
            <a:noAutofit/>
          </a:bodyPr>
          <a:lstStyle/>
          <a:p>
            <a:endParaRPr/>
          </a:p>
        </p:txBody>
      </p:sp>
      <p:sp>
        <p:nvSpPr>
          <p:cNvPr id="2902" name="テキスト プレースホルダー 7"/>
          <p:cNvSpPr>
            <a:spLocks noGrp="1"/>
          </p:cNvSpPr>
          <p:nvPr>
            <p:ph type="body" sz="quarter" idx="14"/>
          </p:nvPr>
        </p:nvSpPr>
        <p:spPr>
          <a:xfrm>
            <a:off x="11588711" y="1201446"/>
            <a:ext cx="6221088" cy="5033903"/>
          </a:xfrm>
          <a:prstGeom prst="rect">
            <a:avLst/>
          </a:prstGeom>
          <a:blipFill>
            <a:blip r:embed="rId2"/>
            <a:stretch>
              <a:fillRect/>
            </a:stretch>
          </a:blipFill>
        </p:spPr>
        <p:txBody>
          <a:bodyPr lIns="81637" tIns="81637" rIns="81637" bIns="81637"/>
          <a:lstStyle/>
          <a:p>
            <a:pPr>
              <a:spcBef>
                <a:spcPts val="400"/>
              </a:spcBef>
              <a:defRPr sz="2000"/>
            </a:pPr>
            <a:endParaRPr/>
          </a:p>
        </p:txBody>
      </p:sp>
      <p:sp>
        <p:nvSpPr>
          <p:cNvPr id="2903" name="図プレースホルダー 8"/>
          <p:cNvSpPr>
            <a:spLocks noGrp="1"/>
          </p:cNvSpPr>
          <p:nvPr>
            <p:ph type="pic" sz="quarter" idx="15"/>
          </p:nvPr>
        </p:nvSpPr>
        <p:spPr>
          <a:xfrm>
            <a:off x="11843505" y="1426470"/>
            <a:ext cx="5733349" cy="3150351"/>
          </a:xfrm>
          <a:prstGeom prst="rect">
            <a:avLst/>
          </a:prstGeom>
        </p:spPr>
        <p:txBody>
          <a:bodyPr lIns="91439" rIns="91439">
            <a:noAutofit/>
          </a:bodyPr>
          <a:lstStyle/>
          <a:p>
            <a:endParaRPr/>
          </a:p>
        </p:txBody>
      </p:sp>
      <p:sp>
        <p:nvSpPr>
          <p:cNvPr id="2904" name="テキスト プレースホルダー 7"/>
          <p:cNvSpPr>
            <a:spLocks noGrp="1"/>
          </p:cNvSpPr>
          <p:nvPr>
            <p:ph type="body" sz="half" idx="16"/>
          </p:nvPr>
        </p:nvSpPr>
        <p:spPr>
          <a:xfrm>
            <a:off x="5546049" y="958035"/>
            <a:ext cx="7197557" cy="5824031"/>
          </a:xfrm>
          <a:prstGeom prst="rect">
            <a:avLst/>
          </a:prstGeom>
          <a:blipFill>
            <a:blip r:embed="rId2"/>
            <a:stretch>
              <a:fillRect/>
            </a:stretch>
          </a:blipFill>
        </p:spPr>
        <p:txBody>
          <a:bodyPr lIns="81637" tIns="81637" rIns="81637" bIns="81637"/>
          <a:lstStyle/>
          <a:p>
            <a:pPr>
              <a:spcBef>
                <a:spcPts val="400"/>
              </a:spcBef>
              <a:defRPr sz="2000"/>
            </a:pPr>
            <a:endParaRPr/>
          </a:p>
        </p:txBody>
      </p:sp>
      <p:sp>
        <p:nvSpPr>
          <p:cNvPr id="2905" name="図プレースホルダー 8"/>
          <p:cNvSpPr>
            <a:spLocks noGrp="1"/>
          </p:cNvSpPr>
          <p:nvPr>
            <p:ph type="pic" sz="quarter" idx="17"/>
          </p:nvPr>
        </p:nvSpPr>
        <p:spPr>
          <a:xfrm>
            <a:off x="5814679" y="1201444"/>
            <a:ext cx="6660741" cy="3645406"/>
          </a:xfrm>
          <a:prstGeom prst="rect">
            <a:avLst/>
          </a:prstGeom>
        </p:spPr>
        <p:txBody>
          <a:bodyPr lIns="91439" rIns="91439">
            <a:noAutofit/>
          </a:bodyPr>
          <a:lstStyle/>
          <a:p>
            <a:endParaRPr/>
          </a:p>
        </p:txBody>
      </p:sp>
      <p:sp>
        <p:nvSpPr>
          <p:cNvPr id="2906" name="テキスト プレースホルダー 11"/>
          <p:cNvSpPr>
            <a:spLocks noGrp="1"/>
          </p:cNvSpPr>
          <p:nvPr>
            <p:ph type="body" sz="quarter" idx="18"/>
          </p:nvPr>
        </p:nvSpPr>
        <p:spPr>
          <a:xfrm>
            <a:off x="2842147" y="6619889"/>
            <a:ext cx="12612645" cy="1224262"/>
          </a:xfrm>
          <a:prstGeom prst="rect">
            <a:avLst/>
          </a:prstGeom>
        </p:spPr>
        <p:txBody>
          <a:bodyPr lIns="81637" tIns="81637" rIns="81637" bIns="81637" anchor="b"/>
          <a:lstStyle/>
          <a:p>
            <a:pPr algn="ctr">
              <a:spcBef>
                <a:spcPts val="0"/>
              </a:spcBef>
              <a:defRPr sz="5400" spc="600">
                <a:solidFill>
                  <a:schemeClr val="accent1"/>
                </a:solidFill>
                <a:latin typeface="Roboto Condensed Light"/>
                <a:ea typeface="Roboto Condensed Light"/>
                <a:cs typeface="Roboto Condensed Light"/>
                <a:sym typeface="Roboto Condensed Light"/>
              </a:defRPr>
            </a:pPr>
            <a:endParaRPr/>
          </a:p>
        </p:txBody>
      </p:sp>
      <p:sp>
        <p:nvSpPr>
          <p:cNvPr id="2907" name="直線コネクタ 13"/>
          <p:cNvSpPr/>
          <p:nvPr/>
        </p:nvSpPr>
        <p:spPr>
          <a:xfrm flipH="1" flipV="1">
            <a:off x="3332955" y="7853145"/>
            <a:ext cx="11620501" cy="1"/>
          </a:xfrm>
          <a:prstGeom prst="line">
            <a:avLst/>
          </a:prstGeom>
          <a:ln w="12700">
            <a:solidFill>
              <a:srgbClr val="0094BB"/>
            </a:solidFill>
          </a:ln>
        </p:spPr>
        <p:txBody>
          <a:bodyPr lIns="45719" rIns="45719"/>
          <a:lstStyle/>
          <a:p>
            <a:endParaRPr/>
          </a:p>
        </p:txBody>
      </p:sp>
      <p:sp>
        <p:nvSpPr>
          <p:cNvPr id="2908" name="テキスト プレースホルダー 11"/>
          <p:cNvSpPr>
            <a:spLocks noGrp="1"/>
          </p:cNvSpPr>
          <p:nvPr>
            <p:ph type="body" sz="quarter" idx="19"/>
          </p:nvPr>
        </p:nvSpPr>
        <p:spPr>
          <a:xfrm>
            <a:off x="2097255" y="7975590"/>
            <a:ext cx="14102428" cy="1539113"/>
          </a:xfrm>
          <a:prstGeom prst="rect">
            <a:avLst/>
          </a:prstGeom>
        </p:spPr>
        <p:txBody>
          <a:bodyPr lIns="81637" tIns="81637" rIns="81637" bIns="81637"/>
          <a:lstStyle/>
          <a:p>
            <a:pPr algn="ctr">
              <a:lnSpc>
                <a:spcPct val="120000"/>
              </a:lnSpc>
              <a:spcBef>
                <a:spcPts val="0"/>
              </a:spcBef>
            </a:pPr>
            <a:endParaRPr/>
          </a:p>
        </p:txBody>
      </p:sp>
    </p:spTree>
  </p:cSld>
  <p:clrMapOvr>
    <a:masterClrMapping/>
  </p:clrMapOvr>
  <p:transition spd="med"/>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type="tx">
  <p:cSld name="3 Points and Big Title">
    <p:spTree>
      <p:nvGrpSpPr>
        <p:cNvPr id="1" name=""/>
        <p:cNvGrpSpPr/>
        <p:nvPr/>
      </p:nvGrpSpPr>
      <p:grpSpPr>
        <a:xfrm>
          <a:off x="0" y="0"/>
          <a:ext cx="0" cy="0"/>
          <a:chOff x="0" y="0"/>
          <a:chExt cx="0" cy="0"/>
        </a:xfrm>
      </p:grpSpPr>
      <p:sp>
        <p:nvSpPr>
          <p:cNvPr id="2915" name="直線コネクタ 12"/>
          <p:cNvSpPr/>
          <p:nvPr/>
        </p:nvSpPr>
        <p:spPr>
          <a:xfrm flipV="1">
            <a:off x="17289110" y="9508984"/>
            <a:ext cx="1" cy="778016"/>
          </a:xfrm>
          <a:prstGeom prst="line">
            <a:avLst/>
          </a:prstGeom>
          <a:ln w="12700">
            <a:solidFill>
              <a:schemeClr val="accent1"/>
            </a:solidFill>
          </a:ln>
        </p:spPr>
        <p:txBody>
          <a:bodyPr lIns="45719" rIns="45719"/>
          <a:lstStyle/>
          <a:p>
            <a:endParaRPr/>
          </a:p>
        </p:txBody>
      </p:sp>
      <p:sp>
        <p:nvSpPr>
          <p:cNvPr id="2916" name="直角三角形 7"/>
          <p:cNvSpPr/>
          <p:nvPr/>
        </p:nvSpPr>
        <p:spPr>
          <a:xfrm rot="10800000">
            <a:off x="16421955" y="-1370"/>
            <a:ext cx="1864459" cy="2350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2917" name="直角三角形 9"/>
          <p:cNvSpPr/>
          <p:nvPr/>
        </p:nvSpPr>
        <p:spPr>
          <a:xfrm rot="10800000">
            <a:off x="14212397" y="-1371"/>
            <a:ext cx="4095456" cy="1949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2918" name="幻燈片編號"/>
          <p:cNvSpPr txBox="1">
            <a:spLocks noGrp="1"/>
          </p:cNvSpPr>
          <p:nvPr>
            <p:ph type="sldNum" sz="quarter" idx="2"/>
          </p:nvPr>
        </p:nvSpPr>
        <p:spPr>
          <a:xfrm>
            <a:off x="17371930" y="9542273"/>
            <a:ext cx="626430" cy="645877"/>
          </a:xfrm>
          <a:prstGeom prst="rect">
            <a:avLst/>
          </a:prstGeom>
        </p:spPr>
        <p:txBody>
          <a:bodyPr lIns="81637" tIns="81637" rIns="81637" bIns="81637"/>
          <a:lstStyle>
            <a:lvl1pPr algn="l">
              <a:defRPr sz="3200">
                <a:solidFill>
                  <a:srgbClr val="A2A2A2"/>
                </a:solidFill>
                <a:latin typeface="Roboto Condensed Light"/>
                <a:ea typeface="Roboto Condensed Light"/>
                <a:cs typeface="Roboto Condensed Light"/>
                <a:sym typeface="Roboto Condensed Light"/>
              </a:defRPr>
            </a:lvl1pPr>
          </a:lstStyle>
          <a:p>
            <a:fld id="{86CB4B4D-7CA3-9044-876B-883B54F8677D}" type="slidenum">
              <a:t>‹#›</a:t>
            </a:fld>
            <a:endParaRPr/>
          </a:p>
        </p:txBody>
      </p:sp>
      <p:sp>
        <p:nvSpPr>
          <p:cNvPr id="2919" name="正方形/長方形 31"/>
          <p:cNvSpPr/>
          <p:nvPr/>
        </p:nvSpPr>
        <p:spPr>
          <a:xfrm>
            <a:off x="-1" y="0"/>
            <a:ext cx="18286414" cy="5143500"/>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2920" name="內文層級一…"/>
          <p:cNvSpPr txBox="1">
            <a:spLocks noGrp="1"/>
          </p:cNvSpPr>
          <p:nvPr>
            <p:ph type="body" sz="half" idx="1"/>
          </p:nvPr>
        </p:nvSpPr>
        <p:spPr>
          <a:xfrm>
            <a:off x="727271" y="1228064"/>
            <a:ext cx="16831871" cy="2459240"/>
          </a:xfrm>
          <a:prstGeom prst="rect">
            <a:avLst/>
          </a:prstGeom>
        </p:spPr>
        <p:txBody>
          <a:bodyPr lIns="81637" tIns="81637" rIns="81637" bIns="81637" anchor="b"/>
          <a:lstStyle>
            <a:lvl1pPr algn="ctr">
              <a:spcBef>
                <a:spcPts val="0"/>
              </a:spcBef>
              <a:defRPr sz="15000" spc="600">
                <a:solidFill>
                  <a:srgbClr val="FFFFFF"/>
                </a:solidFill>
                <a:latin typeface="Roboto Condensed Light"/>
                <a:ea typeface="Roboto Condensed Light"/>
                <a:cs typeface="Roboto Condensed Light"/>
                <a:sym typeface="Roboto Condensed Light"/>
              </a:defRPr>
            </a:lvl1pPr>
            <a:lvl2pPr marL="3549778" indent="-2733401" algn="ctr">
              <a:spcBef>
                <a:spcPts val="0"/>
              </a:spcBef>
              <a:defRPr sz="15000" spc="600">
                <a:solidFill>
                  <a:srgbClr val="FFFFFF"/>
                </a:solidFill>
                <a:latin typeface="Roboto Condensed Light"/>
                <a:ea typeface="Roboto Condensed Light"/>
                <a:cs typeface="Roboto Condensed Light"/>
                <a:sym typeface="Roboto Condensed Light"/>
              </a:defRPr>
            </a:lvl2pPr>
            <a:lvl3pPr marL="3819474" indent="-2186721" algn="ctr">
              <a:spcBef>
                <a:spcPts val="0"/>
              </a:spcBef>
              <a:defRPr sz="15000" spc="600">
                <a:solidFill>
                  <a:srgbClr val="FFFFFF"/>
                </a:solidFill>
                <a:latin typeface="Roboto Condensed Light"/>
                <a:ea typeface="Roboto Condensed Light"/>
                <a:cs typeface="Roboto Condensed Light"/>
                <a:sym typeface="Roboto Condensed Light"/>
              </a:defRPr>
            </a:lvl3pPr>
            <a:lvl4pPr marL="4635850" indent="-2186721" algn="ctr">
              <a:spcBef>
                <a:spcPts val="0"/>
              </a:spcBef>
              <a:defRPr sz="15000" spc="600">
                <a:solidFill>
                  <a:srgbClr val="FFFFFF"/>
                </a:solidFill>
                <a:latin typeface="Roboto Condensed Light"/>
                <a:ea typeface="Roboto Condensed Light"/>
                <a:cs typeface="Roboto Condensed Light"/>
                <a:sym typeface="Roboto Condensed Light"/>
              </a:defRPr>
            </a:lvl4pPr>
            <a:lvl5pPr marL="5452225" indent="-2186720" algn="ctr">
              <a:spcBef>
                <a:spcPts val="0"/>
              </a:spcBef>
              <a:defRPr sz="15000" spc="600">
                <a:solidFill>
                  <a:srgbClr val="FFFFFF"/>
                </a:solidFill>
                <a:latin typeface="Roboto Condensed Light"/>
                <a:ea typeface="Roboto Condensed Light"/>
                <a:cs typeface="Roboto Condensed Light"/>
                <a:sym typeface="Roboto Condensed Light"/>
              </a:defRPr>
            </a:lvl5pPr>
          </a:lstStyle>
          <a:p>
            <a:r>
              <a:t>內文層級一</a:t>
            </a:r>
          </a:p>
          <a:p>
            <a:pPr lvl="1"/>
            <a:r>
              <a:t>內文層級二</a:t>
            </a:r>
          </a:p>
          <a:p>
            <a:pPr lvl="2"/>
            <a:r>
              <a:t>內文層級三</a:t>
            </a:r>
          </a:p>
          <a:p>
            <a:pPr lvl="3"/>
            <a:r>
              <a:t>內文層級四</a:t>
            </a:r>
          </a:p>
          <a:p>
            <a:pPr lvl="4"/>
            <a:r>
              <a:t>內文層級五</a:t>
            </a:r>
          </a:p>
        </p:txBody>
      </p:sp>
      <p:sp>
        <p:nvSpPr>
          <p:cNvPr id="2921" name="テキスト プレースホルダー 11"/>
          <p:cNvSpPr>
            <a:spLocks noGrp="1"/>
          </p:cNvSpPr>
          <p:nvPr>
            <p:ph type="body" sz="quarter" idx="13"/>
          </p:nvPr>
        </p:nvSpPr>
        <p:spPr>
          <a:xfrm>
            <a:off x="727271" y="3405437"/>
            <a:ext cx="16831872" cy="990112"/>
          </a:xfrm>
          <a:prstGeom prst="rect">
            <a:avLst/>
          </a:prstGeom>
        </p:spPr>
        <p:txBody>
          <a:bodyPr lIns="81637" tIns="81637" rIns="81637" bIns="81637" anchor="ctr"/>
          <a:lstStyle/>
          <a:p>
            <a:pPr algn="ctr">
              <a:spcBef>
                <a:spcPts val="0"/>
              </a:spcBef>
              <a:defRPr sz="3600" spc="1500">
                <a:solidFill>
                  <a:srgbClr val="FFFFFF"/>
                </a:solidFill>
                <a:latin typeface="Roboto Condensed Light"/>
                <a:ea typeface="Roboto Condensed Light"/>
                <a:cs typeface="Roboto Condensed Light"/>
                <a:sym typeface="Roboto Condensed Light"/>
              </a:defRPr>
            </a:pPr>
            <a:endParaRPr/>
          </a:p>
        </p:txBody>
      </p:sp>
      <p:sp>
        <p:nvSpPr>
          <p:cNvPr id="2922" name="図プレースホルダー 7"/>
          <p:cNvSpPr>
            <a:spLocks noGrp="1"/>
          </p:cNvSpPr>
          <p:nvPr>
            <p:ph type="pic" sz="quarter" idx="14"/>
          </p:nvPr>
        </p:nvSpPr>
        <p:spPr>
          <a:xfrm>
            <a:off x="3202546" y="5638555"/>
            <a:ext cx="1530171" cy="1530171"/>
          </a:xfrm>
          <a:prstGeom prst="rect">
            <a:avLst/>
          </a:prstGeom>
        </p:spPr>
        <p:txBody>
          <a:bodyPr lIns="91439" rIns="91439">
            <a:noAutofit/>
          </a:bodyPr>
          <a:lstStyle/>
          <a:p>
            <a:endParaRPr/>
          </a:p>
        </p:txBody>
      </p:sp>
      <p:sp>
        <p:nvSpPr>
          <p:cNvPr id="2923" name="テキスト プレースホルダー 11"/>
          <p:cNvSpPr>
            <a:spLocks noGrp="1"/>
          </p:cNvSpPr>
          <p:nvPr>
            <p:ph type="body" sz="quarter" idx="15"/>
          </p:nvPr>
        </p:nvSpPr>
        <p:spPr>
          <a:xfrm>
            <a:off x="1627371" y="7838164"/>
            <a:ext cx="4725526" cy="1580811"/>
          </a:xfrm>
          <a:prstGeom prst="rect">
            <a:avLst/>
          </a:prstGeom>
        </p:spPr>
        <p:txBody>
          <a:bodyPr lIns="81637" tIns="81637" rIns="81637" bIns="81637"/>
          <a:lstStyle/>
          <a:p>
            <a:pPr algn="ctr">
              <a:lnSpc>
                <a:spcPct val="120000"/>
              </a:lnSpc>
              <a:spcBef>
                <a:spcPts val="400"/>
              </a:spcBef>
              <a:defRPr sz="2000"/>
            </a:pPr>
            <a:endParaRPr/>
          </a:p>
        </p:txBody>
      </p:sp>
      <p:sp>
        <p:nvSpPr>
          <p:cNvPr id="2924" name="テキスト プレースホルダー 11"/>
          <p:cNvSpPr>
            <a:spLocks noGrp="1"/>
          </p:cNvSpPr>
          <p:nvPr>
            <p:ph type="body" sz="quarter" idx="16"/>
          </p:nvPr>
        </p:nvSpPr>
        <p:spPr>
          <a:xfrm>
            <a:off x="1627371" y="7258735"/>
            <a:ext cx="4725526" cy="773204"/>
          </a:xfrm>
          <a:prstGeom prst="rect">
            <a:avLst/>
          </a:prstGeom>
        </p:spPr>
        <p:txBody>
          <a:bodyPr lIns="81637" tIns="81637" rIns="81637" bIns="81637"/>
          <a:lstStyle/>
          <a:p>
            <a:pPr algn="ctr">
              <a:lnSpc>
                <a:spcPct val="120000"/>
              </a:lnSpc>
              <a:spcBef>
                <a:spcPts val="700"/>
              </a:spcBef>
              <a:defRPr sz="3200" spc="300">
                <a:solidFill>
                  <a:schemeClr val="accent1"/>
                </a:solidFill>
                <a:latin typeface="Roboto Condensed Light"/>
                <a:ea typeface="Roboto Condensed Light"/>
                <a:cs typeface="Roboto Condensed Light"/>
                <a:sym typeface="Roboto Condensed Light"/>
              </a:defRPr>
            </a:pPr>
            <a:endParaRPr/>
          </a:p>
        </p:txBody>
      </p:sp>
      <p:sp>
        <p:nvSpPr>
          <p:cNvPr id="2925" name="図プレースホルダー 7"/>
          <p:cNvSpPr>
            <a:spLocks noGrp="1"/>
          </p:cNvSpPr>
          <p:nvPr>
            <p:ph type="pic" sz="quarter" idx="17"/>
          </p:nvPr>
        </p:nvSpPr>
        <p:spPr>
          <a:xfrm>
            <a:off x="8378121" y="5638555"/>
            <a:ext cx="1530171" cy="1530171"/>
          </a:xfrm>
          <a:prstGeom prst="rect">
            <a:avLst/>
          </a:prstGeom>
        </p:spPr>
        <p:txBody>
          <a:bodyPr lIns="91439" rIns="91439">
            <a:noAutofit/>
          </a:bodyPr>
          <a:lstStyle/>
          <a:p>
            <a:endParaRPr/>
          </a:p>
        </p:txBody>
      </p:sp>
      <p:sp>
        <p:nvSpPr>
          <p:cNvPr id="2926" name="テキスト プレースホルダー 11"/>
          <p:cNvSpPr>
            <a:spLocks noGrp="1"/>
          </p:cNvSpPr>
          <p:nvPr>
            <p:ph type="body" sz="quarter" idx="18"/>
          </p:nvPr>
        </p:nvSpPr>
        <p:spPr>
          <a:xfrm>
            <a:off x="6802945" y="7838164"/>
            <a:ext cx="4725527" cy="1580811"/>
          </a:xfrm>
          <a:prstGeom prst="rect">
            <a:avLst/>
          </a:prstGeom>
        </p:spPr>
        <p:txBody>
          <a:bodyPr lIns="81637" tIns="81637" rIns="81637" bIns="81637"/>
          <a:lstStyle/>
          <a:p>
            <a:pPr algn="ctr">
              <a:lnSpc>
                <a:spcPct val="120000"/>
              </a:lnSpc>
              <a:spcBef>
                <a:spcPts val="400"/>
              </a:spcBef>
              <a:defRPr sz="2000"/>
            </a:pPr>
            <a:endParaRPr/>
          </a:p>
        </p:txBody>
      </p:sp>
      <p:sp>
        <p:nvSpPr>
          <p:cNvPr id="2927" name="テキスト プレースホルダー 11"/>
          <p:cNvSpPr>
            <a:spLocks noGrp="1"/>
          </p:cNvSpPr>
          <p:nvPr>
            <p:ph type="body" sz="quarter" idx="19"/>
          </p:nvPr>
        </p:nvSpPr>
        <p:spPr>
          <a:xfrm>
            <a:off x="6802945" y="7258735"/>
            <a:ext cx="4725527" cy="773204"/>
          </a:xfrm>
          <a:prstGeom prst="rect">
            <a:avLst/>
          </a:prstGeom>
        </p:spPr>
        <p:txBody>
          <a:bodyPr lIns="81637" tIns="81637" rIns="81637" bIns="81637"/>
          <a:lstStyle/>
          <a:p>
            <a:pPr algn="ctr">
              <a:lnSpc>
                <a:spcPct val="120000"/>
              </a:lnSpc>
              <a:spcBef>
                <a:spcPts val="700"/>
              </a:spcBef>
              <a:defRPr sz="3200" spc="300">
                <a:solidFill>
                  <a:schemeClr val="accent1"/>
                </a:solidFill>
                <a:latin typeface="Roboto Condensed Light"/>
                <a:ea typeface="Roboto Condensed Light"/>
                <a:cs typeface="Roboto Condensed Light"/>
                <a:sym typeface="Roboto Condensed Light"/>
              </a:defRPr>
            </a:pPr>
            <a:endParaRPr/>
          </a:p>
        </p:txBody>
      </p:sp>
      <p:sp>
        <p:nvSpPr>
          <p:cNvPr id="2928" name="図プレースホルダー 7"/>
          <p:cNvSpPr>
            <a:spLocks noGrp="1"/>
          </p:cNvSpPr>
          <p:nvPr>
            <p:ph type="pic" sz="quarter" idx="20"/>
          </p:nvPr>
        </p:nvSpPr>
        <p:spPr>
          <a:xfrm>
            <a:off x="13553696" y="5638555"/>
            <a:ext cx="1530171" cy="1530171"/>
          </a:xfrm>
          <a:prstGeom prst="rect">
            <a:avLst/>
          </a:prstGeom>
        </p:spPr>
        <p:txBody>
          <a:bodyPr lIns="91439" rIns="91439">
            <a:noAutofit/>
          </a:bodyPr>
          <a:lstStyle/>
          <a:p>
            <a:endParaRPr/>
          </a:p>
        </p:txBody>
      </p:sp>
      <p:sp>
        <p:nvSpPr>
          <p:cNvPr id="2929" name="テキスト プレースホルダー 11"/>
          <p:cNvSpPr>
            <a:spLocks noGrp="1"/>
          </p:cNvSpPr>
          <p:nvPr>
            <p:ph type="body" sz="quarter" idx="21"/>
          </p:nvPr>
        </p:nvSpPr>
        <p:spPr>
          <a:xfrm>
            <a:off x="11978520" y="7838164"/>
            <a:ext cx="4725526" cy="1580811"/>
          </a:xfrm>
          <a:prstGeom prst="rect">
            <a:avLst/>
          </a:prstGeom>
        </p:spPr>
        <p:txBody>
          <a:bodyPr lIns="81637" tIns="81637" rIns="81637" bIns="81637"/>
          <a:lstStyle/>
          <a:p>
            <a:pPr algn="ctr">
              <a:lnSpc>
                <a:spcPct val="120000"/>
              </a:lnSpc>
              <a:spcBef>
                <a:spcPts val="400"/>
              </a:spcBef>
              <a:defRPr sz="2000"/>
            </a:pPr>
            <a:endParaRPr/>
          </a:p>
        </p:txBody>
      </p:sp>
      <p:sp>
        <p:nvSpPr>
          <p:cNvPr id="2930" name="テキスト プレースホルダー 11"/>
          <p:cNvSpPr>
            <a:spLocks noGrp="1"/>
          </p:cNvSpPr>
          <p:nvPr>
            <p:ph type="body" sz="quarter" idx="22"/>
          </p:nvPr>
        </p:nvSpPr>
        <p:spPr>
          <a:xfrm>
            <a:off x="11978520" y="7258735"/>
            <a:ext cx="4725526" cy="773204"/>
          </a:xfrm>
          <a:prstGeom prst="rect">
            <a:avLst/>
          </a:prstGeom>
        </p:spPr>
        <p:txBody>
          <a:bodyPr lIns="81637" tIns="81637" rIns="81637" bIns="81637"/>
          <a:lstStyle/>
          <a:p>
            <a:pPr algn="ctr">
              <a:lnSpc>
                <a:spcPct val="120000"/>
              </a:lnSpc>
              <a:spcBef>
                <a:spcPts val="700"/>
              </a:spcBef>
              <a:defRPr sz="3200" spc="300">
                <a:solidFill>
                  <a:schemeClr val="accent1"/>
                </a:solidFill>
                <a:latin typeface="Roboto Condensed Light"/>
                <a:ea typeface="Roboto Condensed Light"/>
                <a:cs typeface="Roboto Condensed Light"/>
                <a:sym typeface="Roboto Condensed Light"/>
              </a:defRPr>
            </a:pPr>
            <a:endParaRPr/>
          </a:p>
        </p:txBody>
      </p:sp>
    </p:spTree>
  </p:cSld>
  <p:clrMapOvr>
    <a:masterClrMapping/>
  </p:clrMapOvr>
  <p:transition spd="med"/>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type="tx">
  <p:cSld name="Phone and Picture">
    <p:spTree>
      <p:nvGrpSpPr>
        <p:cNvPr id="1" name=""/>
        <p:cNvGrpSpPr/>
        <p:nvPr/>
      </p:nvGrpSpPr>
      <p:grpSpPr>
        <a:xfrm>
          <a:off x="0" y="0"/>
          <a:ext cx="0" cy="0"/>
          <a:chOff x="0" y="0"/>
          <a:chExt cx="0" cy="0"/>
        </a:xfrm>
      </p:grpSpPr>
      <p:sp>
        <p:nvSpPr>
          <p:cNvPr id="2937" name="直線コネクタ 12"/>
          <p:cNvSpPr/>
          <p:nvPr/>
        </p:nvSpPr>
        <p:spPr>
          <a:xfrm flipV="1">
            <a:off x="17289110" y="9508984"/>
            <a:ext cx="1" cy="778016"/>
          </a:xfrm>
          <a:prstGeom prst="line">
            <a:avLst/>
          </a:prstGeom>
          <a:ln w="12700">
            <a:solidFill>
              <a:schemeClr val="accent1"/>
            </a:solidFill>
          </a:ln>
        </p:spPr>
        <p:txBody>
          <a:bodyPr lIns="45719" rIns="45719"/>
          <a:lstStyle/>
          <a:p>
            <a:endParaRPr/>
          </a:p>
        </p:txBody>
      </p:sp>
      <p:sp>
        <p:nvSpPr>
          <p:cNvPr id="2938" name="直角三角形 7"/>
          <p:cNvSpPr/>
          <p:nvPr/>
        </p:nvSpPr>
        <p:spPr>
          <a:xfrm rot="10800000">
            <a:off x="16421955" y="-1370"/>
            <a:ext cx="1864459" cy="2350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2939" name="直角三角形 9"/>
          <p:cNvSpPr/>
          <p:nvPr/>
        </p:nvSpPr>
        <p:spPr>
          <a:xfrm rot="10800000">
            <a:off x="14212397" y="-1371"/>
            <a:ext cx="4095456" cy="1949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2940" name="幻燈片編號"/>
          <p:cNvSpPr txBox="1">
            <a:spLocks noGrp="1"/>
          </p:cNvSpPr>
          <p:nvPr>
            <p:ph type="sldNum" sz="quarter" idx="2"/>
          </p:nvPr>
        </p:nvSpPr>
        <p:spPr>
          <a:xfrm>
            <a:off x="17371930" y="9542273"/>
            <a:ext cx="626430" cy="645877"/>
          </a:xfrm>
          <a:prstGeom prst="rect">
            <a:avLst/>
          </a:prstGeom>
        </p:spPr>
        <p:txBody>
          <a:bodyPr lIns="81637" tIns="81637" rIns="81637" bIns="81637"/>
          <a:lstStyle>
            <a:lvl1pPr algn="l">
              <a:defRPr sz="3200">
                <a:solidFill>
                  <a:srgbClr val="A2A2A2"/>
                </a:solidFill>
                <a:latin typeface="Roboto Condensed Light"/>
                <a:ea typeface="Roboto Condensed Light"/>
                <a:cs typeface="Roboto Condensed Light"/>
                <a:sym typeface="Roboto Condensed Light"/>
              </a:defRPr>
            </a:lvl1pPr>
          </a:lstStyle>
          <a:p>
            <a:fld id="{86CB4B4D-7CA3-9044-876B-883B54F8677D}" type="slidenum">
              <a:t>‹#›</a:t>
            </a:fld>
            <a:endParaRPr/>
          </a:p>
        </p:txBody>
      </p:sp>
      <p:sp>
        <p:nvSpPr>
          <p:cNvPr id="2941" name="図プレースホルダー 8"/>
          <p:cNvSpPr>
            <a:spLocks noGrp="1"/>
          </p:cNvSpPr>
          <p:nvPr>
            <p:ph type="pic" idx="13"/>
          </p:nvPr>
        </p:nvSpPr>
        <p:spPr>
          <a:xfrm>
            <a:off x="0" y="-2"/>
            <a:ext cx="18286413" cy="6583662"/>
          </a:xfrm>
          <a:prstGeom prst="rect">
            <a:avLst/>
          </a:prstGeom>
        </p:spPr>
        <p:txBody>
          <a:bodyPr lIns="91439" rIns="91439">
            <a:noAutofit/>
          </a:bodyPr>
          <a:lstStyle/>
          <a:p>
            <a:endParaRPr/>
          </a:p>
        </p:txBody>
      </p:sp>
      <p:sp>
        <p:nvSpPr>
          <p:cNvPr id="2942" name="內文層級一…"/>
          <p:cNvSpPr txBox="1">
            <a:spLocks noGrp="1"/>
          </p:cNvSpPr>
          <p:nvPr>
            <p:ph type="body" sz="quarter" idx="1"/>
          </p:nvPr>
        </p:nvSpPr>
        <p:spPr>
          <a:xfrm>
            <a:off x="0" y="4063289"/>
            <a:ext cx="18286413" cy="765176"/>
          </a:xfrm>
          <a:prstGeom prst="rect">
            <a:avLst/>
          </a:prstGeom>
          <a:solidFill>
            <a:schemeClr val="accent1">
              <a:alpha val="69000"/>
            </a:schemeClr>
          </a:solidFill>
        </p:spPr>
        <p:txBody>
          <a:bodyPr lIns="81637" tIns="81637" rIns="81637" bIns="81637"/>
          <a:lstStyle>
            <a:lvl1pPr>
              <a:spcBef>
                <a:spcPts val="400"/>
              </a:spcBef>
              <a:defRPr sz="2000"/>
            </a:lvl1pPr>
            <a:lvl2pPr marL="1180830" indent="-364453">
              <a:spcBef>
                <a:spcPts val="400"/>
              </a:spcBef>
              <a:defRPr sz="2000"/>
            </a:lvl2pPr>
            <a:lvl3pPr marL="1924315" indent="-291562">
              <a:spcBef>
                <a:spcPts val="400"/>
              </a:spcBef>
              <a:defRPr sz="2000"/>
            </a:lvl3pPr>
            <a:lvl4pPr marL="2740691" indent="-291562">
              <a:spcBef>
                <a:spcPts val="400"/>
              </a:spcBef>
              <a:defRPr sz="2000"/>
            </a:lvl4pPr>
            <a:lvl5pPr marL="3557067" indent="-291562">
              <a:spcBef>
                <a:spcPts val="400"/>
              </a:spcBef>
              <a:defRPr sz="2000"/>
            </a:lvl5pPr>
          </a:lstStyle>
          <a:p>
            <a:r>
              <a:t>內文層級一</a:t>
            </a:r>
          </a:p>
          <a:p>
            <a:pPr lvl="1"/>
            <a:r>
              <a:t>內文層級二</a:t>
            </a:r>
          </a:p>
          <a:p>
            <a:pPr lvl="2"/>
            <a:r>
              <a:t>內文層級三</a:t>
            </a:r>
          </a:p>
          <a:p>
            <a:pPr lvl="3"/>
            <a:r>
              <a:t>內文層級四</a:t>
            </a:r>
          </a:p>
          <a:p>
            <a:pPr lvl="4"/>
            <a:r>
              <a:t>內文層級五</a:t>
            </a:r>
          </a:p>
        </p:txBody>
      </p:sp>
      <p:sp>
        <p:nvSpPr>
          <p:cNvPr id="2943" name="テキスト プレースホルダー 12"/>
          <p:cNvSpPr>
            <a:spLocks noGrp="1"/>
          </p:cNvSpPr>
          <p:nvPr>
            <p:ph type="body" sz="quarter" idx="14"/>
          </p:nvPr>
        </p:nvSpPr>
        <p:spPr>
          <a:xfrm>
            <a:off x="-1" y="4828950"/>
            <a:ext cx="18286414" cy="1754710"/>
          </a:xfrm>
          <a:prstGeom prst="rect">
            <a:avLst/>
          </a:prstGeom>
          <a:solidFill>
            <a:srgbClr val="3F3F3F">
              <a:alpha val="69000"/>
            </a:srgbClr>
          </a:solidFill>
        </p:spPr>
        <p:txBody>
          <a:bodyPr lIns="81637" tIns="81637" rIns="81637" bIns="81637"/>
          <a:lstStyle/>
          <a:p>
            <a:pPr>
              <a:spcBef>
                <a:spcPts val="400"/>
              </a:spcBef>
              <a:defRPr sz="2000"/>
            </a:pPr>
            <a:endParaRPr/>
          </a:p>
        </p:txBody>
      </p:sp>
      <p:sp>
        <p:nvSpPr>
          <p:cNvPr id="2944" name="テキスト プレースホルダー 10"/>
          <p:cNvSpPr>
            <a:spLocks noGrp="1"/>
          </p:cNvSpPr>
          <p:nvPr>
            <p:ph type="body" sz="quarter" idx="15"/>
          </p:nvPr>
        </p:nvSpPr>
        <p:spPr>
          <a:xfrm>
            <a:off x="1311687" y="823019"/>
            <a:ext cx="3691059" cy="5757017"/>
          </a:xfrm>
          <a:prstGeom prst="rect">
            <a:avLst/>
          </a:prstGeom>
          <a:blipFill>
            <a:blip r:embed="rId2"/>
            <a:stretch>
              <a:fillRect/>
            </a:stretch>
          </a:blipFill>
        </p:spPr>
        <p:txBody>
          <a:bodyPr lIns="81637" tIns="81637" rIns="81637" bIns="81637"/>
          <a:lstStyle/>
          <a:p>
            <a:pPr>
              <a:spcBef>
                <a:spcPts val="400"/>
              </a:spcBef>
              <a:defRPr sz="2000"/>
            </a:pPr>
            <a:endParaRPr/>
          </a:p>
        </p:txBody>
      </p:sp>
      <p:sp>
        <p:nvSpPr>
          <p:cNvPr id="2945" name="テキスト プレースホルダー 11"/>
          <p:cNvSpPr>
            <a:spLocks noGrp="1"/>
          </p:cNvSpPr>
          <p:nvPr>
            <p:ph type="body" sz="quarter" idx="16"/>
          </p:nvPr>
        </p:nvSpPr>
        <p:spPr>
          <a:xfrm>
            <a:off x="5137760" y="4052646"/>
            <a:ext cx="12421381" cy="773204"/>
          </a:xfrm>
          <a:prstGeom prst="rect">
            <a:avLst/>
          </a:prstGeom>
        </p:spPr>
        <p:txBody>
          <a:bodyPr lIns="81637" tIns="81637" rIns="81637" bIns="81637"/>
          <a:lstStyle/>
          <a:p>
            <a:pPr>
              <a:lnSpc>
                <a:spcPct val="120000"/>
              </a:lnSpc>
              <a:spcBef>
                <a:spcPts val="700"/>
              </a:spcBef>
              <a:defRPr sz="3200" spc="300">
                <a:solidFill>
                  <a:srgbClr val="FFFFFF"/>
                </a:solidFill>
                <a:latin typeface="Roboto Condensed Light"/>
                <a:ea typeface="Roboto Condensed Light"/>
                <a:cs typeface="Roboto Condensed Light"/>
                <a:sym typeface="Roboto Condensed Light"/>
              </a:defRPr>
            </a:pPr>
            <a:endParaRPr/>
          </a:p>
        </p:txBody>
      </p:sp>
      <p:sp>
        <p:nvSpPr>
          <p:cNvPr id="2946" name="テキスト プレースホルダー 11"/>
          <p:cNvSpPr>
            <a:spLocks noGrp="1"/>
          </p:cNvSpPr>
          <p:nvPr>
            <p:ph type="body" sz="quarter" idx="17"/>
          </p:nvPr>
        </p:nvSpPr>
        <p:spPr>
          <a:xfrm>
            <a:off x="5137760" y="4880357"/>
            <a:ext cx="12421381" cy="1658298"/>
          </a:xfrm>
          <a:prstGeom prst="rect">
            <a:avLst/>
          </a:prstGeom>
        </p:spPr>
        <p:txBody>
          <a:bodyPr lIns="81637" tIns="81637" rIns="81637" bIns="81637"/>
          <a:lstStyle/>
          <a:p>
            <a:pPr>
              <a:lnSpc>
                <a:spcPct val="120000"/>
              </a:lnSpc>
              <a:spcBef>
                <a:spcPts val="400"/>
              </a:spcBef>
              <a:defRPr sz="2000">
                <a:solidFill>
                  <a:srgbClr val="FFFFFF"/>
                </a:solidFill>
              </a:defRPr>
            </a:pPr>
            <a:endParaRPr/>
          </a:p>
        </p:txBody>
      </p:sp>
      <p:sp>
        <p:nvSpPr>
          <p:cNvPr id="2947" name="図プレースホルダー 21"/>
          <p:cNvSpPr>
            <a:spLocks noGrp="1"/>
          </p:cNvSpPr>
          <p:nvPr>
            <p:ph type="pic" sz="quarter" idx="18"/>
          </p:nvPr>
        </p:nvSpPr>
        <p:spPr>
          <a:xfrm>
            <a:off x="1582416" y="1767764"/>
            <a:ext cx="3149601" cy="4816476"/>
          </a:xfrm>
          <a:prstGeom prst="rect">
            <a:avLst/>
          </a:prstGeom>
        </p:spPr>
        <p:txBody>
          <a:bodyPr lIns="91439" rIns="91439">
            <a:noAutofit/>
          </a:bodyPr>
          <a:lstStyle/>
          <a:p>
            <a:endParaRPr/>
          </a:p>
        </p:txBody>
      </p:sp>
      <p:sp>
        <p:nvSpPr>
          <p:cNvPr id="2948" name="テキスト プレースホルダー 11"/>
          <p:cNvSpPr>
            <a:spLocks noGrp="1"/>
          </p:cNvSpPr>
          <p:nvPr>
            <p:ph type="body" sz="quarter" idx="19"/>
          </p:nvPr>
        </p:nvSpPr>
        <p:spPr>
          <a:xfrm>
            <a:off x="2842147" y="6619889"/>
            <a:ext cx="12612645" cy="1224262"/>
          </a:xfrm>
          <a:prstGeom prst="rect">
            <a:avLst/>
          </a:prstGeom>
        </p:spPr>
        <p:txBody>
          <a:bodyPr lIns="81637" tIns="81637" rIns="81637" bIns="81637" anchor="b"/>
          <a:lstStyle/>
          <a:p>
            <a:pPr algn="ctr">
              <a:spcBef>
                <a:spcPts val="0"/>
              </a:spcBef>
              <a:defRPr sz="5400" spc="600">
                <a:solidFill>
                  <a:schemeClr val="accent1"/>
                </a:solidFill>
                <a:latin typeface="Roboto Condensed Light"/>
                <a:ea typeface="Roboto Condensed Light"/>
                <a:cs typeface="Roboto Condensed Light"/>
                <a:sym typeface="Roboto Condensed Light"/>
              </a:defRPr>
            </a:pPr>
            <a:endParaRPr/>
          </a:p>
        </p:txBody>
      </p:sp>
      <p:sp>
        <p:nvSpPr>
          <p:cNvPr id="2949" name="直線コネクタ 24"/>
          <p:cNvSpPr/>
          <p:nvPr/>
        </p:nvSpPr>
        <p:spPr>
          <a:xfrm flipH="1" flipV="1">
            <a:off x="3332955" y="7853145"/>
            <a:ext cx="11620501" cy="1"/>
          </a:xfrm>
          <a:prstGeom prst="line">
            <a:avLst/>
          </a:prstGeom>
          <a:ln w="12700">
            <a:solidFill>
              <a:srgbClr val="0094BB"/>
            </a:solidFill>
          </a:ln>
        </p:spPr>
        <p:txBody>
          <a:bodyPr lIns="45719" rIns="45719"/>
          <a:lstStyle/>
          <a:p>
            <a:endParaRPr/>
          </a:p>
        </p:txBody>
      </p:sp>
      <p:sp>
        <p:nvSpPr>
          <p:cNvPr id="2950" name="テキスト プレースホルダー 11"/>
          <p:cNvSpPr>
            <a:spLocks noGrp="1"/>
          </p:cNvSpPr>
          <p:nvPr>
            <p:ph type="body" sz="quarter" idx="20"/>
          </p:nvPr>
        </p:nvSpPr>
        <p:spPr>
          <a:xfrm>
            <a:off x="2097255" y="7975590"/>
            <a:ext cx="14102428" cy="1539113"/>
          </a:xfrm>
          <a:prstGeom prst="rect">
            <a:avLst/>
          </a:prstGeom>
        </p:spPr>
        <p:txBody>
          <a:bodyPr lIns="81637" tIns="81637" rIns="81637" bIns="81637"/>
          <a:lstStyle/>
          <a:p>
            <a:pPr algn="ctr">
              <a:lnSpc>
                <a:spcPct val="120000"/>
              </a:lnSpc>
              <a:spcBef>
                <a:spcPts val="0"/>
              </a:spcBef>
            </a:pPr>
            <a:endParaRPr/>
          </a:p>
        </p:txBody>
      </p:sp>
    </p:spTree>
  </p:cSld>
  <p:clrMapOvr>
    <a:masterClrMapping/>
  </p:clrMapOvr>
  <p:transition spd="med"/>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type="tx">
  <p:cSld name="2 Images">
    <p:spTree>
      <p:nvGrpSpPr>
        <p:cNvPr id="1" name=""/>
        <p:cNvGrpSpPr/>
        <p:nvPr/>
      </p:nvGrpSpPr>
      <p:grpSpPr>
        <a:xfrm>
          <a:off x="0" y="0"/>
          <a:ext cx="0" cy="0"/>
          <a:chOff x="0" y="0"/>
          <a:chExt cx="0" cy="0"/>
        </a:xfrm>
      </p:grpSpPr>
      <p:sp>
        <p:nvSpPr>
          <p:cNvPr id="2957" name="直角三角形 7"/>
          <p:cNvSpPr/>
          <p:nvPr/>
        </p:nvSpPr>
        <p:spPr>
          <a:xfrm rot="10800000">
            <a:off x="16421955" y="-1370"/>
            <a:ext cx="1864459" cy="2350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2958" name="直角三角形 9"/>
          <p:cNvSpPr/>
          <p:nvPr/>
        </p:nvSpPr>
        <p:spPr>
          <a:xfrm rot="10800000">
            <a:off x="14212397" y="-1371"/>
            <a:ext cx="4095456" cy="1949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2959" name="正方形/長方形 8"/>
          <p:cNvSpPr/>
          <p:nvPr/>
        </p:nvSpPr>
        <p:spPr>
          <a:xfrm>
            <a:off x="-14758" y="3291830"/>
            <a:ext cx="18286414" cy="3291831"/>
          </a:xfrm>
          <a:prstGeom prst="rect">
            <a:avLst/>
          </a:prstGeom>
          <a:solidFill>
            <a:srgbClr val="BFF2FF"/>
          </a:solidFill>
          <a:ln w="12700">
            <a:miter lim="400000"/>
          </a:ln>
        </p:spPr>
        <p:txBody>
          <a:bodyPr lIns="45719" rIns="45719" anchor="ctr"/>
          <a:lstStyle/>
          <a:p>
            <a:pPr algn="ctr">
              <a:defRPr>
                <a:solidFill>
                  <a:srgbClr val="FFFFFF"/>
                </a:solidFill>
              </a:defRPr>
            </a:pPr>
            <a:endParaRPr/>
          </a:p>
        </p:txBody>
      </p:sp>
      <p:sp>
        <p:nvSpPr>
          <p:cNvPr id="2960" name="正方形/長方形 22"/>
          <p:cNvSpPr/>
          <p:nvPr/>
        </p:nvSpPr>
        <p:spPr>
          <a:xfrm>
            <a:off x="-7193" y="3722609"/>
            <a:ext cx="18286414" cy="2430272"/>
          </a:xfrm>
          <a:prstGeom prst="rect">
            <a:avLst/>
          </a:prstGeom>
          <a:solidFill>
            <a:srgbClr val="7FE5FF"/>
          </a:solidFill>
          <a:ln w="12700">
            <a:miter lim="400000"/>
          </a:ln>
        </p:spPr>
        <p:txBody>
          <a:bodyPr lIns="45719" rIns="45719" anchor="ctr"/>
          <a:lstStyle/>
          <a:p>
            <a:pPr algn="ctr">
              <a:defRPr>
                <a:solidFill>
                  <a:srgbClr val="FFFFFF"/>
                </a:solidFill>
              </a:defRPr>
            </a:pPr>
            <a:endParaRPr/>
          </a:p>
        </p:txBody>
      </p:sp>
      <p:sp>
        <p:nvSpPr>
          <p:cNvPr id="2961" name="正方形/長方形 4"/>
          <p:cNvSpPr/>
          <p:nvPr/>
        </p:nvSpPr>
        <p:spPr>
          <a:xfrm>
            <a:off x="-2" y="-1"/>
            <a:ext cx="18286414" cy="3291832"/>
          </a:xfrm>
          <a:prstGeom prst="rect">
            <a:avLst/>
          </a:prstGeom>
          <a:solidFill>
            <a:srgbClr val="BFF2FF"/>
          </a:solidFill>
          <a:ln w="12700">
            <a:miter lim="400000"/>
          </a:ln>
        </p:spPr>
        <p:txBody>
          <a:bodyPr lIns="45719" rIns="45719" anchor="ctr"/>
          <a:lstStyle/>
          <a:p>
            <a:pPr algn="ctr">
              <a:defRPr>
                <a:solidFill>
                  <a:srgbClr val="FFFFFF"/>
                </a:solidFill>
              </a:defRPr>
            </a:pPr>
            <a:endParaRPr/>
          </a:p>
        </p:txBody>
      </p:sp>
      <p:sp>
        <p:nvSpPr>
          <p:cNvPr id="2962" name="正方形/長方形 21"/>
          <p:cNvSpPr/>
          <p:nvPr/>
        </p:nvSpPr>
        <p:spPr>
          <a:xfrm>
            <a:off x="0" y="417974"/>
            <a:ext cx="18271656" cy="2430272"/>
          </a:xfrm>
          <a:prstGeom prst="rect">
            <a:avLst/>
          </a:prstGeom>
          <a:solidFill>
            <a:srgbClr val="7FE5FF"/>
          </a:solidFill>
          <a:ln w="12700">
            <a:miter lim="400000"/>
          </a:ln>
        </p:spPr>
        <p:txBody>
          <a:bodyPr lIns="45719" rIns="45719" anchor="ctr"/>
          <a:lstStyle/>
          <a:p>
            <a:pPr algn="ctr">
              <a:defRPr>
                <a:solidFill>
                  <a:srgbClr val="FFFFFF"/>
                </a:solidFill>
              </a:defRPr>
            </a:pPr>
            <a:endParaRPr/>
          </a:p>
        </p:txBody>
      </p:sp>
      <p:sp>
        <p:nvSpPr>
          <p:cNvPr id="2963" name="図プレースホルダー 13"/>
          <p:cNvSpPr>
            <a:spLocks noGrp="1"/>
          </p:cNvSpPr>
          <p:nvPr>
            <p:ph type="pic" sz="quarter" idx="13"/>
          </p:nvPr>
        </p:nvSpPr>
        <p:spPr>
          <a:xfrm>
            <a:off x="9143206" y="3291830"/>
            <a:ext cx="9139925" cy="3291831"/>
          </a:xfrm>
          <a:prstGeom prst="rect">
            <a:avLst/>
          </a:prstGeom>
        </p:spPr>
        <p:txBody>
          <a:bodyPr lIns="91439" rIns="91439">
            <a:noAutofit/>
          </a:bodyPr>
          <a:lstStyle/>
          <a:p>
            <a:endParaRPr/>
          </a:p>
        </p:txBody>
      </p:sp>
      <p:sp>
        <p:nvSpPr>
          <p:cNvPr id="2964" name="図プレースホルダー 10"/>
          <p:cNvSpPr>
            <a:spLocks noGrp="1"/>
          </p:cNvSpPr>
          <p:nvPr>
            <p:ph type="pic" sz="quarter" idx="14"/>
          </p:nvPr>
        </p:nvSpPr>
        <p:spPr>
          <a:xfrm>
            <a:off x="0" y="-1"/>
            <a:ext cx="9139926" cy="3291832"/>
          </a:xfrm>
          <a:prstGeom prst="rect">
            <a:avLst/>
          </a:prstGeom>
        </p:spPr>
        <p:txBody>
          <a:bodyPr lIns="91439" rIns="91439">
            <a:noAutofit/>
          </a:bodyPr>
          <a:lstStyle/>
          <a:p>
            <a:endParaRPr/>
          </a:p>
        </p:txBody>
      </p:sp>
      <p:sp>
        <p:nvSpPr>
          <p:cNvPr id="2965" name="幻燈片編號"/>
          <p:cNvSpPr txBox="1">
            <a:spLocks noGrp="1"/>
          </p:cNvSpPr>
          <p:nvPr>
            <p:ph type="sldNum" sz="quarter" idx="2"/>
          </p:nvPr>
        </p:nvSpPr>
        <p:spPr>
          <a:xfrm>
            <a:off x="17371930" y="9542273"/>
            <a:ext cx="626430" cy="645877"/>
          </a:xfrm>
          <a:prstGeom prst="rect">
            <a:avLst/>
          </a:prstGeom>
        </p:spPr>
        <p:txBody>
          <a:bodyPr lIns="81637" tIns="81637" rIns="81637" bIns="81637"/>
          <a:lstStyle>
            <a:lvl1pPr algn="l">
              <a:defRPr sz="3200">
                <a:solidFill>
                  <a:srgbClr val="A2A2A2"/>
                </a:solidFill>
                <a:latin typeface="Roboto Condensed Light"/>
                <a:ea typeface="Roboto Condensed Light"/>
                <a:cs typeface="Roboto Condensed Light"/>
                <a:sym typeface="Roboto Condensed Light"/>
              </a:defRPr>
            </a:lvl1pPr>
          </a:lstStyle>
          <a:p>
            <a:fld id="{86CB4B4D-7CA3-9044-876B-883B54F8677D}" type="slidenum">
              <a:t>‹#›</a:t>
            </a:fld>
            <a:endParaRPr/>
          </a:p>
        </p:txBody>
      </p:sp>
      <p:sp>
        <p:nvSpPr>
          <p:cNvPr id="2966" name="內文層級一…"/>
          <p:cNvSpPr txBox="1">
            <a:spLocks noGrp="1"/>
          </p:cNvSpPr>
          <p:nvPr>
            <p:ph type="body" sz="quarter" idx="1"/>
          </p:nvPr>
        </p:nvSpPr>
        <p:spPr>
          <a:xfrm>
            <a:off x="2842148" y="6619889"/>
            <a:ext cx="12612644" cy="1224262"/>
          </a:xfrm>
          <a:prstGeom prst="rect">
            <a:avLst/>
          </a:prstGeom>
        </p:spPr>
        <p:txBody>
          <a:bodyPr lIns="81637" tIns="81637" rIns="81637" bIns="81637" anchor="b"/>
          <a:lstStyle>
            <a:lvl1pPr algn="ctr">
              <a:spcBef>
                <a:spcPts val="0"/>
              </a:spcBef>
              <a:defRPr sz="5400" spc="600">
                <a:solidFill>
                  <a:schemeClr val="accent1"/>
                </a:solidFill>
                <a:latin typeface="Roboto Condensed Light"/>
                <a:ea typeface="Roboto Condensed Light"/>
                <a:cs typeface="Roboto Condensed Light"/>
                <a:sym typeface="Roboto Condensed Light"/>
              </a:defRPr>
            </a:lvl1pPr>
            <a:lvl2pPr marL="1800401" indent="-984024" algn="ctr">
              <a:spcBef>
                <a:spcPts val="0"/>
              </a:spcBef>
              <a:defRPr sz="5400" spc="600">
                <a:solidFill>
                  <a:schemeClr val="accent1"/>
                </a:solidFill>
                <a:latin typeface="Roboto Condensed Light"/>
                <a:ea typeface="Roboto Condensed Light"/>
                <a:cs typeface="Roboto Condensed Light"/>
                <a:sym typeface="Roboto Condensed Light"/>
              </a:defRPr>
            </a:lvl2pPr>
            <a:lvl3pPr marL="2419972" indent="-787219" algn="ctr">
              <a:spcBef>
                <a:spcPts val="0"/>
              </a:spcBef>
              <a:defRPr sz="5400" spc="600">
                <a:solidFill>
                  <a:schemeClr val="accent1"/>
                </a:solidFill>
                <a:latin typeface="Roboto Condensed Light"/>
                <a:ea typeface="Roboto Condensed Light"/>
                <a:cs typeface="Roboto Condensed Light"/>
                <a:sym typeface="Roboto Condensed Light"/>
              </a:defRPr>
            </a:lvl3pPr>
            <a:lvl4pPr marL="3236348" indent="-787219" algn="ctr">
              <a:spcBef>
                <a:spcPts val="0"/>
              </a:spcBef>
              <a:defRPr sz="5400" spc="600">
                <a:solidFill>
                  <a:schemeClr val="accent1"/>
                </a:solidFill>
                <a:latin typeface="Roboto Condensed Light"/>
                <a:ea typeface="Roboto Condensed Light"/>
                <a:cs typeface="Roboto Condensed Light"/>
                <a:sym typeface="Roboto Condensed Light"/>
              </a:defRPr>
            </a:lvl4pPr>
            <a:lvl5pPr marL="4052724" indent="-787219" algn="ctr">
              <a:spcBef>
                <a:spcPts val="0"/>
              </a:spcBef>
              <a:defRPr sz="5400" spc="600">
                <a:solidFill>
                  <a:schemeClr val="accent1"/>
                </a:solidFill>
                <a:latin typeface="Roboto Condensed Light"/>
                <a:ea typeface="Roboto Condensed Light"/>
                <a:cs typeface="Roboto Condensed Light"/>
                <a:sym typeface="Roboto Condensed Light"/>
              </a:defRPr>
            </a:lvl5pPr>
          </a:lstStyle>
          <a:p>
            <a:r>
              <a:t>內文層級一</a:t>
            </a:r>
          </a:p>
          <a:p>
            <a:pPr lvl="1"/>
            <a:r>
              <a:t>內文層級二</a:t>
            </a:r>
          </a:p>
          <a:p>
            <a:pPr lvl="2"/>
            <a:r>
              <a:t>內文層級三</a:t>
            </a:r>
          </a:p>
          <a:p>
            <a:pPr lvl="3"/>
            <a:r>
              <a:t>內文層級四</a:t>
            </a:r>
          </a:p>
          <a:p>
            <a:pPr lvl="4"/>
            <a:r>
              <a:t>內文層級五</a:t>
            </a:r>
          </a:p>
        </p:txBody>
      </p:sp>
      <p:sp>
        <p:nvSpPr>
          <p:cNvPr id="2967" name="直線コネクタ 15"/>
          <p:cNvSpPr/>
          <p:nvPr/>
        </p:nvSpPr>
        <p:spPr>
          <a:xfrm flipH="1" flipV="1">
            <a:off x="3332955" y="7853145"/>
            <a:ext cx="11620501" cy="1"/>
          </a:xfrm>
          <a:prstGeom prst="line">
            <a:avLst/>
          </a:prstGeom>
          <a:ln w="12700">
            <a:solidFill>
              <a:srgbClr val="0094BB"/>
            </a:solidFill>
          </a:ln>
        </p:spPr>
        <p:txBody>
          <a:bodyPr lIns="45719" rIns="45719"/>
          <a:lstStyle/>
          <a:p>
            <a:endParaRPr/>
          </a:p>
        </p:txBody>
      </p:sp>
      <p:sp>
        <p:nvSpPr>
          <p:cNvPr id="2968" name="テキスト プレースホルダー 11"/>
          <p:cNvSpPr>
            <a:spLocks noGrp="1"/>
          </p:cNvSpPr>
          <p:nvPr>
            <p:ph type="body" sz="quarter" idx="15"/>
          </p:nvPr>
        </p:nvSpPr>
        <p:spPr>
          <a:xfrm>
            <a:off x="2097255" y="7975590"/>
            <a:ext cx="14102428" cy="1539113"/>
          </a:xfrm>
          <a:prstGeom prst="rect">
            <a:avLst/>
          </a:prstGeom>
        </p:spPr>
        <p:txBody>
          <a:bodyPr lIns="81637" tIns="81637" rIns="81637" bIns="81637"/>
          <a:lstStyle/>
          <a:p>
            <a:pPr algn="ctr">
              <a:lnSpc>
                <a:spcPct val="120000"/>
              </a:lnSpc>
              <a:spcBef>
                <a:spcPts val="0"/>
              </a:spcBef>
            </a:pPr>
            <a:endParaRPr/>
          </a:p>
        </p:txBody>
      </p:sp>
      <p:sp>
        <p:nvSpPr>
          <p:cNvPr id="2969" name="テキスト プレースホルダー 11"/>
          <p:cNvSpPr>
            <a:spLocks noGrp="1"/>
          </p:cNvSpPr>
          <p:nvPr>
            <p:ph type="body" sz="quarter" idx="16"/>
          </p:nvPr>
        </p:nvSpPr>
        <p:spPr>
          <a:xfrm>
            <a:off x="9150225" y="1177425"/>
            <a:ext cx="8498926" cy="1445797"/>
          </a:xfrm>
          <a:prstGeom prst="rect">
            <a:avLst/>
          </a:prstGeom>
        </p:spPr>
        <p:txBody>
          <a:bodyPr lIns="81637" tIns="81637" rIns="81637" bIns="81637"/>
          <a:lstStyle/>
          <a:p>
            <a:pPr>
              <a:lnSpc>
                <a:spcPct val="120000"/>
              </a:lnSpc>
              <a:spcBef>
                <a:spcPts val="400"/>
              </a:spcBef>
              <a:defRPr sz="2000"/>
            </a:pPr>
            <a:endParaRPr/>
          </a:p>
        </p:txBody>
      </p:sp>
      <p:sp>
        <p:nvSpPr>
          <p:cNvPr id="2970" name="テキスト プレースホルダー 11"/>
          <p:cNvSpPr>
            <a:spLocks noGrp="1"/>
          </p:cNvSpPr>
          <p:nvPr>
            <p:ph type="body" sz="quarter" idx="17"/>
          </p:nvPr>
        </p:nvSpPr>
        <p:spPr>
          <a:xfrm>
            <a:off x="9150225" y="597994"/>
            <a:ext cx="8498926" cy="773204"/>
          </a:xfrm>
          <a:prstGeom prst="rect">
            <a:avLst/>
          </a:prstGeom>
        </p:spPr>
        <p:txBody>
          <a:bodyPr lIns="81637" tIns="81637" rIns="81637" bIns="81637"/>
          <a:lstStyle/>
          <a:p>
            <a:pPr>
              <a:lnSpc>
                <a:spcPct val="120000"/>
              </a:lnSpc>
              <a:spcBef>
                <a:spcPts val="700"/>
              </a:spcBef>
              <a:defRPr sz="3200" spc="300">
                <a:solidFill>
                  <a:schemeClr val="accent1"/>
                </a:solidFill>
                <a:latin typeface="Roboto Condensed Light"/>
                <a:ea typeface="Roboto Condensed Light"/>
                <a:cs typeface="Roboto Condensed Light"/>
                <a:sym typeface="Roboto Condensed Light"/>
              </a:defRPr>
            </a:pPr>
            <a:endParaRPr/>
          </a:p>
        </p:txBody>
      </p:sp>
      <p:sp>
        <p:nvSpPr>
          <p:cNvPr id="2971" name="テキスト プレースホルダー 11"/>
          <p:cNvSpPr>
            <a:spLocks noGrp="1"/>
          </p:cNvSpPr>
          <p:nvPr>
            <p:ph type="body" sz="quarter" idx="18"/>
          </p:nvPr>
        </p:nvSpPr>
        <p:spPr>
          <a:xfrm>
            <a:off x="599276" y="4513429"/>
            <a:ext cx="8498925" cy="1395157"/>
          </a:xfrm>
          <a:prstGeom prst="rect">
            <a:avLst/>
          </a:prstGeom>
        </p:spPr>
        <p:txBody>
          <a:bodyPr lIns="81637" tIns="81637" rIns="81637" bIns="81637"/>
          <a:lstStyle/>
          <a:p>
            <a:pPr>
              <a:lnSpc>
                <a:spcPct val="120000"/>
              </a:lnSpc>
              <a:spcBef>
                <a:spcPts val="400"/>
              </a:spcBef>
              <a:defRPr sz="2000"/>
            </a:pPr>
            <a:endParaRPr/>
          </a:p>
        </p:txBody>
      </p:sp>
      <p:sp>
        <p:nvSpPr>
          <p:cNvPr id="2972" name="テキスト プレースホルダー 11"/>
          <p:cNvSpPr>
            <a:spLocks noGrp="1"/>
          </p:cNvSpPr>
          <p:nvPr>
            <p:ph type="body" sz="quarter" idx="19"/>
          </p:nvPr>
        </p:nvSpPr>
        <p:spPr>
          <a:xfrm>
            <a:off x="599276" y="3934000"/>
            <a:ext cx="8498925" cy="773204"/>
          </a:xfrm>
          <a:prstGeom prst="rect">
            <a:avLst/>
          </a:prstGeom>
        </p:spPr>
        <p:txBody>
          <a:bodyPr lIns="81637" tIns="81637" rIns="81637" bIns="81637"/>
          <a:lstStyle/>
          <a:p>
            <a:pPr>
              <a:lnSpc>
                <a:spcPct val="120000"/>
              </a:lnSpc>
              <a:spcBef>
                <a:spcPts val="700"/>
              </a:spcBef>
              <a:defRPr sz="3200" spc="300">
                <a:solidFill>
                  <a:schemeClr val="accent1"/>
                </a:solidFill>
                <a:latin typeface="Roboto Condensed Light"/>
                <a:ea typeface="Roboto Condensed Light"/>
                <a:cs typeface="Roboto Condensed Light"/>
                <a:sym typeface="Roboto Condensed Light"/>
              </a:defRPr>
            </a:pPr>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No Contents - BG">
    <p:spTree>
      <p:nvGrpSpPr>
        <p:cNvPr id="1" name=""/>
        <p:cNvGrpSpPr/>
        <p:nvPr/>
      </p:nvGrpSpPr>
      <p:grpSpPr>
        <a:xfrm>
          <a:off x="0" y="0"/>
          <a:ext cx="0" cy="0"/>
          <a:chOff x="0" y="0"/>
          <a:chExt cx="0" cy="0"/>
        </a:xfrm>
      </p:grpSpPr>
      <p:sp>
        <p:nvSpPr>
          <p:cNvPr id="156"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type="tx">
  <p:cSld name="2 Big Images">
    <p:spTree>
      <p:nvGrpSpPr>
        <p:cNvPr id="1" name=""/>
        <p:cNvGrpSpPr/>
        <p:nvPr/>
      </p:nvGrpSpPr>
      <p:grpSpPr>
        <a:xfrm>
          <a:off x="0" y="0"/>
          <a:ext cx="0" cy="0"/>
          <a:chOff x="0" y="0"/>
          <a:chExt cx="0" cy="0"/>
        </a:xfrm>
      </p:grpSpPr>
      <p:sp>
        <p:nvSpPr>
          <p:cNvPr id="2979" name="直線コネクタ 12"/>
          <p:cNvSpPr/>
          <p:nvPr/>
        </p:nvSpPr>
        <p:spPr>
          <a:xfrm flipV="1">
            <a:off x="17289110" y="9508984"/>
            <a:ext cx="1" cy="778016"/>
          </a:xfrm>
          <a:prstGeom prst="line">
            <a:avLst/>
          </a:prstGeom>
          <a:ln w="12700">
            <a:solidFill>
              <a:schemeClr val="accent1"/>
            </a:solidFill>
          </a:ln>
        </p:spPr>
        <p:txBody>
          <a:bodyPr lIns="45719" rIns="45719"/>
          <a:lstStyle/>
          <a:p>
            <a:endParaRPr/>
          </a:p>
        </p:txBody>
      </p:sp>
      <p:sp>
        <p:nvSpPr>
          <p:cNvPr id="2980" name="直角三角形 7"/>
          <p:cNvSpPr/>
          <p:nvPr/>
        </p:nvSpPr>
        <p:spPr>
          <a:xfrm rot="10800000">
            <a:off x="16421955" y="-1370"/>
            <a:ext cx="1864459" cy="2350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2981" name="直角三角形 9"/>
          <p:cNvSpPr/>
          <p:nvPr/>
        </p:nvSpPr>
        <p:spPr>
          <a:xfrm rot="10800000">
            <a:off x="14212397" y="-1371"/>
            <a:ext cx="4095456" cy="1949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2982" name="図プレースホルダー 7"/>
          <p:cNvSpPr>
            <a:spLocks noGrp="1"/>
          </p:cNvSpPr>
          <p:nvPr>
            <p:ph type="pic" sz="half" idx="13"/>
          </p:nvPr>
        </p:nvSpPr>
        <p:spPr>
          <a:xfrm>
            <a:off x="-1" y="-1"/>
            <a:ext cx="10425057" cy="6583662"/>
          </a:xfrm>
          <a:prstGeom prst="rect">
            <a:avLst/>
          </a:prstGeom>
        </p:spPr>
        <p:txBody>
          <a:bodyPr lIns="91439" rIns="91439">
            <a:noAutofit/>
          </a:bodyPr>
          <a:lstStyle/>
          <a:p>
            <a:endParaRPr/>
          </a:p>
        </p:txBody>
      </p:sp>
      <p:sp>
        <p:nvSpPr>
          <p:cNvPr id="2983" name="図プレースホルダー 21"/>
          <p:cNvSpPr>
            <a:spLocks noGrp="1"/>
          </p:cNvSpPr>
          <p:nvPr>
            <p:ph type="pic" sz="quarter" idx="14"/>
          </p:nvPr>
        </p:nvSpPr>
        <p:spPr>
          <a:xfrm>
            <a:off x="5461000" y="3221875"/>
            <a:ext cx="3951610" cy="788151"/>
          </a:xfrm>
          <a:prstGeom prst="rect">
            <a:avLst/>
          </a:prstGeom>
        </p:spPr>
        <p:txBody>
          <a:bodyPr lIns="91439" rIns="91439">
            <a:noAutofit/>
          </a:bodyPr>
          <a:lstStyle/>
          <a:p>
            <a:endParaRPr/>
          </a:p>
        </p:txBody>
      </p:sp>
      <p:sp>
        <p:nvSpPr>
          <p:cNvPr id="2984" name="図プレースホルダー 11"/>
          <p:cNvSpPr>
            <a:spLocks noGrp="1"/>
          </p:cNvSpPr>
          <p:nvPr>
            <p:ph type="pic" sz="half" idx="15"/>
          </p:nvPr>
        </p:nvSpPr>
        <p:spPr>
          <a:xfrm>
            <a:off x="7838061" y="-3"/>
            <a:ext cx="10448351" cy="6583662"/>
          </a:xfrm>
          <a:prstGeom prst="rect">
            <a:avLst/>
          </a:prstGeom>
        </p:spPr>
        <p:txBody>
          <a:bodyPr lIns="91439" rIns="91439">
            <a:noAutofit/>
          </a:bodyPr>
          <a:lstStyle/>
          <a:p>
            <a:endParaRPr/>
          </a:p>
        </p:txBody>
      </p:sp>
      <p:sp>
        <p:nvSpPr>
          <p:cNvPr id="2985" name="幻燈片編號"/>
          <p:cNvSpPr txBox="1">
            <a:spLocks noGrp="1"/>
          </p:cNvSpPr>
          <p:nvPr>
            <p:ph type="sldNum" sz="quarter" idx="2"/>
          </p:nvPr>
        </p:nvSpPr>
        <p:spPr>
          <a:xfrm>
            <a:off x="17371930" y="9542273"/>
            <a:ext cx="626430" cy="645877"/>
          </a:xfrm>
          <a:prstGeom prst="rect">
            <a:avLst/>
          </a:prstGeom>
        </p:spPr>
        <p:txBody>
          <a:bodyPr lIns="81637" tIns="81637" rIns="81637" bIns="81637"/>
          <a:lstStyle>
            <a:lvl1pPr algn="l">
              <a:defRPr sz="3200">
                <a:solidFill>
                  <a:srgbClr val="A2A2A2"/>
                </a:solidFill>
                <a:latin typeface="Roboto Condensed Light"/>
                <a:ea typeface="Roboto Condensed Light"/>
                <a:cs typeface="Roboto Condensed Light"/>
                <a:sym typeface="Roboto Condensed Light"/>
              </a:defRPr>
            </a:lvl1pPr>
          </a:lstStyle>
          <a:p>
            <a:fld id="{86CB4B4D-7CA3-9044-876B-883B54F8677D}" type="slidenum">
              <a:t>‹#›</a:t>
            </a:fld>
            <a:endParaRPr/>
          </a:p>
        </p:txBody>
      </p:sp>
      <p:sp>
        <p:nvSpPr>
          <p:cNvPr id="2986" name="內文層級一…"/>
          <p:cNvSpPr txBox="1">
            <a:spLocks noGrp="1"/>
          </p:cNvSpPr>
          <p:nvPr>
            <p:ph type="body" sz="quarter" idx="1"/>
          </p:nvPr>
        </p:nvSpPr>
        <p:spPr>
          <a:xfrm>
            <a:off x="2842148" y="6619889"/>
            <a:ext cx="12612644" cy="1224262"/>
          </a:xfrm>
          <a:prstGeom prst="rect">
            <a:avLst/>
          </a:prstGeom>
        </p:spPr>
        <p:txBody>
          <a:bodyPr lIns="81637" tIns="81637" rIns="81637" bIns="81637" anchor="b"/>
          <a:lstStyle>
            <a:lvl1pPr algn="ctr">
              <a:spcBef>
                <a:spcPts val="0"/>
              </a:spcBef>
              <a:defRPr sz="5400" spc="600">
                <a:solidFill>
                  <a:schemeClr val="accent1"/>
                </a:solidFill>
                <a:latin typeface="Roboto Condensed Light"/>
                <a:ea typeface="Roboto Condensed Light"/>
                <a:cs typeface="Roboto Condensed Light"/>
                <a:sym typeface="Roboto Condensed Light"/>
              </a:defRPr>
            </a:lvl1pPr>
            <a:lvl2pPr marL="1800401" indent="-984024" algn="ctr">
              <a:spcBef>
                <a:spcPts val="0"/>
              </a:spcBef>
              <a:defRPr sz="5400" spc="600">
                <a:solidFill>
                  <a:schemeClr val="accent1"/>
                </a:solidFill>
                <a:latin typeface="Roboto Condensed Light"/>
                <a:ea typeface="Roboto Condensed Light"/>
                <a:cs typeface="Roboto Condensed Light"/>
                <a:sym typeface="Roboto Condensed Light"/>
              </a:defRPr>
            </a:lvl2pPr>
            <a:lvl3pPr marL="2419972" indent="-787219" algn="ctr">
              <a:spcBef>
                <a:spcPts val="0"/>
              </a:spcBef>
              <a:defRPr sz="5400" spc="600">
                <a:solidFill>
                  <a:schemeClr val="accent1"/>
                </a:solidFill>
                <a:latin typeface="Roboto Condensed Light"/>
                <a:ea typeface="Roboto Condensed Light"/>
                <a:cs typeface="Roboto Condensed Light"/>
                <a:sym typeface="Roboto Condensed Light"/>
              </a:defRPr>
            </a:lvl3pPr>
            <a:lvl4pPr marL="3236348" indent="-787219" algn="ctr">
              <a:spcBef>
                <a:spcPts val="0"/>
              </a:spcBef>
              <a:defRPr sz="5400" spc="600">
                <a:solidFill>
                  <a:schemeClr val="accent1"/>
                </a:solidFill>
                <a:latin typeface="Roboto Condensed Light"/>
                <a:ea typeface="Roboto Condensed Light"/>
                <a:cs typeface="Roboto Condensed Light"/>
                <a:sym typeface="Roboto Condensed Light"/>
              </a:defRPr>
            </a:lvl4pPr>
            <a:lvl5pPr marL="4052724" indent="-787219" algn="ctr">
              <a:spcBef>
                <a:spcPts val="0"/>
              </a:spcBef>
              <a:defRPr sz="5400" spc="600">
                <a:solidFill>
                  <a:schemeClr val="accent1"/>
                </a:solidFill>
                <a:latin typeface="Roboto Condensed Light"/>
                <a:ea typeface="Roboto Condensed Light"/>
                <a:cs typeface="Roboto Condensed Light"/>
                <a:sym typeface="Roboto Condensed Light"/>
              </a:defRPr>
            </a:lvl5pPr>
          </a:lstStyle>
          <a:p>
            <a:r>
              <a:t>內文層級一</a:t>
            </a:r>
          </a:p>
          <a:p>
            <a:pPr lvl="1"/>
            <a:r>
              <a:t>內文層級二</a:t>
            </a:r>
          </a:p>
          <a:p>
            <a:pPr lvl="2"/>
            <a:r>
              <a:t>內文層級三</a:t>
            </a:r>
          </a:p>
          <a:p>
            <a:pPr lvl="3"/>
            <a:r>
              <a:t>內文層級四</a:t>
            </a:r>
          </a:p>
          <a:p>
            <a:pPr lvl="4"/>
            <a:r>
              <a:t>內文層級五</a:t>
            </a:r>
          </a:p>
        </p:txBody>
      </p:sp>
      <p:sp>
        <p:nvSpPr>
          <p:cNvPr id="2987" name="直線コネクタ 13"/>
          <p:cNvSpPr/>
          <p:nvPr/>
        </p:nvSpPr>
        <p:spPr>
          <a:xfrm flipH="1" flipV="1">
            <a:off x="3332955" y="7853145"/>
            <a:ext cx="11620501" cy="1"/>
          </a:xfrm>
          <a:prstGeom prst="line">
            <a:avLst/>
          </a:prstGeom>
          <a:ln w="12700">
            <a:solidFill>
              <a:srgbClr val="0094BB"/>
            </a:solidFill>
          </a:ln>
        </p:spPr>
        <p:txBody>
          <a:bodyPr lIns="45719" rIns="45719"/>
          <a:lstStyle/>
          <a:p>
            <a:endParaRPr/>
          </a:p>
        </p:txBody>
      </p:sp>
      <p:sp>
        <p:nvSpPr>
          <p:cNvPr id="2988" name="テキスト プレースホルダー 11"/>
          <p:cNvSpPr>
            <a:spLocks noGrp="1"/>
          </p:cNvSpPr>
          <p:nvPr>
            <p:ph type="body" sz="quarter" idx="16"/>
          </p:nvPr>
        </p:nvSpPr>
        <p:spPr>
          <a:xfrm>
            <a:off x="2097255" y="7975590"/>
            <a:ext cx="14102428" cy="1539113"/>
          </a:xfrm>
          <a:prstGeom prst="rect">
            <a:avLst/>
          </a:prstGeom>
        </p:spPr>
        <p:txBody>
          <a:bodyPr lIns="81637" tIns="81637" rIns="81637" bIns="81637"/>
          <a:lstStyle/>
          <a:p>
            <a:pPr algn="ctr">
              <a:lnSpc>
                <a:spcPct val="120000"/>
              </a:lnSpc>
              <a:spcBef>
                <a:spcPts val="0"/>
              </a:spcBef>
            </a:pPr>
            <a:endParaRPr/>
          </a:p>
        </p:txBody>
      </p:sp>
      <p:sp>
        <p:nvSpPr>
          <p:cNvPr id="2989" name="テキスト プレースホルダー 11"/>
          <p:cNvSpPr>
            <a:spLocks noGrp="1"/>
          </p:cNvSpPr>
          <p:nvPr>
            <p:ph type="body" sz="quarter" idx="17"/>
          </p:nvPr>
        </p:nvSpPr>
        <p:spPr>
          <a:xfrm>
            <a:off x="5746750" y="3228975"/>
            <a:ext cx="3381375" cy="771525"/>
          </a:xfrm>
          <a:prstGeom prst="rect">
            <a:avLst/>
          </a:prstGeom>
        </p:spPr>
        <p:txBody>
          <a:bodyPr lIns="81637" tIns="81637" rIns="81637" bIns="81637" anchor="ctr"/>
          <a:lstStyle/>
          <a:p>
            <a:pPr algn="ctr">
              <a:spcBef>
                <a:spcPts val="0"/>
              </a:spcBef>
              <a:defRPr sz="2800" spc="300">
                <a:solidFill>
                  <a:srgbClr val="FFFFFF"/>
                </a:solidFill>
                <a:latin typeface="Roboto Condensed Light"/>
                <a:ea typeface="Roboto Condensed Light"/>
                <a:cs typeface="Roboto Condensed Light"/>
                <a:sym typeface="Roboto Condensed Light"/>
              </a:defRPr>
            </a:pPr>
            <a:endParaRPr/>
          </a:p>
        </p:txBody>
      </p:sp>
      <p:sp>
        <p:nvSpPr>
          <p:cNvPr id="2990" name="図プレースホルダー 21"/>
          <p:cNvSpPr>
            <a:spLocks noGrp="1"/>
          </p:cNvSpPr>
          <p:nvPr>
            <p:ph type="pic" sz="quarter" idx="18"/>
          </p:nvPr>
        </p:nvSpPr>
        <p:spPr>
          <a:xfrm>
            <a:off x="8777288" y="2424950"/>
            <a:ext cx="3951610" cy="788151"/>
          </a:xfrm>
          <a:prstGeom prst="rect">
            <a:avLst/>
          </a:prstGeom>
        </p:spPr>
        <p:txBody>
          <a:bodyPr lIns="91439" rIns="91439">
            <a:noAutofit/>
          </a:bodyPr>
          <a:lstStyle/>
          <a:p>
            <a:endParaRPr/>
          </a:p>
        </p:txBody>
      </p:sp>
      <p:sp>
        <p:nvSpPr>
          <p:cNvPr id="2991" name="テキスト プレースホルダー 11"/>
          <p:cNvSpPr>
            <a:spLocks noGrp="1"/>
          </p:cNvSpPr>
          <p:nvPr>
            <p:ph type="body" sz="quarter" idx="19"/>
          </p:nvPr>
        </p:nvSpPr>
        <p:spPr>
          <a:xfrm>
            <a:off x="9063038" y="2432050"/>
            <a:ext cx="3381376" cy="771525"/>
          </a:xfrm>
          <a:prstGeom prst="rect">
            <a:avLst/>
          </a:prstGeom>
        </p:spPr>
        <p:txBody>
          <a:bodyPr lIns="81637" tIns="81637" rIns="81637" bIns="81637" anchor="ctr"/>
          <a:lstStyle/>
          <a:p>
            <a:pPr algn="ctr">
              <a:spcBef>
                <a:spcPts val="0"/>
              </a:spcBef>
              <a:defRPr sz="2800" spc="300">
                <a:solidFill>
                  <a:srgbClr val="FFFFFF"/>
                </a:solidFill>
                <a:latin typeface="Roboto Condensed Light"/>
                <a:ea typeface="Roboto Condensed Light"/>
                <a:cs typeface="Roboto Condensed Light"/>
                <a:sym typeface="Roboto Condensed Light"/>
              </a:defRPr>
            </a:pPr>
            <a:endParaRPr/>
          </a:p>
        </p:txBody>
      </p:sp>
    </p:spTree>
  </p:cSld>
  <p:clrMapOvr>
    <a:masterClrMapping/>
  </p:clrMapOvr>
  <p:transition spd="med"/>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type="tx">
  <p:cSld name="World Map 1">
    <p:spTree>
      <p:nvGrpSpPr>
        <p:cNvPr id="1" name=""/>
        <p:cNvGrpSpPr/>
        <p:nvPr/>
      </p:nvGrpSpPr>
      <p:grpSpPr>
        <a:xfrm>
          <a:off x="0" y="0"/>
          <a:ext cx="0" cy="0"/>
          <a:chOff x="0" y="0"/>
          <a:chExt cx="0" cy="0"/>
        </a:xfrm>
      </p:grpSpPr>
      <p:sp>
        <p:nvSpPr>
          <p:cNvPr id="2998" name="直線コネクタ 12"/>
          <p:cNvSpPr/>
          <p:nvPr/>
        </p:nvSpPr>
        <p:spPr>
          <a:xfrm flipV="1">
            <a:off x="17289110" y="9508984"/>
            <a:ext cx="1" cy="778016"/>
          </a:xfrm>
          <a:prstGeom prst="line">
            <a:avLst/>
          </a:prstGeom>
          <a:ln w="12700">
            <a:solidFill>
              <a:schemeClr val="accent1"/>
            </a:solidFill>
          </a:ln>
        </p:spPr>
        <p:txBody>
          <a:bodyPr lIns="45719" rIns="45719"/>
          <a:lstStyle/>
          <a:p>
            <a:endParaRPr/>
          </a:p>
        </p:txBody>
      </p:sp>
      <p:sp>
        <p:nvSpPr>
          <p:cNvPr id="2999" name="直角三角形 7"/>
          <p:cNvSpPr/>
          <p:nvPr/>
        </p:nvSpPr>
        <p:spPr>
          <a:xfrm rot="10800000">
            <a:off x="16421955" y="-1370"/>
            <a:ext cx="1864459" cy="2350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3000" name="直角三角形 9"/>
          <p:cNvSpPr/>
          <p:nvPr/>
        </p:nvSpPr>
        <p:spPr>
          <a:xfrm rot="10800000">
            <a:off x="14212397" y="-1371"/>
            <a:ext cx="4095456" cy="1949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3001" name="幻燈片編號"/>
          <p:cNvSpPr txBox="1">
            <a:spLocks noGrp="1"/>
          </p:cNvSpPr>
          <p:nvPr>
            <p:ph type="sldNum" sz="quarter" idx="2"/>
          </p:nvPr>
        </p:nvSpPr>
        <p:spPr>
          <a:xfrm>
            <a:off x="17371930" y="9542273"/>
            <a:ext cx="626430" cy="645877"/>
          </a:xfrm>
          <a:prstGeom prst="rect">
            <a:avLst/>
          </a:prstGeom>
        </p:spPr>
        <p:txBody>
          <a:bodyPr lIns="81637" tIns="81637" rIns="81637" bIns="81637"/>
          <a:lstStyle>
            <a:lvl1pPr algn="l">
              <a:defRPr sz="3200">
                <a:solidFill>
                  <a:srgbClr val="A2A2A2"/>
                </a:solidFill>
                <a:latin typeface="Roboto Condensed Light"/>
                <a:ea typeface="Roboto Condensed Light"/>
                <a:cs typeface="Roboto Condensed Light"/>
                <a:sym typeface="Roboto Condensed Light"/>
              </a:defRPr>
            </a:lvl1pPr>
          </a:lstStyle>
          <a:p>
            <a:fld id="{86CB4B4D-7CA3-9044-876B-883B54F8677D}" type="slidenum">
              <a:t>‹#›</a:t>
            </a:fld>
            <a:endParaRPr/>
          </a:p>
        </p:txBody>
      </p:sp>
      <p:pic>
        <p:nvPicPr>
          <p:cNvPr id="3002" name="図 1" descr="図 1"/>
          <p:cNvPicPr>
            <a:picLocks noChangeAspect="1"/>
          </p:cNvPicPr>
          <p:nvPr/>
        </p:nvPicPr>
        <p:blipFill>
          <a:blip r:embed="rId2">
            <a:extLst/>
          </a:blip>
          <a:stretch>
            <a:fillRect/>
          </a:stretch>
        </p:blipFill>
        <p:spPr>
          <a:xfrm>
            <a:off x="2406954" y="1016929"/>
            <a:ext cx="13127627" cy="6236485"/>
          </a:xfrm>
          <a:prstGeom prst="rect">
            <a:avLst/>
          </a:prstGeom>
          <a:ln w="12700">
            <a:miter lim="400000"/>
          </a:ln>
        </p:spPr>
      </p:pic>
      <p:sp>
        <p:nvSpPr>
          <p:cNvPr id="3003" name="內文層級一…"/>
          <p:cNvSpPr txBox="1">
            <a:spLocks noGrp="1"/>
          </p:cNvSpPr>
          <p:nvPr>
            <p:ph type="body" sz="quarter" idx="1"/>
          </p:nvPr>
        </p:nvSpPr>
        <p:spPr>
          <a:xfrm>
            <a:off x="2842148" y="6619889"/>
            <a:ext cx="12612644" cy="1224262"/>
          </a:xfrm>
          <a:prstGeom prst="rect">
            <a:avLst/>
          </a:prstGeom>
        </p:spPr>
        <p:txBody>
          <a:bodyPr lIns="81637" tIns="81637" rIns="81637" bIns="81637" anchor="b"/>
          <a:lstStyle>
            <a:lvl1pPr algn="ctr">
              <a:spcBef>
                <a:spcPts val="0"/>
              </a:spcBef>
              <a:defRPr sz="5400" spc="600">
                <a:solidFill>
                  <a:schemeClr val="accent1"/>
                </a:solidFill>
                <a:latin typeface="Roboto Condensed Light"/>
                <a:ea typeface="Roboto Condensed Light"/>
                <a:cs typeface="Roboto Condensed Light"/>
                <a:sym typeface="Roboto Condensed Light"/>
              </a:defRPr>
            </a:lvl1pPr>
            <a:lvl2pPr marL="1800401" indent="-984024" algn="ctr">
              <a:spcBef>
                <a:spcPts val="0"/>
              </a:spcBef>
              <a:defRPr sz="5400" spc="600">
                <a:solidFill>
                  <a:schemeClr val="accent1"/>
                </a:solidFill>
                <a:latin typeface="Roboto Condensed Light"/>
                <a:ea typeface="Roboto Condensed Light"/>
                <a:cs typeface="Roboto Condensed Light"/>
                <a:sym typeface="Roboto Condensed Light"/>
              </a:defRPr>
            </a:lvl2pPr>
            <a:lvl3pPr marL="2419972" indent="-787219" algn="ctr">
              <a:spcBef>
                <a:spcPts val="0"/>
              </a:spcBef>
              <a:defRPr sz="5400" spc="600">
                <a:solidFill>
                  <a:schemeClr val="accent1"/>
                </a:solidFill>
                <a:latin typeface="Roboto Condensed Light"/>
                <a:ea typeface="Roboto Condensed Light"/>
                <a:cs typeface="Roboto Condensed Light"/>
                <a:sym typeface="Roboto Condensed Light"/>
              </a:defRPr>
            </a:lvl3pPr>
            <a:lvl4pPr marL="3236348" indent="-787219" algn="ctr">
              <a:spcBef>
                <a:spcPts val="0"/>
              </a:spcBef>
              <a:defRPr sz="5400" spc="600">
                <a:solidFill>
                  <a:schemeClr val="accent1"/>
                </a:solidFill>
                <a:latin typeface="Roboto Condensed Light"/>
                <a:ea typeface="Roboto Condensed Light"/>
                <a:cs typeface="Roboto Condensed Light"/>
                <a:sym typeface="Roboto Condensed Light"/>
              </a:defRPr>
            </a:lvl4pPr>
            <a:lvl5pPr marL="4052724" indent="-787219" algn="ctr">
              <a:spcBef>
                <a:spcPts val="0"/>
              </a:spcBef>
              <a:defRPr sz="5400" spc="600">
                <a:solidFill>
                  <a:schemeClr val="accent1"/>
                </a:solidFill>
                <a:latin typeface="Roboto Condensed Light"/>
                <a:ea typeface="Roboto Condensed Light"/>
                <a:cs typeface="Roboto Condensed Light"/>
                <a:sym typeface="Roboto Condensed Light"/>
              </a:defRPr>
            </a:lvl5pPr>
          </a:lstStyle>
          <a:p>
            <a:r>
              <a:t>內文層級一</a:t>
            </a:r>
          </a:p>
          <a:p>
            <a:pPr lvl="1"/>
            <a:r>
              <a:t>內文層級二</a:t>
            </a:r>
          </a:p>
          <a:p>
            <a:pPr lvl="2"/>
            <a:r>
              <a:t>內文層級三</a:t>
            </a:r>
          </a:p>
          <a:p>
            <a:pPr lvl="3"/>
            <a:r>
              <a:t>內文層級四</a:t>
            </a:r>
          </a:p>
          <a:p>
            <a:pPr lvl="4"/>
            <a:r>
              <a:t>內文層級五</a:t>
            </a:r>
          </a:p>
        </p:txBody>
      </p:sp>
      <p:sp>
        <p:nvSpPr>
          <p:cNvPr id="3004" name="直線コネクタ 5"/>
          <p:cNvSpPr/>
          <p:nvPr/>
        </p:nvSpPr>
        <p:spPr>
          <a:xfrm flipH="1" flipV="1">
            <a:off x="3332955" y="7853145"/>
            <a:ext cx="11620501" cy="1"/>
          </a:xfrm>
          <a:prstGeom prst="line">
            <a:avLst/>
          </a:prstGeom>
          <a:ln w="12700">
            <a:solidFill>
              <a:srgbClr val="0094BB"/>
            </a:solidFill>
          </a:ln>
        </p:spPr>
        <p:txBody>
          <a:bodyPr lIns="45719" rIns="45719"/>
          <a:lstStyle/>
          <a:p>
            <a:endParaRPr/>
          </a:p>
        </p:txBody>
      </p:sp>
      <p:sp>
        <p:nvSpPr>
          <p:cNvPr id="3005" name="テキスト プレースホルダー 11"/>
          <p:cNvSpPr>
            <a:spLocks noGrp="1"/>
          </p:cNvSpPr>
          <p:nvPr>
            <p:ph type="body" sz="quarter" idx="13"/>
          </p:nvPr>
        </p:nvSpPr>
        <p:spPr>
          <a:xfrm>
            <a:off x="2097255" y="7975590"/>
            <a:ext cx="14102428" cy="1539113"/>
          </a:xfrm>
          <a:prstGeom prst="rect">
            <a:avLst/>
          </a:prstGeom>
        </p:spPr>
        <p:txBody>
          <a:bodyPr lIns="81637" tIns="81637" rIns="81637" bIns="81637"/>
          <a:lstStyle/>
          <a:p>
            <a:pPr algn="ctr">
              <a:lnSpc>
                <a:spcPct val="120000"/>
              </a:lnSpc>
              <a:spcBef>
                <a:spcPts val="0"/>
              </a:spcBef>
            </a:pPr>
            <a:endParaRPr/>
          </a:p>
        </p:txBody>
      </p:sp>
      <p:sp>
        <p:nvSpPr>
          <p:cNvPr id="3006" name="涙形 7"/>
          <p:cNvSpPr/>
          <p:nvPr/>
        </p:nvSpPr>
        <p:spPr>
          <a:xfrm rot="8100000">
            <a:off x="3189654" y="1155774"/>
            <a:ext cx="1396315" cy="139631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chemeClr val="accent1">
              <a:alpha val="70000"/>
            </a:schemeClr>
          </a:solidFill>
          <a:ln w="12700">
            <a:miter lim="400000"/>
          </a:ln>
        </p:spPr>
        <p:txBody>
          <a:bodyPr lIns="45719" rIns="45719" anchor="ctr"/>
          <a:lstStyle/>
          <a:p>
            <a:pPr algn="ctr">
              <a:defRPr>
                <a:solidFill>
                  <a:srgbClr val="FFFFFF"/>
                </a:solidFill>
              </a:defRPr>
            </a:pPr>
            <a:endParaRPr/>
          </a:p>
        </p:txBody>
      </p:sp>
      <p:sp>
        <p:nvSpPr>
          <p:cNvPr id="3007" name="涙形 8"/>
          <p:cNvSpPr/>
          <p:nvPr/>
        </p:nvSpPr>
        <p:spPr>
          <a:xfrm rot="8100000">
            <a:off x="4761884" y="3760570"/>
            <a:ext cx="1396315" cy="139631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chemeClr val="accent1">
              <a:alpha val="70000"/>
            </a:schemeClr>
          </a:solidFill>
          <a:ln w="12700">
            <a:miter lim="400000"/>
          </a:ln>
        </p:spPr>
        <p:txBody>
          <a:bodyPr lIns="45719" rIns="45719" anchor="ctr"/>
          <a:lstStyle/>
          <a:p>
            <a:pPr algn="ctr">
              <a:defRPr>
                <a:solidFill>
                  <a:srgbClr val="FFFFFF"/>
                </a:solidFill>
              </a:defRPr>
            </a:pPr>
            <a:endParaRPr/>
          </a:p>
        </p:txBody>
      </p:sp>
      <p:sp>
        <p:nvSpPr>
          <p:cNvPr id="3008" name="涙形 9"/>
          <p:cNvSpPr/>
          <p:nvPr/>
        </p:nvSpPr>
        <p:spPr>
          <a:xfrm rot="8100000">
            <a:off x="7802844" y="634312"/>
            <a:ext cx="1396315" cy="139631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chemeClr val="accent1">
              <a:alpha val="70000"/>
            </a:schemeClr>
          </a:solidFill>
          <a:ln w="12700">
            <a:miter lim="400000"/>
          </a:ln>
        </p:spPr>
        <p:txBody>
          <a:bodyPr lIns="45719" rIns="45719" anchor="ctr"/>
          <a:lstStyle/>
          <a:p>
            <a:pPr algn="ctr">
              <a:defRPr>
                <a:solidFill>
                  <a:srgbClr val="FFFFFF"/>
                </a:solidFill>
              </a:defRPr>
            </a:pPr>
            <a:endParaRPr/>
          </a:p>
        </p:txBody>
      </p:sp>
      <p:sp>
        <p:nvSpPr>
          <p:cNvPr id="3009" name="涙形 10"/>
          <p:cNvSpPr/>
          <p:nvPr/>
        </p:nvSpPr>
        <p:spPr>
          <a:xfrm rot="8100000">
            <a:off x="11596369" y="1306115"/>
            <a:ext cx="1396315" cy="139631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chemeClr val="accent1">
              <a:alpha val="70000"/>
            </a:schemeClr>
          </a:solidFill>
          <a:ln w="12700">
            <a:miter lim="400000"/>
          </a:ln>
        </p:spPr>
        <p:txBody>
          <a:bodyPr lIns="45719" rIns="45719" anchor="ctr"/>
          <a:lstStyle/>
          <a:p>
            <a:pPr algn="ctr">
              <a:defRPr>
                <a:solidFill>
                  <a:srgbClr val="FFFFFF"/>
                </a:solidFill>
              </a:defRPr>
            </a:pPr>
            <a:endParaRPr/>
          </a:p>
        </p:txBody>
      </p:sp>
      <p:sp>
        <p:nvSpPr>
          <p:cNvPr id="3010" name="涙形 11"/>
          <p:cNvSpPr/>
          <p:nvPr/>
        </p:nvSpPr>
        <p:spPr>
          <a:xfrm rot="8100000">
            <a:off x="8000551" y="3090913"/>
            <a:ext cx="1396315" cy="139631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chemeClr val="accent1">
              <a:alpha val="70000"/>
            </a:schemeClr>
          </a:solidFill>
          <a:ln w="12700">
            <a:miter lim="400000"/>
          </a:ln>
        </p:spPr>
        <p:txBody>
          <a:bodyPr lIns="45719" rIns="45719" anchor="ctr"/>
          <a:lstStyle/>
          <a:p>
            <a:pPr algn="ctr">
              <a:defRPr>
                <a:solidFill>
                  <a:srgbClr val="FFFFFF"/>
                </a:solidFill>
              </a:defRPr>
            </a:pPr>
            <a:endParaRPr/>
          </a:p>
        </p:txBody>
      </p:sp>
      <p:sp>
        <p:nvSpPr>
          <p:cNvPr id="3011" name="涙形 12"/>
          <p:cNvSpPr/>
          <p:nvPr/>
        </p:nvSpPr>
        <p:spPr>
          <a:xfrm rot="8100000">
            <a:off x="13128604" y="4180702"/>
            <a:ext cx="1396315" cy="139631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chemeClr val="accent1">
              <a:alpha val="70000"/>
            </a:schemeClr>
          </a:solidFill>
          <a:ln w="12700">
            <a:miter lim="400000"/>
          </a:ln>
        </p:spPr>
        <p:txBody>
          <a:bodyPr lIns="45719" rIns="45719" anchor="ctr"/>
          <a:lstStyle/>
          <a:p>
            <a:pPr algn="ctr">
              <a:defRPr>
                <a:solidFill>
                  <a:srgbClr val="FFFFFF"/>
                </a:solidFill>
              </a:defRPr>
            </a:pPr>
            <a:endParaRPr/>
          </a:p>
        </p:txBody>
      </p:sp>
      <p:sp>
        <p:nvSpPr>
          <p:cNvPr id="3012" name="テキスト プレースホルダー 11"/>
          <p:cNvSpPr>
            <a:spLocks noGrp="1"/>
          </p:cNvSpPr>
          <p:nvPr>
            <p:ph type="body" sz="quarter" idx="14"/>
          </p:nvPr>
        </p:nvSpPr>
        <p:spPr>
          <a:xfrm>
            <a:off x="611633" y="1652503"/>
            <a:ext cx="2440486" cy="1034754"/>
          </a:xfrm>
          <a:prstGeom prst="rect">
            <a:avLst/>
          </a:prstGeom>
        </p:spPr>
        <p:txBody>
          <a:bodyPr lIns="81637" tIns="81637" rIns="81637" bIns="81637" anchor="ctr"/>
          <a:lstStyle/>
          <a:p>
            <a:pPr algn="r">
              <a:lnSpc>
                <a:spcPct val="120000"/>
              </a:lnSpc>
              <a:spcBef>
                <a:spcPts val="400"/>
              </a:spcBef>
              <a:defRPr sz="2000"/>
            </a:pPr>
            <a:endParaRPr/>
          </a:p>
        </p:txBody>
      </p:sp>
      <p:sp>
        <p:nvSpPr>
          <p:cNvPr id="3013" name="テキスト プレースホルダー 11"/>
          <p:cNvSpPr>
            <a:spLocks noGrp="1"/>
          </p:cNvSpPr>
          <p:nvPr>
            <p:ph type="body" sz="quarter" idx="15"/>
          </p:nvPr>
        </p:nvSpPr>
        <p:spPr>
          <a:xfrm>
            <a:off x="2112710" y="4108746"/>
            <a:ext cx="2440486" cy="1034755"/>
          </a:xfrm>
          <a:prstGeom prst="rect">
            <a:avLst/>
          </a:prstGeom>
        </p:spPr>
        <p:txBody>
          <a:bodyPr lIns="81637" tIns="81637" rIns="81637" bIns="81637" anchor="ctr"/>
          <a:lstStyle/>
          <a:p>
            <a:pPr algn="r">
              <a:lnSpc>
                <a:spcPct val="120000"/>
              </a:lnSpc>
              <a:spcBef>
                <a:spcPts val="400"/>
              </a:spcBef>
              <a:defRPr sz="2000"/>
            </a:pPr>
            <a:endParaRPr/>
          </a:p>
        </p:txBody>
      </p:sp>
      <p:sp>
        <p:nvSpPr>
          <p:cNvPr id="3014" name="テキスト プレースホルダー 11"/>
          <p:cNvSpPr>
            <a:spLocks noGrp="1"/>
          </p:cNvSpPr>
          <p:nvPr>
            <p:ph type="body" sz="quarter" idx="16"/>
          </p:nvPr>
        </p:nvSpPr>
        <p:spPr>
          <a:xfrm>
            <a:off x="5227142" y="944025"/>
            <a:ext cx="2440486" cy="1034755"/>
          </a:xfrm>
          <a:prstGeom prst="rect">
            <a:avLst/>
          </a:prstGeom>
        </p:spPr>
        <p:txBody>
          <a:bodyPr lIns="81637" tIns="81637" rIns="81637" bIns="81637" anchor="ctr"/>
          <a:lstStyle/>
          <a:p>
            <a:pPr algn="r">
              <a:lnSpc>
                <a:spcPct val="120000"/>
              </a:lnSpc>
              <a:spcBef>
                <a:spcPts val="400"/>
              </a:spcBef>
              <a:defRPr sz="2000"/>
            </a:pPr>
            <a:endParaRPr/>
          </a:p>
        </p:txBody>
      </p:sp>
      <p:sp>
        <p:nvSpPr>
          <p:cNvPr id="3015" name="テキスト プレースホルダー 11"/>
          <p:cNvSpPr>
            <a:spLocks noGrp="1"/>
          </p:cNvSpPr>
          <p:nvPr>
            <p:ph type="body" sz="quarter" idx="17"/>
          </p:nvPr>
        </p:nvSpPr>
        <p:spPr>
          <a:xfrm>
            <a:off x="9488345" y="3741659"/>
            <a:ext cx="2440486" cy="1034755"/>
          </a:xfrm>
          <a:prstGeom prst="rect">
            <a:avLst/>
          </a:prstGeom>
        </p:spPr>
        <p:txBody>
          <a:bodyPr lIns="81637" tIns="81637" rIns="81637" bIns="81637" anchor="ctr"/>
          <a:lstStyle/>
          <a:p>
            <a:pPr>
              <a:lnSpc>
                <a:spcPct val="120000"/>
              </a:lnSpc>
              <a:spcBef>
                <a:spcPts val="400"/>
              </a:spcBef>
              <a:defRPr sz="2000"/>
            </a:pPr>
            <a:endParaRPr/>
          </a:p>
        </p:txBody>
      </p:sp>
      <p:sp>
        <p:nvSpPr>
          <p:cNvPr id="3016" name="テキスト プレースホルダー 11"/>
          <p:cNvSpPr>
            <a:spLocks noGrp="1"/>
          </p:cNvSpPr>
          <p:nvPr>
            <p:ph type="body" sz="quarter" idx="18"/>
          </p:nvPr>
        </p:nvSpPr>
        <p:spPr>
          <a:xfrm>
            <a:off x="13082603" y="1595702"/>
            <a:ext cx="2440485" cy="1034755"/>
          </a:xfrm>
          <a:prstGeom prst="rect">
            <a:avLst/>
          </a:prstGeom>
        </p:spPr>
        <p:txBody>
          <a:bodyPr lIns="81637" tIns="81637" rIns="81637" bIns="81637" anchor="ctr"/>
          <a:lstStyle/>
          <a:p>
            <a:pPr>
              <a:lnSpc>
                <a:spcPct val="120000"/>
              </a:lnSpc>
              <a:spcBef>
                <a:spcPts val="400"/>
              </a:spcBef>
              <a:defRPr sz="2000"/>
            </a:pPr>
            <a:endParaRPr/>
          </a:p>
        </p:txBody>
      </p:sp>
      <p:sp>
        <p:nvSpPr>
          <p:cNvPr id="3017" name="テキスト プレースホルダー 11"/>
          <p:cNvSpPr>
            <a:spLocks noGrp="1"/>
          </p:cNvSpPr>
          <p:nvPr>
            <p:ph type="body" sz="quarter" idx="19"/>
          </p:nvPr>
        </p:nvSpPr>
        <p:spPr>
          <a:xfrm>
            <a:off x="14595806" y="4361481"/>
            <a:ext cx="2440486" cy="1034755"/>
          </a:xfrm>
          <a:prstGeom prst="rect">
            <a:avLst/>
          </a:prstGeom>
        </p:spPr>
        <p:txBody>
          <a:bodyPr lIns="81637" tIns="81637" rIns="81637" bIns="81637" anchor="ctr"/>
          <a:lstStyle/>
          <a:p>
            <a:pPr>
              <a:lnSpc>
                <a:spcPct val="120000"/>
              </a:lnSpc>
              <a:spcBef>
                <a:spcPts val="400"/>
              </a:spcBef>
              <a:defRPr sz="2000"/>
            </a:pPr>
            <a:endParaRPr/>
          </a:p>
        </p:txBody>
      </p:sp>
      <p:sp>
        <p:nvSpPr>
          <p:cNvPr id="3018" name="テキスト プレースホルダー 11"/>
          <p:cNvSpPr>
            <a:spLocks noGrp="1"/>
          </p:cNvSpPr>
          <p:nvPr>
            <p:ph type="body" sz="quarter" idx="20"/>
          </p:nvPr>
        </p:nvSpPr>
        <p:spPr>
          <a:xfrm>
            <a:off x="3314987" y="1076655"/>
            <a:ext cx="1157712" cy="1504723"/>
          </a:xfrm>
          <a:prstGeom prst="rect">
            <a:avLst/>
          </a:prstGeom>
        </p:spPr>
        <p:txBody>
          <a:bodyPr lIns="81637" tIns="81637" rIns="81637" bIns="81637" anchor="ctr"/>
          <a:lstStyle/>
          <a:p>
            <a:pPr algn="ctr">
              <a:lnSpc>
                <a:spcPct val="120000"/>
              </a:lnSpc>
              <a:spcBef>
                <a:spcPts val="1000"/>
              </a:spcBef>
              <a:defRPr sz="4400">
                <a:solidFill>
                  <a:srgbClr val="FFFFFF"/>
                </a:solidFill>
                <a:latin typeface="Roboto Condensed Light"/>
                <a:ea typeface="Roboto Condensed Light"/>
                <a:cs typeface="Roboto Condensed Light"/>
                <a:sym typeface="Roboto Condensed Light"/>
              </a:defRPr>
            </a:pPr>
            <a:endParaRPr/>
          </a:p>
        </p:txBody>
      </p:sp>
      <p:sp>
        <p:nvSpPr>
          <p:cNvPr id="3019" name="テキスト プレースホルダー 11"/>
          <p:cNvSpPr>
            <a:spLocks noGrp="1"/>
          </p:cNvSpPr>
          <p:nvPr>
            <p:ph type="body" sz="quarter" idx="21"/>
          </p:nvPr>
        </p:nvSpPr>
        <p:spPr>
          <a:xfrm>
            <a:off x="4875155" y="3681452"/>
            <a:ext cx="1157712" cy="1504722"/>
          </a:xfrm>
          <a:prstGeom prst="rect">
            <a:avLst/>
          </a:prstGeom>
        </p:spPr>
        <p:txBody>
          <a:bodyPr lIns="81637" tIns="81637" rIns="81637" bIns="81637" anchor="ctr"/>
          <a:lstStyle/>
          <a:p>
            <a:pPr algn="ctr">
              <a:lnSpc>
                <a:spcPct val="120000"/>
              </a:lnSpc>
              <a:spcBef>
                <a:spcPts val="1000"/>
              </a:spcBef>
              <a:defRPr sz="4400">
                <a:solidFill>
                  <a:srgbClr val="FFFFFF"/>
                </a:solidFill>
                <a:latin typeface="Roboto Condensed Light"/>
                <a:ea typeface="Roboto Condensed Light"/>
                <a:cs typeface="Roboto Condensed Light"/>
                <a:sym typeface="Roboto Condensed Light"/>
              </a:defRPr>
            </a:pPr>
            <a:endParaRPr/>
          </a:p>
        </p:txBody>
      </p:sp>
      <p:sp>
        <p:nvSpPr>
          <p:cNvPr id="3020" name="テキスト プレースホルダー 11"/>
          <p:cNvSpPr>
            <a:spLocks noGrp="1"/>
          </p:cNvSpPr>
          <p:nvPr>
            <p:ph type="body" sz="quarter" idx="22"/>
          </p:nvPr>
        </p:nvSpPr>
        <p:spPr>
          <a:xfrm>
            <a:off x="7922145" y="559278"/>
            <a:ext cx="1157712" cy="1504723"/>
          </a:xfrm>
          <a:prstGeom prst="rect">
            <a:avLst/>
          </a:prstGeom>
        </p:spPr>
        <p:txBody>
          <a:bodyPr lIns="81637" tIns="81637" rIns="81637" bIns="81637" anchor="ctr"/>
          <a:lstStyle/>
          <a:p>
            <a:pPr algn="ctr">
              <a:lnSpc>
                <a:spcPct val="120000"/>
              </a:lnSpc>
              <a:spcBef>
                <a:spcPts val="1000"/>
              </a:spcBef>
              <a:defRPr sz="4400">
                <a:solidFill>
                  <a:srgbClr val="FFFFFF"/>
                </a:solidFill>
                <a:latin typeface="Roboto Condensed Light"/>
                <a:ea typeface="Roboto Condensed Light"/>
                <a:cs typeface="Roboto Condensed Light"/>
                <a:sym typeface="Roboto Condensed Light"/>
              </a:defRPr>
            </a:pPr>
            <a:endParaRPr/>
          </a:p>
        </p:txBody>
      </p:sp>
      <p:sp>
        <p:nvSpPr>
          <p:cNvPr id="3021" name="テキスト プレースホルダー 11"/>
          <p:cNvSpPr>
            <a:spLocks noGrp="1"/>
          </p:cNvSpPr>
          <p:nvPr>
            <p:ph type="body" sz="quarter" idx="23"/>
          </p:nvPr>
        </p:nvSpPr>
        <p:spPr>
          <a:xfrm>
            <a:off x="8119851" y="3011795"/>
            <a:ext cx="1157712" cy="1504722"/>
          </a:xfrm>
          <a:prstGeom prst="rect">
            <a:avLst/>
          </a:prstGeom>
        </p:spPr>
        <p:txBody>
          <a:bodyPr lIns="81637" tIns="81637" rIns="81637" bIns="81637" anchor="ctr"/>
          <a:lstStyle/>
          <a:p>
            <a:pPr algn="ctr">
              <a:lnSpc>
                <a:spcPct val="120000"/>
              </a:lnSpc>
              <a:spcBef>
                <a:spcPts val="1000"/>
              </a:spcBef>
              <a:defRPr sz="4400">
                <a:solidFill>
                  <a:srgbClr val="FFFFFF"/>
                </a:solidFill>
                <a:latin typeface="Roboto Condensed Light"/>
                <a:ea typeface="Roboto Condensed Light"/>
                <a:cs typeface="Roboto Condensed Light"/>
                <a:sym typeface="Roboto Condensed Light"/>
              </a:defRPr>
            </a:pPr>
            <a:endParaRPr/>
          </a:p>
        </p:txBody>
      </p:sp>
      <p:sp>
        <p:nvSpPr>
          <p:cNvPr id="3022" name="テキスト プレースホルダー 11"/>
          <p:cNvSpPr>
            <a:spLocks noGrp="1"/>
          </p:cNvSpPr>
          <p:nvPr>
            <p:ph type="body" sz="quarter" idx="24"/>
          </p:nvPr>
        </p:nvSpPr>
        <p:spPr>
          <a:xfrm>
            <a:off x="11718777" y="1226997"/>
            <a:ext cx="1157712" cy="1504722"/>
          </a:xfrm>
          <a:prstGeom prst="rect">
            <a:avLst/>
          </a:prstGeom>
        </p:spPr>
        <p:txBody>
          <a:bodyPr lIns="81637" tIns="81637" rIns="81637" bIns="81637" anchor="ctr"/>
          <a:lstStyle/>
          <a:p>
            <a:pPr algn="ctr">
              <a:lnSpc>
                <a:spcPct val="120000"/>
              </a:lnSpc>
              <a:spcBef>
                <a:spcPts val="1000"/>
              </a:spcBef>
              <a:defRPr sz="4400">
                <a:solidFill>
                  <a:srgbClr val="FFFFFF"/>
                </a:solidFill>
                <a:latin typeface="Roboto Condensed Light"/>
                <a:ea typeface="Roboto Condensed Light"/>
                <a:cs typeface="Roboto Condensed Light"/>
                <a:sym typeface="Roboto Condensed Light"/>
              </a:defRPr>
            </a:pPr>
            <a:endParaRPr/>
          </a:p>
        </p:txBody>
      </p:sp>
      <p:sp>
        <p:nvSpPr>
          <p:cNvPr id="3023" name="テキスト プレースホルダー 11"/>
          <p:cNvSpPr>
            <a:spLocks noGrp="1"/>
          </p:cNvSpPr>
          <p:nvPr>
            <p:ph type="body" sz="quarter" idx="25"/>
          </p:nvPr>
        </p:nvSpPr>
        <p:spPr>
          <a:xfrm>
            <a:off x="13247906" y="4101584"/>
            <a:ext cx="1157712" cy="1504722"/>
          </a:xfrm>
          <a:prstGeom prst="rect">
            <a:avLst/>
          </a:prstGeom>
        </p:spPr>
        <p:txBody>
          <a:bodyPr lIns="81637" tIns="81637" rIns="81637" bIns="81637" anchor="ctr"/>
          <a:lstStyle/>
          <a:p>
            <a:pPr algn="ctr">
              <a:lnSpc>
                <a:spcPct val="120000"/>
              </a:lnSpc>
              <a:spcBef>
                <a:spcPts val="1000"/>
              </a:spcBef>
              <a:defRPr sz="4400">
                <a:solidFill>
                  <a:srgbClr val="FFFFFF"/>
                </a:solidFill>
                <a:latin typeface="Roboto Condensed Light"/>
                <a:ea typeface="Roboto Condensed Light"/>
                <a:cs typeface="Roboto Condensed Light"/>
                <a:sym typeface="Roboto Condensed Light"/>
              </a:defRPr>
            </a:pPr>
            <a:endParaRPr/>
          </a:p>
        </p:txBody>
      </p:sp>
    </p:spTree>
  </p:cSld>
  <p:clrMapOvr>
    <a:masterClrMapping/>
  </p:clrMapOvr>
  <p:transition spd="med"/>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type="tx">
  <p:cSld name="World Map 2">
    <p:spTree>
      <p:nvGrpSpPr>
        <p:cNvPr id="1" name=""/>
        <p:cNvGrpSpPr/>
        <p:nvPr/>
      </p:nvGrpSpPr>
      <p:grpSpPr>
        <a:xfrm>
          <a:off x="0" y="0"/>
          <a:ext cx="0" cy="0"/>
          <a:chOff x="0" y="0"/>
          <a:chExt cx="0" cy="0"/>
        </a:xfrm>
      </p:grpSpPr>
      <p:sp>
        <p:nvSpPr>
          <p:cNvPr id="3030" name="直線コネクタ 12"/>
          <p:cNvSpPr/>
          <p:nvPr/>
        </p:nvSpPr>
        <p:spPr>
          <a:xfrm flipV="1">
            <a:off x="17289110" y="9508984"/>
            <a:ext cx="1" cy="778016"/>
          </a:xfrm>
          <a:prstGeom prst="line">
            <a:avLst/>
          </a:prstGeom>
          <a:ln w="12700">
            <a:solidFill>
              <a:schemeClr val="accent1"/>
            </a:solidFill>
          </a:ln>
        </p:spPr>
        <p:txBody>
          <a:bodyPr lIns="45719" rIns="45719"/>
          <a:lstStyle/>
          <a:p>
            <a:endParaRPr/>
          </a:p>
        </p:txBody>
      </p:sp>
      <p:sp>
        <p:nvSpPr>
          <p:cNvPr id="3031" name="直角三角形 7"/>
          <p:cNvSpPr/>
          <p:nvPr/>
        </p:nvSpPr>
        <p:spPr>
          <a:xfrm rot="10800000">
            <a:off x="16421955" y="-1370"/>
            <a:ext cx="1864459" cy="2350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3032" name="直角三角形 9"/>
          <p:cNvSpPr/>
          <p:nvPr/>
        </p:nvSpPr>
        <p:spPr>
          <a:xfrm rot="10800000">
            <a:off x="14212397" y="-1371"/>
            <a:ext cx="4095456" cy="1949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3033" name="幻燈片編號"/>
          <p:cNvSpPr txBox="1">
            <a:spLocks noGrp="1"/>
          </p:cNvSpPr>
          <p:nvPr>
            <p:ph type="sldNum" sz="quarter" idx="2"/>
          </p:nvPr>
        </p:nvSpPr>
        <p:spPr>
          <a:xfrm>
            <a:off x="17371930" y="9542273"/>
            <a:ext cx="626430" cy="645877"/>
          </a:xfrm>
          <a:prstGeom prst="rect">
            <a:avLst/>
          </a:prstGeom>
        </p:spPr>
        <p:txBody>
          <a:bodyPr lIns="81637" tIns="81637" rIns="81637" bIns="81637"/>
          <a:lstStyle>
            <a:lvl1pPr algn="l">
              <a:defRPr sz="3200">
                <a:solidFill>
                  <a:srgbClr val="A2A2A2"/>
                </a:solidFill>
                <a:latin typeface="Roboto Condensed Light"/>
                <a:ea typeface="Roboto Condensed Light"/>
                <a:cs typeface="Roboto Condensed Light"/>
                <a:sym typeface="Roboto Condensed Light"/>
              </a:defRPr>
            </a:lvl1pPr>
          </a:lstStyle>
          <a:p>
            <a:fld id="{86CB4B4D-7CA3-9044-876B-883B54F8677D}" type="slidenum">
              <a:t>‹#›</a:t>
            </a:fld>
            <a:endParaRPr/>
          </a:p>
        </p:txBody>
      </p:sp>
      <p:pic>
        <p:nvPicPr>
          <p:cNvPr id="3034" name="図 1" descr="図 1"/>
          <p:cNvPicPr>
            <a:picLocks noChangeAspect="1"/>
          </p:cNvPicPr>
          <p:nvPr/>
        </p:nvPicPr>
        <p:blipFill>
          <a:blip r:embed="rId2">
            <a:extLst/>
          </a:blip>
          <a:stretch>
            <a:fillRect/>
          </a:stretch>
        </p:blipFill>
        <p:spPr>
          <a:xfrm>
            <a:off x="2406954" y="1016929"/>
            <a:ext cx="13127627" cy="6236485"/>
          </a:xfrm>
          <a:prstGeom prst="rect">
            <a:avLst/>
          </a:prstGeom>
          <a:ln w="12700">
            <a:miter lim="400000"/>
          </a:ln>
        </p:spPr>
      </p:pic>
      <p:sp>
        <p:nvSpPr>
          <p:cNvPr id="3035" name="內文層級一…"/>
          <p:cNvSpPr txBox="1">
            <a:spLocks noGrp="1"/>
          </p:cNvSpPr>
          <p:nvPr>
            <p:ph type="body" sz="quarter" idx="1"/>
          </p:nvPr>
        </p:nvSpPr>
        <p:spPr>
          <a:xfrm>
            <a:off x="2842148" y="6619889"/>
            <a:ext cx="12612644" cy="1224262"/>
          </a:xfrm>
          <a:prstGeom prst="rect">
            <a:avLst/>
          </a:prstGeom>
        </p:spPr>
        <p:txBody>
          <a:bodyPr lIns="81637" tIns="81637" rIns="81637" bIns="81637" anchor="b"/>
          <a:lstStyle>
            <a:lvl1pPr algn="ctr">
              <a:spcBef>
                <a:spcPts val="0"/>
              </a:spcBef>
              <a:defRPr sz="5400" spc="600">
                <a:solidFill>
                  <a:schemeClr val="accent1"/>
                </a:solidFill>
                <a:latin typeface="Roboto Condensed Light"/>
                <a:ea typeface="Roboto Condensed Light"/>
                <a:cs typeface="Roboto Condensed Light"/>
                <a:sym typeface="Roboto Condensed Light"/>
              </a:defRPr>
            </a:lvl1pPr>
            <a:lvl2pPr marL="1800401" indent="-984024" algn="ctr">
              <a:spcBef>
                <a:spcPts val="0"/>
              </a:spcBef>
              <a:defRPr sz="5400" spc="600">
                <a:solidFill>
                  <a:schemeClr val="accent1"/>
                </a:solidFill>
                <a:latin typeface="Roboto Condensed Light"/>
                <a:ea typeface="Roboto Condensed Light"/>
                <a:cs typeface="Roboto Condensed Light"/>
                <a:sym typeface="Roboto Condensed Light"/>
              </a:defRPr>
            </a:lvl2pPr>
            <a:lvl3pPr marL="2419972" indent="-787219" algn="ctr">
              <a:spcBef>
                <a:spcPts val="0"/>
              </a:spcBef>
              <a:defRPr sz="5400" spc="600">
                <a:solidFill>
                  <a:schemeClr val="accent1"/>
                </a:solidFill>
                <a:latin typeface="Roboto Condensed Light"/>
                <a:ea typeface="Roboto Condensed Light"/>
                <a:cs typeface="Roboto Condensed Light"/>
                <a:sym typeface="Roboto Condensed Light"/>
              </a:defRPr>
            </a:lvl3pPr>
            <a:lvl4pPr marL="3236348" indent="-787219" algn="ctr">
              <a:spcBef>
                <a:spcPts val="0"/>
              </a:spcBef>
              <a:defRPr sz="5400" spc="600">
                <a:solidFill>
                  <a:schemeClr val="accent1"/>
                </a:solidFill>
                <a:latin typeface="Roboto Condensed Light"/>
                <a:ea typeface="Roboto Condensed Light"/>
                <a:cs typeface="Roboto Condensed Light"/>
                <a:sym typeface="Roboto Condensed Light"/>
              </a:defRPr>
            </a:lvl4pPr>
            <a:lvl5pPr marL="4052724" indent="-787219" algn="ctr">
              <a:spcBef>
                <a:spcPts val="0"/>
              </a:spcBef>
              <a:defRPr sz="5400" spc="600">
                <a:solidFill>
                  <a:schemeClr val="accent1"/>
                </a:solidFill>
                <a:latin typeface="Roboto Condensed Light"/>
                <a:ea typeface="Roboto Condensed Light"/>
                <a:cs typeface="Roboto Condensed Light"/>
                <a:sym typeface="Roboto Condensed Light"/>
              </a:defRPr>
            </a:lvl5pPr>
          </a:lstStyle>
          <a:p>
            <a:r>
              <a:t>內文層級一</a:t>
            </a:r>
          </a:p>
          <a:p>
            <a:pPr lvl="1"/>
            <a:r>
              <a:t>內文層級二</a:t>
            </a:r>
          </a:p>
          <a:p>
            <a:pPr lvl="2"/>
            <a:r>
              <a:t>內文層級三</a:t>
            </a:r>
          </a:p>
          <a:p>
            <a:pPr lvl="3"/>
            <a:r>
              <a:t>內文層級四</a:t>
            </a:r>
          </a:p>
          <a:p>
            <a:pPr lvl="4"/>
            <a:r>
              <a:t>內文層級五</a:t>
            </a:r>
          </a:p>
        </p:txBody>
      </p:sp>
      <p:sp>
        <p:nvSpPr>
          <p:cNvPr id="3036" name="直線コネクタ 5"/>
          <p:cNvSpPr/>
          <p:nvPr/>
        </p:nvSpPr>
        <p:spPr>
          <a:xfrm flipH="1" flipV="1">
            <a:off x="3332955" y="7853145"/>
            <a:ext cx="11620501" cy="1"/>
          </a:xfrm>
          <a:prstGeom prst="line">
            <a:avLst/>
          </a:prstGeom>
          <a:ln w="12700">
            <a:solidFill>
              <a:srgbClr val="0094BB"/>
            </a:solidFill>
          </a:ln>
        </p:spPr>
        <p:txBody>
          <a:bodyPr lIns="45719" rIns="45719"/>
          <a:lstStyle/>
          <a:p>
            <a:endParaRPr/>
          </a:p>
        </p:txBody>
      </p:sp>
      <p:sp>
        <p:nvSpPr>
          <p:cNvPr id="3037" name="テキスト プレースホルダー 11"/>
          <p:cNvSpPr>
            <a:spLocks noGrp="1"/>
          </p:cNvSpPr>
          <p:nvPr>
            <p:ph type="body" sz="quarter" idx="13"/>
          </p:nvPr>
        </p:nvSpPr>
        <p:spPr>
          <a:xfrm>
            <a:off x="2097255" y="7975590"/>
            <a:ext cx="14102428" cy="1539113"/>
          </a:xfrm>
          <a:prstGeom prst="rect">
            <a:avLst/>
          </a:prstGeom>
        </p:spPr>
        <p:txBody>
          <a:bodyPr lIns="81637" tIns="81637" rIns="81637" bIns="81637"/>
          <a:lstStyle/>
          <a:p>
            <a:pPr algn="ctr">
              <a:lnSpc>
                <a:spcPct val="120000"/>
              </a:lnSpc>
              <a:spcBef>
                <a:spcPts val="0"/>
              </a:spcBef>
            </a:pPr>
            <a:endParaRPr/>
          </a:p>
        </p:txBody>
      </p:sp>
    </p:spTree>
  </p:cSld>
  <p:clrMapOvr>
    <a:masterClrMapping/>
  </p:clrMapOvr>
  <p:transition spd="med"/>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type="tx">
  <p:cSld name="Icon and Text">
    <p:spTree>
      <p:nvGrpSpPr>
        <p:cNvPr id="1" name=""/>
        <p:cNvGrpSpPr/>
        <p:nvPr/>
      </p:nvGrpSpPr>
      <p:grpSpPr>
        <a:xfrm>
          <a:off x="0" y="0"/>
          <a:ext cx="0" cy="0"/>
          <a:chOff x="0" y="0"/>
          <a:chExt cx="0" cy="0"/>
        </a:xfrm>
      </p:grpSpPr>
      <p:sp>
        <p:nvSpPr>
          <p:cNvPr id="3044" name="直線コネクタ 12"/>
          <p:cNvSpPr/>
          <p:nvPr/>
        </p:nvSpPr>
        <p:spPr>
          <a:xfrm flipV="1">
            <a:off x="17289110" y="9508984"/>
            <a:ext cx="1" cy="778016"/>
          </a:xfrm>
          <a:prstGeom prst="line">
            <a:avLst/>
          </a:prstGeom>
          <a:ln w="12700">
            <a:solidFill>
              <a:schemeClr val="accent1"/>
            </a:solidFill>
          </a:ln>
        </p:spPr>
        <p:txBody>
          <a:bodyPr lIns="45719" rIns="45719"/>
          <a:lstStyle/>
          <a:p>
            <a:endParaRPr/>
          </a:p>
        </p:txBody>
      </p:sp>
      <p:sp>
        <p:nvSpPr>
          <p:cNvPr id="3045" name="直角三角形 7"/>
          <p:cNvSpPr/>
          <p:nvPr/>
        </p:nvSpPr>
        <p:spPr>
          <a:xfrm rot="10800000">
            <a:off x="16421955" y="-1370"/>
            <a:ext cx="1864459" cy="2350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3046" name="直角三角形 9"/>
          <p:cNvSpPr/>
          <p:nvPr/>
        </p:nvSpPr>
        <p:spPr>
          <a:xfrm rot="10800000">
            <a:off x="14212397" y="-1371"/>
            <a:ext cx="4095456" cy="1949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3047" name="幻燈片編號"/>
          <p:cNvSpPr txBox="1">
            <a:spLocks noGrp="1"/>
          </p:cNvSpPr>
          <p:nvPr>
            <p:ph type="sldNum" sz="quarter" idx="2"/>
          </p:nvPr>
        </p:nvSpPr>
        <p:spPr>
          <a:xfrm>
            <a:off x="17371930" y="9542273"/>
            <a:ext cx="626430" cy="645877"/>
          </a:xfrm>
          <a:prstGeom prst="rect">
            <a:avLst/>
          </a:prstGeom>
        </p:spPr>
        <p:txBody>
          <a:bodyPr lIns="81637" tIns="81637" rIns="81637" bIns="81637"/>
          <a:lstStyle>
            <a:lvl1pPr algn="l">
              <a:defRPr sz="3200">
                <a:solidFill>
                  <a:srgbClr val="A2A2A2"/>
                </a:solidFill>
                <a:latin typeface="Roboto Condensed Light"/>
                <a:ea typeface="Roboto Condensed Light"/>
                <a:cs typeface="Roboto Condensed Light"/>
                <a:sym typeface="Roboto Condensed Light"/>
              </a:defRPr>
            </a:lvl1pPr>
          </a:lstStyle>
          <a:p>
            <a:fld id="{86CB4B4D-7CA3-9044-876B-883B54F8677D}" type="slidenum">
              <a:t>‹#›</a:t>
            </a:fld>
            <a:endParaRPr/>
          </a:p>
        </p:txBody>
      </p:sp>
      <p:sp>
        <p:nvSpPr>
          <p:cNvPr id="3048" name="內文層級一…"/>
          <p:cNvSpPr txBox="1">
            <a:spLocks noGrp="1"/>
          </p:cNvSpPr>
          <p:nvPr>
            <p:ph type="body" sz="quarter" idx="1"/>
          </p:nvPr>
        </p:nvSpPr>
        <p:spPr>
          <a:xfrm>
            <a:off x="2097254" y="4558434"/>
            <a:ext cx="14102429" cy="1935216"/>
          </a:xfrm>
          <a:prstGeom prst="rect">
            <a:avLst/>
          </a:prstGeom>
        </p:spPr>
        <p:txBody>
          <a:bodyPr lIns="81637" tIns="81637" rIns="81637" bIns="81637"/>
          <a:lstStyle>
            <a:lvl1pPr algn="ctr">
              <a:lnSpc>
                <a:spcPct val="120000"/>
              </a:lnSpc>
              <a:spcBef>
                <a:spcPts val="0"/>
              </a:spcBef>
              <a:defRPr>
                <a:solidFill>
                  <a:schemeClr val="accent1"/>
                </a:solidFill>
              </a:defRPr>
            </a:lvl1pPr>
            <a:lvl2pPr marL="1253721" indent="-437344" algn="ctr">
              <a:lnSpc>
                <a:spcPct val="120000"/>
              </a:lnSpc>
              <a:spcBef>
                <a:spcPts val="0"/>
              </a:spcBef>
              <a:defRPr>
                <a:solidFill>
                  <a:schemeClr val="accent1"/>
                </a:solidFill>
              </a:defRPr>
            </a:lvl2pPr>
            <a:lvl3pPr marL="1982628" indent="-349875" algn="ctr">
              <a:lnSpc>
                <a:spcPct val="120000"/>
              </a:lnSpc>
              <a:spcBef>
                <a:spcPts val="0"/>
              </a:spcBef>
              <a:defRPr>
                <a:solidFill>
                  <a:schemeClr val="accent1"/>
                </a:solidFill>
              </a:defRPr>
            </a:lvl3pPr>
            <a:lvl4pPr marL="2799004" indent="-349875" algn="ctr">
              <a:lnSpc>
                <a:spcPct val="120000"/>
              </a:lnSpc>
              <a:spcBef>
                <a:spcPts val="0"/>
              </a:spcBef>
              <a:defRPr>
                <a:solidFill>
                  <a:schemeClr val="accent1"/>
                </a:solidFill>
              </a:defRPr>
            </a:lvl4pPr>
            <a:lvl5pPr marL="3615380" indent="-349875" algn="ctr">
              <a:lnSpc>
                <a:spcPct val="120000"/>
              </a:lnSpc>
              <a:spcBef>
                <a:spcPts val="0"/>
              </a:spcBef>
              <a:defRPr>
                <a:solidFill>
                  <a:schemeClr val="accent1"/>
                </a:solidFill>
              </a:defRPr>
            </a:lvl5pPr>
          </a:lstStyle>
          <a:p>
            <a:r>
              <a:t>內文層級一</a:t>
            </a:r>
          </a:p>
          <a:p>
            <a:pPr lvl="1"/>
            <a:r>
              <a:t>內文層級二</a:t>
            </a:r>
          </a:p>
          <a:p>
            <a:pPr lvl="2"/>
            <a:r>
              <a:t>內文層級三</a:t>
            </a:r>
          </a:p>
          <a:p>
            <a:pPr lvl="3"/>
            <a:r>
              <a:t>內文層級四</a:t>
            </a:r>
          </a:p>
          <a:p>
            <a:pPr lvl="4"/>
            <a:r>
              <a:t>內文層級五</a:t>
            </a:r>
          </a:p>
        </p:txBody>
      </p:sp>
      <p:sp>
        <p:nvSpPr>
          <p:cNvPr id="3049" name="図プレースホルダー 7"/>
          <p:cNvSpPr>
            <a:spLocks noGrp="1"/>
          </p:cNvSpPr>
          <p:nvPr>
            <p:ph type="pic" sz="quarter" idx="13"/>
          </p:nvPr>
        </p:nvSpPr>
        <p:spPr>
          <a:xfrm>
            <a:off x="8357296" y="2938254"/>
            <a:ext cx="1550995" cy="1550995"/>
          </a:xfrm>
          <a:prstGeom prst="rect">
            <a:avLst/>
          </a:prstGeom>
        </p:spPr>
        <p:txBody>
          <a:bodyPr lIns="91439" rIns="91439">
            <a:noAutofit/>
          </a:bodyPr>
          <a:lstStyle/>
          <a:p>
            <a:endParaRPr/>
          </a:p>
        </p:txBody>
      </p:sp>
    </p:spTree>
  </p:cSld>
  <p:clrMapOvr>
    <a:masterClrMapping/>
  </p:clrMapOvr>
  <p:transition spd="med"/>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type="tx">
  <p:cSld name="Warning">
    <p:spTree>
      <p:nvGrpSpPr>
        <p:cNvPr id="1" name=""/>
        <p:cNvGrpSpPr/>
        <p:nvPr/>
      </p:nvGrpSpPr>
      <p:grpSpPr>
        <a:xfrm>
          <a:off x="0" y="0"/>
          <a:ext cx="0" cy="0"/>
          <a:chOff x="0" y="0"/>
          <a:chExt cx="0" cy="0"/>
        </a:xfrm>
      </p:grpSpPr>
      <p:sp>
        <p:nvSpPr>
          <p:cNvPr id="3056" name="直線コネクタ 12"/>
          <p:cNvSpPr/>
          <p:nvPr/>
        </p:nvSpPr>
        <p:spPr>
          <a:xfrm flipV="1">
            <a:off x="17289110" y="9508984"/>
            <a:ext cx="1" cy="778016"/>
          </a:xfrm>
          <a:prstGeom prst="line">
            <a:avLst/>
          </a:prstGeom>
          <a:ln w="12700">
            <a:solidFill>
              <a:schemeClr val="accent1"/>
            </a:solidFill>
          </a:ln>
        </p:spPr>
        <p:txBody>
          <a:bodyPr lIns="45719" rIns="45719"/>
          <a:lstStyle/>
          <a:p>
            <a:endParaRPr/>
          </a:p>
        </p:txBody>
      </p:sp>
      <p:sp>
        <p:nvSpPr>
          <p:cNvPr id="3057" name="直角三角形 7"/>
          <p:cNvSpPr/>
          <p:nvPr/>
        </p:nvSpPr>
        <p:spPr>
          <a:xfrm rot="10800000">
            <a:off x="16421955" y="-1370"/>
            <a:ext cx="1864459" cy="2350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3058" name="直角三角形 9"/>
          <p:cNvSpPr/>
          <p:nvPr/>
        </p:nvSpPr>
        <p:spPr>
          <a:xfrm rot="10800000">
            <a:off x="14212397" y="-1371"/>
            <a:ext cx="4095456" cy="1949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3059" name="幻燈片編號"/>
          <p:cNvSpPr txBox="1">
            <a:spLocks noGrp="1"/>
          </p:cNvSpPr>
          <p:nvPr>
            <p:ph type="sldNum" sz="quarter" idx="2"/>
          </p:nvPr>
        </p:nvSpPr>
        <p:spPr>
          <a:xfrm>
            <a:off x="17371930" y="9542273"/>
            <a:ext cx="626430" cy="645877"/>
          </a:xfrm>
          <a:prstGeom prst="rect">
            <a:avLst/>
          </a:prstGeom>
        </p:spPr>
        <p:txBody>
          <a:bodyPr lIns="81637" tIns="81637" rIns="81637" bIns="81637"/>
          <a:lstStyle>
            <a:lvl1pPr algn="l">
              <a:defRPr sz="3200">
                <a:solidFill>
                  <a:srgbClr val="A2A2A2"/>
                </a:solidFill>
                <a:latin typeface="Roboto Condensed Light"/>
                <a:ea typeface="Roboto Condensed Light"/>
                <a:cs typeface="Roboto Condensed Light"/>
                <a:sym typeface="Roboto Condensed Light"/>
              </a:defRPr>
            </a:lvl1pPr>
          </a:lstStyle>
          <a:p>
            <a:fld id="{86CB4B4D-7CA3-9044-876B-883B54F8677D}" type="slidenum">
              <a:t>‹#›</a:t>
            </a:fld>
            <a:endParaRPr/>
          </a:p>
        </p:txBody>
      </p:sp>
      <p:sp>
        <p:nvSpPr>
          <p:cNvPr id="3060" name="內文層級一…"/>
          <p:cNvSpPr txBox="1">
            <a:spLocks noGrp="1"/>
          </p:cNvSpPr>
          <p:nvPr>
            <p:ph type="body" idx="1"/>
          </p:nvPr>
        </p:nvSpPr>
        <p:spPr>
          <a:xfrm>
            <a:off x="2097254" y="2623219"/>
            <a:ext cx="14102429" cy="6300701"/>
          </a:xfrm>
          <a:prstGeom prst="rect">
            <a:avLst/>
          </a:prstGeom>
        </p:spPr>
        <p:txBody>
          <a:bodyPr lIns="81637" tIns="81637" rIns="81637" bIns="81637"/>
          <a:lstStyle>
            <a:lvl1pPr marL="431999" indent="-431999">
              <a:lnSpc>
                <a:spcPct val="120000"/>
              </a:lnSpc>
              <a:spcBef>
                <a:spcPts val="1200"/>
              </a:spcBef>
              <a:buSzPct val="100000"/>
              <a:buChar char="◆"/>
            </a:lvl1pPr>
            <a:lvl2pPr marL="900000" indent="-431999">
              <a:lnSpc>
                <a:spcPct val="120000"/>
              </a:lnSpc>
              <a:spcBef>
                <a:spcPts val="1200"/>
              </a:spcBef>
              <a:buChar char="●"/>
            </a:lvl2pPr>
            <a:lvl3pPr marL="1982628" indent="-349875">
              <a:lnSpc>
                <a:spcPct val="120000"/>
              </a:lnSpc>
              <a:spcBef>
                <a:spcPts val="1200"/>
              </a:spcBef>
            </a:lvl3pPr>
            <a:lvl4pPr marL="2799004" indent="-349875">
              <a:lnSpc>
                <a:spcPct val="120000"/>
              </a:lnSpc>
              <a:spcBef>
                <a:spcPts val="1200"/>
              </a:spcBef>
            </a:lvl4pPr>
            <a:lvl5pPr marL="3615380" indent="-349875">
              <a:lnSpc>
                <a:spcPct val="120000"/>
              </a:lnSpc>
              <a:spcBef>
                <a:spcPts val="1200"/>
              </a:spcBef>
            </a:lvl5pPr>
          </a:lstStyle>
          <a:p>
            <a:r>
              <a:t>內文層級一</a:t>
            </a:r>
          </a:p>
          <a:p>
            <a:pPr lvl="1"/>
            <a:r>
              <a:t>內文層級二</a:t>
            </a:r>
          </a:p>
          <a:p>
            <a:pPr lvl="2"/>
            <a:r>
              <a:t>內文層級三</a:t>
            </a:r>
          </a:p>
          <a:p>
            <a:pPr lvl="3"/>
            <a:r>
              <a:t>內文層級四</a:t>
            </a:r>
          </a:p>
          <a:p>
            <a:pPr lvl="4"/>
            <a:r>
              <a:t>內文層級五</a:t>
            </a:r>
          </a:p>
        </p:txBody>
      </p:sp>
      <p:sp>
        <p:nvSpPr>
          <p:cNvPr id="3061" name="図プレースホルダー 7"/>
          <p:cNvSpPr>
            <a:spLocks noGrp="1"/>
          </p:cNvSpPr>
          <p:nvPr>
            <p:ph type="pic" sz="quarter" idx="13"/>
          </p:nvPr>
        </p:nvSpPr>
        <p:spPr>
          <a:xfrm>
            <a:off x="8357296" y="1003040"/>
            <a:ext cx="1550995" cy="1550995"/>
          </a:xfrm>
          <a:prstGeom prst="rect">
            <a:avLst/>
          </a:prstGeom>
        </p:spPr>
        <p:txBody>
          <a:bodyPr lIns="91439" rIns="91439">
            <a:noAutofit/>
          </a:bodyPr>
          <a:lstStyle/>
          <a:p>
            <a:endParaRPr/>
          </a:p>
        </p:txBody>
      </p:sp>
    </p:spTree>
  </p:cSld>
  <p:clrMapOvr>
    <a:masterClrMapping/>
  </p:clrMapOvr>
  <p:transition spd="med"/>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type="tx">
  <p:cSld name="Bottom Title Only">
    <p:spTree>
      <p:nvGrpSpPr>
        <p:cNvPr id="1" name=""/>
        <p:cNvGrpSpPr/>
        <p:nvPr/>
      </p:nvGrpSpPr>
      <p:grpSpPr>
        <a:xfrm>
          <a:off x="0" y="0"/>
          <a:ext cx="0" cy="0"/>
          <a:chOff x="0" y="0"/>
          <a:chExt cx="0" cy="0"/>
        </a:xfrm>
      </p:grpSpPr>
      <p:sp>
        <p:nvSpPr>
          <p:cNvPr id="3068" name="直角三角形 7"/>
          <p:cNvSpPr/>
          <p:nvPr/>
        </p:nvSpPr>
        <p:spPr>
          <a:xfrm rot="10800000">
            <a:off x="16421955" y="-1370"/>
            <a:ext cx="1864459" cy="2350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3069" name="直角三角形 9"/>
          <p:cNvSpPr/>
          <p:nvPr/>
        </p:nvSpPr>
        <p:spPr>
          <a:xfrm rot="10800000">
            <a:off x="14212397" y="-1371"/>
            <a:ext cx="4095456" cy="1949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3070" name="幻燈片編號"/>
          <p:cNvSpPr txBox="1">
            <a:spLocks noGrp="1"/>
          </p:cNvSpPr>
          <p:nvPr>
            <p:ph type="sldNum" sz="quarter" idx="2"/>
          </p:nvPr>
        </p:nvSpPr>
        <p:spPr>
          <a:xfrm>
            <a:off x="17371930" y="9542273"/>
            <a:ext cx="626430" cy="645877"/>
          </a:xfrm>
          <a:prstGeom prst="rect">
            <a:avLst/>
          </a:prstGeom>
        </p:spPr>
        <p:txBody>
          <a:bodyPr lIns="81637" tIns="81637" rIns="81637" bIns="81637"/>
          <a:lstStyle>
            <a:lvl1pPr algn="l">
              <a:defRPr sz="3200">
                <a:solidFill>
                  <a:srgbClr val="A2A2A2"/>
                </a:solidFill>
                <a:latin typeface="Roboto Condensed Light"/>
                <a:ea typeface="Roboto Condensed Light"/>
                <a:cs typeface="Roboto Condensed Light"/>
                <a:sym typeface="Roboto Condensed Light"/>
              </a:defRPr>
            </a:lvl1pPr>
          </a:lstStyle>
          <a:p>
            <a:fld id="{86CB4B4D-7CA3-9044-876B-883B54F8677D}" type="slidenum">
              <a:t>‹#›</a:t>
            </a:fld>
            <a:endParaRPr/>
          </a:p>
        </p:txBody>
      </p:sp>
      <p:sp>
        <p:nvSpPr>
          <p:cNvPr id="3071" name="內文層級一…"/>
          <p:cNvSpPr txBox="1">
            <a:spLocks noGrp="1"/>
          </p:cNvSpPr>
          <p:nvPr>
            <p:ph type="body" sz="quarter" idx="1"/>
          </p:nvPr>
        </p:nvSpPr>
        <p:spPr>
          <a:xfrm>
            <a:off x="2842148" y="6619889"/>
            <a:ext cx="12612644" cy="1224262"/>
          </a:xfrm>
          <a:prstGeom prst="rect">
            <a:avLst/>
          </a:prstGeom>
        </p:spPr>
        <p:txBody>
          <a:bodyPr lIns="81637" tIns="81637" rIns="81637" bIns="81637" anchor="b"/>
          <a:lstStyle>
            <a:lvl1pPr algn="ctr">
              <a:spcBef>
                <a:spcPts val="0"/>
              </a:spcBef>
              <a:defRPr sz="5400" spc="600">
                <a:solidFill>
                  <a:schemeClr val="accent1"/>
                </a:solidFill>
                <a:latin typeface="Roboto Condensed Light"/>
                <a:ea typeface="Roboto Condensed Light"/>
                <a:cs typeface="Roboto Condensed Light"/>
                <a:sym typeface="Roboto Condensed Light"/>
              </a:defRPr>
            </a:lvl1pPr>
            <a:lvl2pPr marL="1800401" indent="-984024" algn="ctr">
              <a:spcBef>
                <a:spcPts val="0"/>
              </a:spcBef>
              <a:defRPr sz="5400" spc="600">
                <a:solidFill>
                  <a:schemeClr val="accent1"/>
                </a:solidFill>
                <a:latin typeface="Roboto Condensed Light"/>
                <a:ea typeface="Roboto Condensed Light"/>
                <a:cs typeface="Roboto Condensed Light"/>
                <a:sym typeface="Roboto Condensed Light"/>
              </a:defRPr>
            </a:lvl2pPr>
            <a:lvl3pPr marL="2419972" indent="-787219" algn="ctr">
              <a:spcBef>
                <a:spcPts val="0"/>
              </a:spcBef>
              <a:defRPr sz="5400" spc="600">
                <a:solidFill>
                  <a:schemeClr val="accent1"/>
                </a:solidFill>
                <a:latin typeface="Roboto Condensed Light"/>
                <a:ea typeface="Roboto Condensed Light"/>
                <a:cs typeface="Roboto Condensed Light"/>
                <a:sym typeface="Roboto Condensed Light"/>
              </a:defRPr>
            </a:lvl3pPr>
            <a:lvl4pPr marL="3236348" indent="-787219" algn="ctr">
              <a:spcBef>
                <a:spcPts val="0"/>
              </a:spcBef>
              <a:defRPr sz="5400" spc="600">
                <a:solidFill>
                  <a:schemeClr val="accent1"/>
                </a:solidFill>
                <a:latin typeface="Roboto Condensed Light"/>
                <a:ea typeface="Roboto Condensed Light"/>
                <a:cs typeface="Roboto Condensed Light"/>
                <a:sym typeface="Roboto Condensed Light"/>
              </a:defRPr>
            </a:lvl4pPr>
            <a:lvl5pPr marL="4052724" indent="-787219" algn="ctr">
              <a:spcBef>
                <a:spcPts val="0"/>
              </a:spcBef>
              <a:defRPr sz="5400" spc="600">
                <a:solidFill>
                  <a:schemeClr val="accent1"/>
                </a:solidFill>
                <a:latin typeface="Roboto Condensed Light"/>
                <a:ea typeface="Roboto Condensed Light"/>
                <a:cs typeface="Roboto Condensed Light"/>
                <a:sym typeface="Roboto Condensed Light"/>
              </a:defRPr>
            </a:lvl5pPr>
          </a:lstStyle>
          <a:p>
            <a:r>
              <a:t>內文層級一</a:t>
            </a:r>
          </a:p>
          <a:p>
            <a:pPr lvl="1"/>
            <a:r>
              <a:t>內文層級二</a:t>
            </a:r>
          </a:p>
          <a:p>
            <a:pPr lvl="2"/>
            <a:r>
              <a:t>內文層級三</a:t>
            </a:r>
          </a:p>
          <a:p>
            <a:pPr lvl="3"/>
            <a:r>
              <a:t>內文層級四</a:t>
            </a:r>
          </a:p>
          <a:p>
            <a:pPr lvl="4"/>
            <a:r>
              <a:t>內文層級五</a:t>
            </a:r>
          </a:p>
        </p:txBody>
      </p:sp>
      <p:sp>
        <p:nvSpPr>
          <p:cNvPr id="3072" name="直線コネクタ 5"/>
          <p:cNvSpPr/>
          <p:nvPr/>
        </p:nvSpPr>
        <p:spPr>
          <a:xfrm flipH="1" flipV="1">
            <a:off x="3332955" y="7853145"/>
            <a:ext cx="11620501" cy="1"/>
          </a:xfrm>
          <a:prstGeom prst="line">
            <a:avLst/>
          </a:prstGeom>
          <a:ln w="12700">
            <a:solidFill>
              <a:srgbClr val="0094BB"/>
            </a:solidFill>
          </a:ln>
        </p:spPr>
        <p:txBody>
          <a:bodyPr lIns="45719" rIns="45719"/>
          <a:lstStyle/>
          <a:p>
            <a:endParaRPr/>
          </a:p>
        </p:txBody>
      </p:sp>
      <p:sp>
        <p:nvSpPr>
          <p:cNvPr id="3073" name="テキスト プレースホルダー 11"/>
          <p:cNvSpPr>
            <a:spLocks noGrp="1"/>
          </p:cNvSpPr>
          <p:nvPr>
            <p:ph type="body" sz="quarter" idx="13"/>
          </p:nvPr>
        </p:nvSpPr>
        <p:spPr>
          <a:xfrm>
            <a:off x="2097255" y="7975590"/>
            <a:ext cx="14102428" cy="1539113"/>
          </a:xfrm>
          <a:prstGeom prst="rect">
            <a:avLst/>
          </a:prstGeom>
        </p:spPr>
        <p:txBody>
          <a:bodyPr lIns="81637" tIns="81637" rIns="81637" bIns="81637"/>
          <a:lstStyle/>
          <a:p>
            <a:pPr algn="ctr">
              <a:lnSpc>
                <a:spcPct val="120000"/>
              </a:lnSpc>
              <a:spcBef>
                <a:spcPts val="0"/>
              </a:spcBef>
            </a:pPr>
            <a:endParaRPr/>
          </a:p>
        </p:txBody>
      </p:sp>
    </p:spTree>
  </p:cSld>
  <p:clrMapOvr>
    <a:masterClrMapping/>
  </p:clrMapOvr>
  <p:transition spd="med"/>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type="tx">
  <p:cSld name="No Contents">
    <p:spTree>
      <p:nvGrpSpPr>
        <p:cNvPr id="1" name=""/>
        <p:cNvGrpSpPr/>
        <p:nvPr/>
      </p:nvGrpSpPr>
      <p:grpSpPr>
        <a:xfrm>
          <a:off x="0" y="0"/>
          <a:ext cx="0" cy="0"/>
          <a:chOff x="0" y="0"/>
          <a:chExt cx="0" cy="0"/>
        </a:xfrm>
      </p:grpSpPr>
      <p:sp>
        <p:nvSpPr>
          <p:cNvPr id="3080" name="直線コネクタ 12"/>
          <p:cNvSpPr/>
          <p:nvPr/>
        </p:nvSpPr>
        <p:spPr>
          <a:xfrm flipV="1">
            <a:off x="17289110" y="9508984"/>
            <a:ext cx="1" cy="778016"/>
          </a:xfrm>
          <a:prstGeom prst="line">
            <a:avLst/>
          </a:prstGeom>
          <a:ln w="12700">
            <a:solidFill>
              <a:schemeClr val="accent1"/>
            </a:solidFill>
          </a:ln>
        </p:spPr>
        <p:txBody>
          <a:bodyPr lIns="45719" rIns="45719"/>
          <a:lstStyle/>
          <a:p>
            <a:endParaRPr/>
          </a:p>
        </p:txBody>
      </p:sp>
      <p:sp>
        <p:nvSpPr>
          <p:cNvPr id="3081" name="直角三角形 7"/>
          <p:cNvSpPr/>
          <p:nvPr/>
        </p:nvSpPr>
        <p:spPr>
          <a:xfrm rot="10800000">
            <a:off x="16421955" y="-1370"/>
            <a:ext cx="1864459" cy="2350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3082" name="直角三角形 9"/>
          <p:cNvSpPr/>
          <p:nvPr/>
        </p:nvSpPr>
        <p:spPr>
          <a:xfrm rot="10800000">
            <a:off x="14212397" y="-1371"/>
            <a:ext cx="4095456" cy="1949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3083" name="幻燈片編號"/>
          <p:cNvSpPr txBox="1">
            <a:spLocks noGrp="1"/>
          </p:cNvSpPr>
          <p:nvPr>
            <p:ph type="sldNum" sz="quarter" idx="2"/>
          </p:nvPr>
        </p:nvSpPr>
        <p:spPr>
          <a:xfrm>
            <a:off x="17371930" y="9542273"/>
            <a:ext cx="626430" cy="645877"/>
          </a:xfrm>
          <a:prstGeom prst="rect">
            <a:avLst/>
          </a:prstGeom>
        </p:spPr>
        <p:txBody>
          <a:bodyPr lIns="81637" tIns="81637" rIns="81637" bIns="81637"/>
          <a:lstStyle>
            <a:lvl1pPr algn="l">
              <a:defRPr sz="3200">
                <a:solidFill>
                  <a:srgbClr val="A2A2A2"/>
                </a:solidFill>
                <a:latin typeface="Roboto Condensed Light"/>
                <a:ea typeface="Roboto Condensed Light"/>
                <a:cs typeface="Roboto Condensed Light"/>
                <a:sym typeface="Roboto Condensed Light"/>
              </a:defRPr>
            </a:lvl1pPr>
          </a:lstStyle>
          <a:p>
            <a:fld id="{86CB4B4D-7CA3-9044-876B-883B54F8677D}" type="slidenum">
              <a:t>‹#›</a:t>
            </a:fld>
            <a:endParaRPr/>
          </a:p>
        </p:txBody>
      </p:sp>
    </p:spTree>
  </p:cSld>
  <p:clrMapOvr>
    <a:masterClrMapping/>
  </p:clrMapOvr>
  <p:transition spd="med"/>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type="tx">
  <p:cSld name="Nothing">
    <p:spTree>
      <p:nvGrpSpPr>
        <p:cNvPr id="1" name=""/>
        <p:cNvGrpSpPr/>
        <p:nvPr/>
      </p:nvGrpSpPr>
      <p:grpSpPr>
        <a:xfrm>
          <a:off x="0" y="0"/>
          <a:ext cx="0" cy="0"/>
          <a:chOff x="0" y="0"/>
          <a:chExt cx="0" cy="0"/>
        </a:xfrm>
      </p:grpSpPr>
      <p:sp>
        <p:nvSpPr>
          <p:cNvPr id="3090" name="直線コネクタ 12"/>
          <p:cNvSpPr/>
          <p:nvPr/>
        </p:nvSpPr>
        <p:spPr>
          <a:xfrm flipV="1">
            <a:off x="17289110" y="9508984"/>
            <a:ext cx="1" cy="778016"/>
          </a:xfrm>
          <a:prstGeom prst="line">
            <a:avLst/>
          </a:prstGeom>
          <a:ln w="12700">
            <a:solidFill>
              <a:schemeClr val="accent1"/>
            </a:solidFill>
          </a:ln>
        </p:spPr>
        <p:txBody>
          <a:bodyPr lIns="45719" rIns="45719"/>
          <a:lstStyle/>
          <a:p>
            <a:endParaRPr/>
          </a:p>
        </p:txBody>
      </p:sp>
      <p:sp>
        <p:nvSpPr>
          <p:cNvPr id="3091" name="直角三角形 7"/>
          <p:cNvSpPr/>
          <p:nvPr/>
        </p:nvSpPr>
        <p:spPr>
          <a:xfrm rot="10800000">
            <a:off x="16421955" y="-1370"/>
            <a:ext cx="1864459" cy="2350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3092" name="直角三角形 9"/>
          <p:cNvSpPr/>
          <p:nvPr/>
        </p:nvSpPr>
        <p:spPr>
          <a:xfrm rot="10800000">
            <a:off x="14212397" y="-1371"/>
            <a:ext cx="4095456" cy="1949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3093"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Nothing">
    <p:spTree>
      <p:nvGrpSpPr>
        <p:cNvPr id="1" name=""/>
        <p:cNvGrpSpPr/>
        <p:nvPr/>
      </p:nvGrpSpPr>
      <p:grpSpPr>
        <a:xfrm>
          <a:off x="0" y="0"/>
          <a:ext cx="0" cy="0"/>
          <a:chOff x="0" y="0"/>
          <a:chExt cx="0" cy="0"/>
        </a:xfrm>
      </p:grpSpPr>
      <p:sp>
        <p:nvSpPr>
          <p:cNvPr id="163"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Gray - Text">
    <p:spTree>
      <p:nvGrpSpPr>
        <p:cNvPr id="1" name=""/>
        <p:cNvGrpSpPr/>
        <p:nvPr/>
      </p:nvGrpSpPr>
      <p:grpSpPr>
        <a:xfrm>
          <a:off x="0" y="0"/>
          <a:ext cx="0" cy="0"/>
          <a:chOff x="0" y="0"/>
          <a:chExt cx="0" cy="0"/>
        </a:xfrm>
      </p:grpSpPr>
      <p:sp>
        <p:nvSpPr>
          <p:cNvPr id="170" name="內文層級一…"/>
          <p:cNvSpPr txBox="1">
            <a:spLocks noGrp="1"/>
          </p:cNvSpPr>
          <p:nvPr>
            <p:ph type="body" sz="quarter" idx="1"/>
          </p:nvPr>
        </p:nvSpPr>
        <p:spPr>
          <a:xfrm>
            <a:off x="6757940" y="1700618"/>
            <a:ext cx="10396157" cy="3240361"/>
          </a:xfrm>
          <a:prstGeom prst="rect">
            <a:avLst/>
          </a:prstGeom>
        </p:spPr>
        <p:txBody>
          <a:bodyPr anchor="b"/>
          <a:lstStyle>
            <a:lvl1pPr>
              <a:lnSpc>
                <a:spcPct val="90000"/>
              </a:lnSpc>
              <a:spcBef>
                <a:spcPts val="0"/>
              </a:spcBef>
              <a:defRPr sz="7200" spc="600">
                <a:latin typeface="Roboto Condensed Light"/>
                <a:ea typeface="Roboto Condensed Light"/>
                <a:cs typeface="Roboto Condensed Light"/>
                <a:sym typeface="Roboto Condensed Light"/>
              </a:defRPr>
            </a:lvl1pPr>
            <a:lvl2pPr marL="1551115" indent="-734738">
              <a:lnSpc>
                <a:spcPct val="90000"/>
              </a:lnSpc>
              <a:spcBef>
                <a:spcPts val="0"/>
              </a:spcBef>
              <a:defRPr sz="7200" spc="600">
                <a:latin typeface="Roboto Condensed Light"/>
                <a:ea typeface="Roboto Condensed Light"/>
                <a:cs typeface="Roboto Condensed Light"/>
                <a:sym typeface="Roboto Condensed Light"/>
              </a:defRPr>
            </a:lvl2pPr>
            <a:lvl3pPr marL="2316230" indent="-683477">
              <a:lnSpc>
                <a:spcPct val="90000"/>
              </a:lnSpc>
              <a:spcBef>
                <a:spcPts val="0"/>
              </a:spcBef>
              <a:defRPr sz="7200" spc="600">
                <a:latin typeface="Roboto Condensed Light"/>
                <a:ea typeface="Roboto Condensed Light"/>
                <a:cs typeface="Roboto Condensed Light"/>
                <a:sym typeface="Roboto Condensed Light"/>
              </a:defRPr>
            </a:lvl3pPr>
            <a:lvl4pPr marL="3265505" indent="-816376">
              <a:lnSpc>
                <a:spcPct val="90000"/>
              </a:lnSpc>
              <a:spcBef>
                <a:spcPts val="0"/>
              </a:spcBef>
              <a:defRPr sz="7200" spc="600">
                <a:latin typeface="Roboto Condensed Light"/>
                <a:ea typeface="Roboto Condensed Light"/>
                <a:cs typeface="Roboto Condensed Light"/>
                <a:sym typeface="Roboto Condensed Light"/>
              </a:defRPr>
            </a:lvl4pPr>
            <a:lvl5pPr marL="4081880" indent="-816375">
              <a:lnSpc>
                <a:spcPct val="90000"/>
              </a:lnSpc>
              <a:spcBef>
                <a:spcPts val="0"/>
              </a:spcBef>
              <a:defRPr sz="7200" spc="600">
                <a:latin typeface="Roboto Condensed Light"/>
                <a:ea typeface="Roboto Condensed Light"/>
                <a:cs typeface="Roboto Condensed Light"/>
                <a:sym typeface="Roboto Condensed Light"/>
              </a:defRPr>
            </a:lvl5pPr>
          </a:lstStyle>
          <a:p>
            <a:r>
              <a:t>內文層級一</a:t>
            </a:r>
          </a:p>
          <a:p>
            <a:pPr lvl="1"/>
            <a:r>
              <a:t>內文層級二</a:t>
            </a:r>
          </a:p>
          <a:p>
            <a:pPr lvl="2"/>
            <a:r>
              <a:t>內文層級三</a:t>
            </a:r>
          </a:p>
          <a:p>
            <a:pPr lvl="3"/>
            <a:r>
              <a:t>內文層級四</a:t>
            </a:r>
          </a:p>
          <a:p>
            <a:pPr lvl="4"/>
            <a:r>
              <a:t>內文層級五</a:t>
            </a:r>
          </a:p>
        </p:txBody>
      </p:sp>
      <p:sp>
        <p:nvSpPr>
          <p:cNvPr id="171" name="テキスト プレースホルダー 11"/>
          <p:cNvSpPr>
            <a:spLocks noGrp="1"/>
          </p:cNvSpPr>
          <p:nvPr>
            <p:ph type="body" sz="quarter" idx="13"/>
          </p:nvPr>
        </p:nvSpPr>
        <p:spPr>
          <a:xfrm>
            <a:off x="6757940" y="4985982"/>
            <a:ext cx="10396157" cy="3307868"/>
          </a:xfrm>
          <a:prstGeom prst="rect">
            <a:avLst/>
          </a:prstGeom>
        </p:spPr>
        <p:txBody>
          <a:bodyPr/>
          <a:lstStyle/>
          <a:p>
            <a:pPr>
              <a:lnSpc>
                <a:spcPct val="120000"/>
              </a:lnSpc>
              <a:spcBef>
                <a:spcPts val="1200"/>
              </a:spcBef>
              <a:defRPr sz="2000"/>
            </a:pPr>
            <a:endParaRPr/>
          </a:p>
        </p:txBody>
      </p:sp>
      <p:sp>
        <p:nvSpPr>
          <p:cNvPr id="172"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Double">
    <p:spTree>
      <p:nvGrpSpPr>
        <p:cNvPr id="1" name=""/>
        <p:cNvGrpSpPr/>
        <p:nvPr/>
      </p:nvGrpSpPr>
      <p:grpSpPr>
        <a:xfrm>
          <a:off x="0" y="0"/>
          <a:ext cx="0" cy="0"/>
          <a:chOff x="0" y="0"/>
          <a:chExt cx="0" cy="0"/>
        </a:xfrm>
      </p:grpSpPr>
      <p:sp>
        <p:nvSpPr>
          <p:cNvPr id="179" name="図プレースホルダー 17"/>
          <p:cNvSpPr>
            <a:spLocks noGrp="1"/>
          </p:cNvSpPr>
          <p:nvPr>
            <p:ph type="pic" sz="quarter" idx="13"/>
          </p:nvPr>
        </p:nvSpPr>
        <p:spPr>
          <a:xfrm>
            <a:off x="9356369" y="5829298"/>
            <a:ext cx="8930044" cy="3285767"/>
          </a:xfrm>
          <a:prstGeom prst="rect">
            <a:avLst/>
          </a:prstGeom>
        </p:spPr>
        <p:txBody>
          <a:bodyPr lIns="91439" rIns="91439">
            <a:noAutofit/>
          </a:bodyPr>
          <a:lstStyle/>
          <a:p>
            <a:endParaRPr/>
          </a:p>
        </p:txBody>
      </p:sp>
      <p:grpSp>
        <p:nvGrpSpPr>
          <p:cNvPr id="182" name="グループ化 8"/>
          <p:cNvGrpSpPr/>
          <p:nvPr/>
        </p:nvGrpSpPr>
        <p:grpSpPr>
          <a:xfrm>
            <a:off x="0" y="-1"/>
            <a:ext cx="10763385" cy="10284623"/>
            <a:chOff x="0" y="0"/>
            <a:chExt cx="10763384" cy="10284621"/>
          </a:xfrm>
        </p:grpSpPr>
        <p:sp>
          <p:nvSpPr>
            <p:cNvPr id="180" name="直角三角形 5"/>
            <p:cNvSpPr/>
            <p:nvPr/>
          </p:nvSpPr>
          <p:spPr>
            <a:xfrm>
              <a:off x="7523025" y="-1"/>
              <a:ext cx="3240360" cy="1028462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chemeClr val="accent1"/>
            </a:solidFill>
            <a:ln w="12700" cap="flat">
              <a:noFill/>
              <a:miter lim="400000"/>
            </a:ln>
            <a:effectLst/>
          </p:spPr>
          <p:txBody>
            <a:bodyPr wrap="square" lIns="45719" tIns="45719" rIns="45719" bIns="45719" numCol="1" anchor="ctr">
              <a:noAutofit/>
            </a:bodyPr>
            <a:lstStyle/>
            <a:p>
              <a:pPr algn="ctr"/>
              <a:endParaRPr/>
            </a:p>
          </p:txBody>
        </p:sp>
        <p:sp>
          <p:nvSpPr>
            <p:cNvPr id="181" name="正方形/長方形 7"/>
            <p:cNvSpPr/>
            <p:nvPr/>
          </p:nvSpPr>
          <p:spPr>
            <a:xfrm>
              <a:off x="0" y="-1"/>
              <a:ext cx="7523026" cy="10278048"/>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endParaRPr/>
            </a:p>
          </p:txBody>
        </p:sp>
      </p:grpSp>
      <p:sp>
        <p:nvSpPr>
          <p:cNvPr id="183" name="図プレースホルダー 13"/>
          <p:cNvSpPr>
            <a:spLocks noGrp="1"/>
          </p:cNvSpPr>
          <p:nvPr>
            <p:ph type="pic" sz="quarter" idx="14"/>
          </p:nvPr>
        </p:nvSpPr>
        <p:spPr>
          <a:xfrm>
            <a:off x="2522" y="1183061"/>
            <a:ext cx="8928473" cy="3280389"/>
          </a:xfrm>
          <a:prstGeom prst="rect">
            <a:avLst/>
          </a:prstGeom>
        </p:spPr>
        <p:txBody>
          <a:bodyPr lIns="91439" rIns="91439">
            <a:noAutofit/>
          </a:bodyPr>
          <a:lstStyle/>
          <a:p>
            <a:endParaRPr/>
          </a:p>
        </p:txBody>
      </p:sp>
      <p:sp>
        <p:nvSpPr>
          <p:cNvPr id="184" name="內文層級一…"/>
          <p:cNvSpPr txBox="1">
            <a:spLocks noGrp="1"/>
          </p:cNvSpPr>
          <p:nvPr>
            <p:ph type="body" sz="quarter" idx="1"/>
          </p:nvPr>
        </p:nvSpPr>
        <p:spPr>
          <a:xfrm>
            <a:off x="649961" y="5622044"/>
            <a:ext cx="7922539" cy="1794756"/>
          </a:xfrm>
          <a:prstGeom prst="rect">
            <a:avLst/>
          </a:prstGeom>
        </p:spPr>
        <p:txBody>
          <a:bodyPr/>
          <a:lstStyle>
            <a:lvl1pPr>
              <a:lnSpc>
                <a:spcPct val="120000"/>
              </a:lnSpc>
              <a:spcBef>
                <a:spcPts val="400"/>
              </a:spcBef>
              <a:defRPr sz="2000">
                <a:solidFill>
                  <a:srgbClr val="FFFFFF"/>
                </a:solidFill>
              </a:defRPr>
            </a:lvl1pPr>
            <a:lvl2pPr marL="1020471" indent="-204093">
              <a:lnSpc>
                <a:spcPct val="120000"/>
              </a:lnSpc>
              <a:spcBef>
                <a:spcPts val="400"/>
              </a:spcBef>
              <a:defRPr sz="2000">
                <a:solidFill>
                  <a:srgbClr val="FFFFFF"/>
                </a:solidFill>
              </a:defRPr>
            </a:lvl2pPr>
            <a:lvl3pPr marL="1822607" indent="-189854">
              <a:lnSpc>
                <a:spcPct val="120000"/>
              </a:lnSpc>
              <a:spcBef>
                <a:spcPts val="400"/>
              </a:spcBef>
              <a:defRPr sz="2000">
                <a:solidFill>
                  <a:srgbClr val="FFFFFF"/>
                </a:solidFill>
              </a:defRPr>
            </a:lvl3pPr>
            <a:lvl4pPr marL="2675900" indent="-226771">
              <a:lnSpc>
                <a:spcPct val="120000"/>
              </a:lnSpc>
              <a:spcBef>
                <a:spcPts val="400"/>
              </a:spcBef>
              <a:defRPr sz="2000">
                <a:solidFill>
                  <a:srgbClr val="FFFFFF"/>
                </a:solidFill>
              </a:defRPr>
            </a:lvl4pPr>
            <a:lvl5pPr marL="3492275" indent="-226771">
              <a:lnSpc>
                <a:spcPct val="120000"/>
              </a:lnSpc>
              <a:spcBef>
                <a:spcPts val="400"/>
              </a:spcBef>
              <a:defRPr sz="2000">
                <a:solidFill>
                  <a:srgbClr val="FFFFFF"/>
                </a:solidFill>
              </a:defRPr>
            </a:lvl5pPr>
          </a:lstStyle>
          <a:p>
            <a:r>
              <a:t>內文層級一</a:t>
            </a:r>
          </a:p>
          <a:p>
            <a:pPr lvl="1"/>
            <a:r>
              <a:t>內文層級二</a:t>
            </a:r>
          </a:p>
          <a:p>
            <a:pPr lvl="2"/>
            <a:r>
              <a:t>內文層級三</a:t>
            </a:r>
          </a:p>
          <a:p>
            <a:pPr lvl="3"/>
            <a:r>
              <a:t>內文層級四</a:t>
            </a:r>
          </a:p>
          <a:p>
            <a:pPr lvl="4"/>
            <a:r>
              <a:t>內文層級五</a:t>
            </a:r>
          </a:p>
        </p:txBody>
      </p:sp>
      <p:sp>
        <p:nvSpPr>
          <p:cNvPr id="185" name="テキスト プレースホルダー 11"/>
          <p:cNvSpPr>
            <a:spLocks noGrp="1"/>
          </p:cNvSpPr>
          <p:nvPr>
            <p:ph type="body" sz="quarter" idx="15"/>
          </p:nvPr>
        </p:nvSpPr>
        <p:spPr>
          <a:xfrm>
            <a:off x="637261" y="4599213"/>
            <a:ext cx="7922539" cy="1040616"/>
          </a:xfrm>
          <a:prstGeom prst="rect">
            <a:avLst/>
          </a:prstGeom>
        </p:spPr>
        <p:txBody>
          <a:bodyPr anchor="b"/>
          <a:lstStyle/>
          <a:p>
            <a:pPr>
              <a:spcBef>
                <a:spcPts val="0"/>
              </a:spcBef>
              <a:defRPr sz="4800" spc="300">
                <a:solidFill>
                  <a:srgbClr val="FFFFFF"/>
                </a:solidFill>
                <a:latin typeface="Roboto Condensed Light"/>
                <a:ea typeface="Roboto Condensed Light"/>
                <a:cs typeface="Roboto Condensed Light"/>
                <a:sym typeface="Roboto Condensed Light"/>
              </a:defRPr>
            </a:pPr>
            <a:endParaRPr/>
          </a:p>
        </p:txBody>
      </p:sp>
      <p:sp>
        <p:nvSpPr>
          <p:cNvPr id="186" name="テキスト プレースホルダー 11"/>
          <p:cNvSpPr>
            <a:spLocks noGrp="1"/>
          </p:cNvSpPr>
          <p:nvPr>
            <p:ph type="body" sz="quarter" idx="16"/>
          </p:nvPr>
        </p:nvSpPr>
        <p:spPr>
          <a:xfrm>
            <a:off x="9793961" y="3678944"/>
            <a:ext cx="7922539" cy="1794756"/>
          </a:xfrm>
          <a:prstGeom prst="rect">
            <a:avLst/>
          </a:prstGeom>
        </p:spPr>
        <p:txBody>
          <a:bodyPr/>
          <a:lstStyle/>
          <a:p>
            <a:pPr>
              <a:lnSpc>
                <a:spcPct val="120000"/>
              </a:lnSpc>
              <a:spcBef>
                <a:spcPts val="400"/>
              </a:spcBef>
              <a:defRPr sz="2000"/>
            </a:pPr>
            <a:endParaRPr/>
          </a:p>
        </p:txBody>
      </p:sp>
      <p:sp>
        <p:nvSpPr>
          <p:cNvPr id="187" name="テキスト プレースホルダー 11"/>
          <p:cNvSpPr>
            <a:spLocks noGrp="1"/>
          </p:cNvSpPr>
          <p:nvPr>
            <p:ph type="body" sz="quarter" idx="17"/>
          </p:nvPr>
        </p:nvSpPr>
        <p:spPr>
          <a:xfrm>
            <a:off x="9781261" y="2656114"/>
            <a:ext cx="7922539" cy="1040616"/>
          </a:xfrm>
          <a:prstGeom prst="rect">
            <a:avLst/>
          </a:prstGeom>
        </p:spPr>
        <p:txBody>
          <a:bodyPr anchor="b"/>
          <a:lstStyle/>
          <a:p>
            <a:pPr>
              <a:spcBef>
                <a:spcPts val="0"/>
              </a:spcBef>
              <a:defRPr sz="4800" spc="300">
                <a:latin typeface="Roboto Condensed Light"/>
                <a:ea typeface="Roboto Condensed Light"/>
                <a:cs typeface="Roboto Condensed Light"/>
                <a:sym typeface="Roboto Condensed Light"/>
              </a:defRPr>
            </a:pPr>
            <a:endParaRPr/>
          </a:p>
        </p:txBody>
      </p:sp>
      <p:sp>
        <p:nvSpPr>
          <p:cNvPr id="188"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10 Images">
    <p:spTree>
      <p:nvGrpSpPr>
        <p:cNvPr id="1" name=""/>
        <p:cNvGrpSpPr/>
        <p:nvPr/>
      </p:nvGrpSpPr>
      <p:grpSpPr>
        <a:xfrm>
          <a:off x="0" y="0"/>
          <a:ext cx="0" cy="0"/>
          <a:chOff x="0" y="0"/>
          <a:chExt cx="0" cy="0"/>
        </a:xfrm>
      </p:grpSpPr>
      <p:sp>
        <p:nvSpPr>
          <p:cNvPr id="195" name="図プレースホルダー 5"/>
          <p:cNvSpPr>
            <a:spLocks noGrp="1"/>
          </p:cNvSpPr>
          <p:nvPr>
            <p:ph type="pic" sz="quarter" idx="13"/>
          </p:nvPr>
        </p:nvSpPr>
        <p:spPr>
          <a:xfrm>
            <a:off x="38181" y="43542"/>
            <a:ext cx="3600002" cy="3600001"/>
          </a:xfrm>
          <a:prstGeom prst="rect">
            <a:avLst/>
          </a:prstGeom>
        </p:spPr>
        <p:txBody>
          <a:bodyPr lIns="91439" rIns="91439">
            <a:noAutofit/>
          </a:bodyPr>
          <a:lstStyle/>
          <a:p>
            <a:endParaRPr/>
          </a:p>
        </p:txBody>
      </p:sp>
      <p:sp>
        <p:nvSpPr>
          <p:cNvPr id="196" name="図プレースホルダー 5"/>
          <p:cNvSpPr>
            <a:spLocks noGrp="1"/>
          </p:cNvSpPr>
          <p:nvPr>
            <p:ph type="pic" sz="quarter" idx="14"/>
          </p:nvPr>
        </p:nvSpPr>
        <p:spPr>
          <a:xfrm>
            <a:off x="3687752" y="43542"/>
            <a:ext cx="3600001" cy="3600001"/>
          </a:xfrm>
          <a:prstGeom prst="rect">
            <a:avLst/>
          </a:prstGeom>
        </p:spPr>
        <p:txBody>
          <a:bodyPr lIns="91439" rIns="91439">
            <a:noAutofit/>
          </a:bodyPr>
          <a:lstStyle/>
          <a:p>
            <a:endParaRPr/>
          </a:p>
        </p:txBody>
      </p:sp>
      <p:sp>
        <p:nvSpPr>
          <p:cNvPr id="197" name="図プレースホルダー 5"/>
          <p:cNvSpPr>
            <a:spLocks noGrp="1"/>
          </p:cNvSpPr>
          <p:nvPr>
            <p:ph type="pic" sz="quarter" idx="15"/>
          </p:nvPr>
        </p:nvSpPr>
        <p:spPr>
          <a:xfrm>
            <a:off x="7337324" y="43542"/>
            <a:ext cx="3600001" cy="3600001"/>
          </a:xfrm>
          <a:prstGeom prst="rect">
            <a:avLst/>
          </a:prstGeom>
        </p:spPr>
        <p:txBody>
          <a:bodyPr lIns="91439" rIns="91439">
            <a:noAutofit/>
          </a:bodyPr>
          <a:lstStyle/>
          <a:p>
            <a:endParaRPr/>
          </a:p>
        </p:txBody>
      </p:sp>
      <p:sp>
        <p:nvSpPr>
          <p:cNvPr id="198" name="図プレースホルダー 5"/>
          <p:cNvSpPr>
            <a:spLocks noGrp="1"/>
          </p:cNvSpPr>
          <p:nvPr>
            <p:ph type="pic" sz="quarter" idx="16"/>
          </p:nvPr>
        </p:nvSpPr>
        <p:spPr>
          <a:xfrm>
            <a:off x="10988185" y="43542"/>
            <a:ext cx="3600001" cy="3600001"/>
          </a:xfrm>
          <a:prstGeom prst="rect">
            <a:avLst/>
          </a:prstGeom>
        </p:spPr>
        <p:txBody>
          <a:bodyPr lIns="91439" rIns="91439">
            <a:noAutofit/>
          </a:bodyPr>
          <a:lstStyle/>
          <a:p>
            <a:endParaRPr/>
          </a:p>
        </p:txBody>
      </p:sp>
      <p:sp>
        <p:nvSpPr>
          <p:cNvPr id="199" name="図プレースホルダー 5"/>
          <p:cNvSpPr>
            <a:spLocks noGrp="1"/>
          </p:cNvSpPr>
          <p:nvPr>
            <p:ph type="pic" sz="quarter" idx="17"/>
          </p:nvPr>
        </p:nvSpPr>
        <p:spPr>
          <a:xfrm>
            <a:off x="14636466" y="43542"/>
            <a:ext cx="3600001" cy="3600001"/>
          </a:xfrm>
          <a:prstGeom prst="rect">
            <a:avLst/>
          </a:prstGeom>
        </p:spPr>
        <p:txBody>
          <a:bodyPr lIns="91439" rIns="91439">
            <a:noAutofit/>
          </a:bodyPr>
          <a:lstStyle/>
          <a:p>
            <a:endParaRPr/>
          </a:p>
        </p:txBody>
      </p:sp>
      <p:sp>
        <p:nvSpPr>
          <p:cNvPr id="200" name="図プレースホルダー 5"/>
          <p:cNvSpPr>
            <a:spLocks noGrp="1"/>
          </p:cNvSpPr>
          <p:nvPr>
            <p:ph type="pic" sz="quarter" idx="18"/>
          </p:nvPr>
        </p:nvSpPr>
        <p:spPr>
          <a:xfrm>
            <a:off x="35931" y="6628665"/>
            <a:ext cx="3600001" cy="3600001"/>
          </a:xfrm>
          <a:prstGeom prst="rect">
            <a:avLst/>
          </a:prstGeom>
        </p:spPr>
        <p:txBody>
          <a:bodyPr lIns="91439" rIns="91439">
            <a:noAutofit/>
          </a:bodyPr>
          <a:lstStyle/>
          <a:p>
            <a:endParaRPr/>
          </a:p>
        </p:txBody>
      </p:sp>
      <p:sp>
        <p:nvSpPr>
          <p:cNvPr id="201" name="図プレースホルダー 5"/>
          <p:cNvSpPr>
            <a:spLocks noGrp="1"/>
          </p:cNvSpPr>
          <p:nvPr>
            <p:ph type="pic" sz="quarter" idx="19"/>
          </p:nvPr>
        </p:nvSpPr>
        <p:spPr>
          <a:xfrm>
            <a:off x="3685502" y="6628665"/>
            <a:ext cx="3600001" cy="3600001"/>
          </a:xfrm>
          <a:prstGeom prst="rect">
            <a:avLst/>
          </a:prstGeom>
        </p:spPr>
        <p:txBody>
          <a:bodyPr lIns="91439" rIns="91439">
            <a:noAutofit/>
          </a:bodyPr>
          <a:lstStyle/>
          <a:p>
            <a:endParaRPr/>
          </a:p>
        </p:txBody>
      </p:sp>
      <p:sp>
        <p:nvSpPr>
          <p:cNvPr id="202" name="図プレースホルダー 5"/>
          <p:cNvSpPr>
            <a:spLocks noGrp="1"/>
          </p:cNvSpPr>
          <p:nvPr>
            <p:ph type="pic" sz="quarter" idx="20"/>
          </p:nvPr>
        </p:nvSpPr>
        <p:spPr>
          <a:xfrm>
            <a:off x="7335073" y="6628665"/>
            <a:ext cx="3600001" cy="3600001"/>
          </a:xfrm>
          <a:prstGeom prst="rect">
            <a:avLst/>
          </a:prstGeom>
        </p:spPr>
        <p:txBody>
          <a:bodyPr lIns="91439" rIns="91439">
            <a:noAutofit/>
          </a:bodyPr>
          <a:lstStyle/>
          <a:p>
            <a:endParaRPr/>
          </a:p>
        </p:txBody>
      </p:sp>
      <p:sp>
        <p:nvSpPr>
          <p:cNvPr id="203" name="図プレースホルダー 5"/>
          <p:cNvSpPr>
            <a:spLocks noGrp="1"/>
          </p:cNvSpPr>
          <p:nvPr>
            <p:ph type="pic" sz="quarter" idx="21"/>
          </p:nvPr>
        </p:nvSpPr>
        <p:spPr>
          <a:xfrm>
            <a:off x="10985934" y="6628665"/>
            <a:ext cx="3600001" cy="3600001"/>
          </a:xfrm>
          <a:prstGeom prst="rect">
            <a:avLst/>
          </a:prstGeom>
        </p:spPr>
        <p:txBody>
          <a:bodyPr lIns="91439" rIns="91439">
            <a:noAutofit/>
          </a:bodyPr>
          <a:lstStyle/>
          <a:p>
            <a:endParaRPr/>
          </a:p>
        </p:txBody>
      </p:sp>
      <p:sp>
        <p:nvSpPr>
          <p:cNvPr id="204" name="図プレースホルダー 5"/>
          <p:cNvSpPr>
            <a:spLocks noGrp="1"/>
          </p:cNvSpPr>
          <p:nvPr>
            <p:ph type="pic" sz="quarter" idx="22"/>
          </p:nvPr>
        </p:nvSpPr>
        <p:spPr>
          <a:xfrm>
            <a:off x="14634215" y="6628665"/>
            <a:ext cx="3600001" cy="3600001"/>
          </a:xfrm>
          <a:prstGeom prst="rect">
            <a:avLst/>
          </a:prstGeom>
        </p:spPr>
        <p:txBody>
          <a:bodyPr lIns="91439" rIns="91439">
            <a:noAutofit/>
          </a:bodyPr>
          <a:lstStyle/>
          <a:p>
            <a:endParaRPr/>
          </a:p>
        </p:txBody>
      </p:sp>
      <p:sp>
        <p:nvSpPr>
          <p:cNvPr id="205" name="內文層級一…"/>
          <p:cNvSpPr txBox="1">
            <a:spLocks noGrp="1"/>
          </p:cNvSpPr>
          <p:nvPr>
            <p:ph type="body" sz="quarter" idx="1"/>
          </p:nvPr>
        </p:nvSpPr>
        <p:spPr>
          <a:xfrm>
            <a:off x="1222325" y="4018374"/>
            <a:ext cx="15841762" cy="1088020"/>
          </a:xfrm>
          <a:prstGeom prst="rect">
            <a:avLst/>
          </a:prstGeom>
        </p:spPr>
        <p:txBody>
          <a:bodyPr anchor="b"/>
          <a:lstStyle>
            <a:lvl1pPr algn="ctr">
              <a:spcBef>
                <a:spcPts val="0"/>
              </a:spcBef>
              <a:defRPr sz="5400" spc="600">
                <a:solidFill>
                  <a:schemeClr val="accent1"/>
                </a:solidFill>
                <a:latin typeface="Roboto Condensed Light"/>
                <a:ea typeface="Roboto Condensed Light"/>
                <a:cs typeface="Roboto Condensed Light"/>
                <a:sym typeface="Roboto Condensed Light"/>
              </a:defRPr>
            </a:lvl1pPr>
            <a:lvl2pPr marL="1367430" indent="-551053" algn="ctr">
              <a:spcBef>
                <a:spcPts val="0"/>
              </a:spcBef>
              <a:defRPr sz="5400" spc="600">
                <a:solidFill>
                  <a:schemeClr val="accent1"/>
                </a:solidFill>
                <a:latin typeface="Roboto Condensed Light"/>
                <a:ea typeface="Roboto Condensed Light"/>
                <a:cs typeface="Roboto Condensed Light"/>
                <a:sym typeface="Roboto Condensed Light"/>
              </a:defRPr>
            </a:lvl2pPr>
            <a:lvl3pPr marL="2145361" indent="-512608" algn="ctr">
              <a:spcBef>
                <a:spcPts val="0"/>
              </a:spcBef>
              <a:defRPr sz="5400" spc="600">
                <a:solidFill>
                  <a:schemeClr val="accent1"/>
                </a:solidFill>
                <a:latin typeface="Roboto Condensed Light"/>
                <a:ea typeface="Roboto Condensed Light"/>
                <a:cs typeface="Roboto Condensed Light"/>
                <a:sym typeface="Roboto Condensed Light"/>
              </a:defRPr>
            </a:lvl3pPr>
            <a:lvl4pPr marL="3061411" indent="-612282" algn="ctr">
              <a:spcBef>
                <a:spcPts val="0"/>
              </a:spcBef>
              <a:defRPr sz="5400" spc="600">
                <a:solidFill>
                  <a:schemeClr val="accent1"/>
                </a:solidFill>
                <a:latin typeface="Roboto Condensed Light"/>
                <a:ea typeface="Roboto Condensed Light"/>
                <a:cs typeface="Roboto Condensed Light"/>
                <a:sym typeface="Roboto Condensed Light"/>
              </a:defRPr>
            </a:lvl4pPr>
            <a:lvl5pPr marL="3877786" indent="-612281" algn="ctr">
              <a:spcBef>
                <a:spcPts val="0"/>
              </a:spcBef>
              <a:defRPr sz="5400" spc="600">
                <a:solidFill>
                  <a:schemeClr val="accent1"/>
                </a:solidFill>
                <a:latin typeface="Roboto Condensed Light"/>
                <a:ea typeface="Roboto Condensed Light"/>
                <a:cs typeface="Roboto Condensed Light"/>
                <a:sym typeface="Roboto Condensed Light"/>
              </a:defRPr>
            </a:lvl5pPr>
          </a:lstStyle>
          <a:p>
            <a:r>
              <a:t>內文層級一</a:t>
            </a:r>
          </a:p>
          <a:p>
            <a:pPr lvl="1"/>
            <a:r>
              <a:t>內文層級二</a:t>
            </a:r>
          </a:p>
          <a:p>
            <a:pPr lvl="2"/>
            <a:r>
              <a:t>內文層級三</a:t>
            </a:r>
          </a:p>
          <a:p>
            <a:pPr lvl="3"/>
            <a:r>
              <a:t>內文層級四</a:t>
            </a:r>
          </a:p>
          <a:p>
            <a:pPr lvl="4"/>
            <a:r>
              <a:t>內文層級五</a:t>
            </a:r>
          </a:p>
        </p:txBody>
      </p:sp>
      <p:sp>
        <p:nvSpPr>
          <p:cNvPr id="206" name="テキスト プレースホルダー 11"/>
          <p:cNvSpPr>
            <a:spLocks noGrp="1"/>
          </p:cNvSpPr>
          <p:nvPr>
            <p:ph type="body" sz="quarter" idx="23"/>
          </p:nvPr>
        </p:nvSpPr>
        <p:spPr>
          <a:xfrm>
            <a:off x="1222326" y="5233510"/>
            <a:ext cx="15841762" cy="1080121"/>
          </a:xfrm>
          <a:prstGeom prst="rect">
            <a:avLst/>
          </a:prstGeom>
        </p:spPr>
        <p:txBody>
          <a:bodyPr/>
          <a:lstStyle/>
          <a:p>
            <a:pPr algn="ctr">
              <a:lnSpc>
                <a:spcPct val="120000"/>
              </a:lnSpc>
              <a:spcBef>
                <a:spcPts val="0"/>
              </a:spcBef>
              <a:defRPr sz="2000"/>
            </a:pPr>
            <a:endParaRPr/>
          </a:p>
        </p:txBody>
      </p:sp>
      <p:sp>
        <p:nvSpPr>
          <p:cNvPr id="207"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Impact 1">
    <p:spTree>
      <p:nvGrpSpPr>
        <p:cNvPr id="1" name=""/>
        <p:cNvGrpSpPr/>
        <p:nvPr/>
      </p:nvGrpSpPr>
      <p:grpSpPr>
        <a:xfrm>
          <a:off x="0" y="0"/>
          <a:ext cx="0" cy="0"/>
          <a:chOff x="0" y="0"/>
          <a:chExt cx="0" cy="0"/>
        </a:xfrm>
      </p:grpSpPr>
      <p:sp>
        <p:nvSpPr>
          <p:cNvPr id="214" name="フリーフォーム 6"/>
          <p:cNvSpPr/>
          <p:nvPr/>
        </p:nvSpPr>
        <p:spPr>
          <a:xfrm rot="5400000">
            <a:off x="-419424" y="419424"/>
            <a:ext cx="10287001" cy="944815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697"/>
                </a:lnTo>
                <a:lnTo>
                  <a:pt x="10429" y="697"/>
                </a:lnTo>
                <a:lnTo>
                  <a:pt x="10800" y="0"/>
                </a:lnTo>
                <a:lnTo>
                  <a:pt x="11171" y="697"/>
                </a:lnTo>
                <a:lnTo>
                  <a:pt x="21600" y="697"/>
                </a:lnTo>
                <a:lnTo>
                  <a:pt x="21600" y="21600"/>
                </a:lnTo>
                <a:close/>
              </a:path>
            </a:pathLst>
          </a:custGeom>
          <a:solidFill>
            <a:schemeClr val="accent1"/>
          </a:solidFill>
          <a:ln w="12700">
            <a:miter lim="400000"/>
          </a:ln>
        </p:spPr>
        <p:txBody>
          <a:bodyPr lIns="45719" rIns="45719" anchor="ctr"/>
          <a:lstStyle/>
          <a:p>
            <a:pPr algn="ctr"/>
            <a:endParaRPr/>
          </a:p>
        </p:txBody>
      </p:sp>
      <p:sp>
        <p:nvSpPr>
          <p:cNvPr id="215" name="內文層級一…"/>
          <p:cNvSpPr txBox="1">
            <a:spLocks noGrp="1"/>
          </p:cNvSpPr>
          <p:nvPr>
            <p:ph type="body" sz="half" idx="1"/>
          </p:nvPr>
        </p:nvSpPr>
        <p:spPr>
          <a:xfrm>
            <a:off x="457240" y="2038155"/>
            <a:ext cx="8325927" cy="6390710"/>
          </a:xfrm>
          <a:prstGeom prst="rect">
            <a:avLst/>
          </a:prstGeom>
        </p:spPr>
        <p:txBody>
          <a:bodyPr anchor="ctr"/>
          <a:lstStyle>
            <a:lvl1pPr algn="ctr">
              <a:lnSpc>
                <a:spcPct val="90000"/>
              </a:lnSpc>
              <a:spcBef>
                <a:spcPts val="0"/>
              </a:spcBef>
              <a:defRPr sz="8800" spc="600">
                <a:solidFill>
                  <a:srgbClr val="FFFFFF"/>
                </a:solidFill>
                <a:latin typeface="Roboto Condensed Light"/>
                <a:ea typeface="Roboto Condensed Light"/>
                <a:cs typeface="Roboto Condensed Light"/>
                <a:sym typeface="Roboto Condensed Light"/>
              </a:defRPr>
            </a:lvl1pPr>
            <a:lvl2pPr marL="1714390" indent="-898013" algn="ctr">
              <a:lnSpc>
                <a:spcPct val="90000"/>
              </a:lnSpc>
              <a:spcBef>
                <a:spcPts val="0"/>
              </a:spcBef>
              <a:defRPr sz="8800" spc="600">
                <a:solidFill>
                  <a:srgbClr val="FFFFFF"/>
                </a:solidFill>
                <a:latin typeface="Roboto Condensed Light"/>
                <a:ea typeface="Roboto Condensed Light"/>
                <a:cs typeface="Roboto Condensed Light"/>
                <a:sym typeface="Roboto Condensed Light"/>
              </a:defRPr>
            </a:lvl2pPr>
            <a:lvl3pPr marL="2468114" indent="-835361" algn="ctr">
              <a:lnSpc>
                <a:spcPct val="90000"/>
              </a:lnSpc>
              <a:spcBef>
                <a:spcPts val="0"/>
              </a:spcBef>
              <a:defRPr sz="8800" spc="600">
                <a:solidFill>
                  <a:srgbClr val="FFFFFF"/>
                </a:solidFill>
                <a:latin typeface="Roboto Condensed Light"/>
                <a:ea typeface="Roboto Condensed Light"/>
                <a:cs typeface="Roboto Condensed Light"/>
                <a:sym typeface="Roboto Condensed Light"/>
              </a:defRPr>
            </a:lvl3pPr>
            <a:lvl4pPr marL="3446922" indent="-997793" algn="ctr">
              <a:lnSpc>
                <a:spcPct val="90000"/>
              </a:lnSpc>
              <a:spcBef>
                <a:spcPts val="0"/>
              </a:spcBef>
              <a:defRPr sz="8800" spc="600">
                <a:solidFill>
                  <a:srgbClr val="FFFFFF"/>
                </a:solidFill>
                <a:latin typeface="Roboto Condensed Light"/>
                <a:ea typeface="Roboto Condensed Light"/>
                <a:cs typeface="Roboto Condensed Light"/>
                <a:sym typeface="Roboto Condensed Light"/>
              </a:defRPr>
            </a:lvl4pPr>
            <a:lvl5pPr marL="4263297" indent="-997792" algn="ctr">
              <a:lnSpc>
                <a:spcPct val="90000"/>
              </a:lnSpc>
              <a:spcBef>
                <a:spcPts val="0"/>
              </a:spcBef>
              <a:defRPr sz="8800" spc="600">
                <a:solidFill>
                  <a:srgbClr val="FFFFFF"/>
                </a:solidFill>
                <a:latin typeface="Roboto Condensed Light"/>
                <a:ea typeface="Roboto Condensed Light"/>
                <a:cs typeface="Roboto Condensed Light"/>
                <a:sym typeface="Roboto Condensed Light"/>
              </a:defRPr>
            </a:lvl5pPr>
          </a:lstStyle>
          <a:p>
            <a:r>
              <a:t>內文層級一</a:t>
            </a:r>
          </a:p>
          <a:p>
            <a:pPr lvl="1"/>
            <a:r>
              <a:t>內文層級二</a:t>
            </a:r>
          </a:p>
          <a:p>
            <a:pPr lvl="2"/>
            <a:r>
              <a:t>內文層級三</a:t>
            </a:r>
          </a:p>
          <a:p>
            <a:pPr lvl="3"/>
            <a:r>
              <a:t>內文層級四</a:t>
            </a:r>
          </a:p>
          <a:p>
            <a:pPr lvl="4"/>
            <a:r>
              <a:t>內文層級五</a:t>
            </a:r>
          </a:p>
        </p:txBody>
      </p:sp>
      <p:sp>
        <p:nvSpPr>
          <p:cNvPr id="216" name="テキスト プレースホルダー 11"/>
          <p:cNvSpPr>
            <a:spLocks noGrp="1"/>
          </p:cNvSpPr>
          <p:nvPr>
            <p:ph type="body" sz="half" idx="13"/>
          </p:nvPr>
        </p:nvSpPr>
        <p:spPr>
          <a:xfrm>
            <a:off x="9863284" y="1160558"/>
            <a:ext cx="7650852" cy="7965886"/>
          </a:xfrm>
          <a:prstGeom prst="rect">
            <a:avLst/>
          </a:prstGeom>
        </p:spPr>
        <p:txBody>
          <a:bodyPr anchor="ctr"/>
          <a:lstStyle/>
          <a:p>
            <a:pPr>
              <a:lnSpc>
                <a:spcPct val="120000"/>
              </a:lnSpc>
              <a:spcBef>
                <a:spcPts val="1200"/>
              </a:spcBef>
              <a:defRPr sz="2000"/>
            </a:pPr>
            <a:endParaRPr/>
          </a:p>
        </p:txBody>
      </p:sp>
      <p:sp>
        <p:nvSpPr>
          <p:cNvPr id="217"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Impact Text and Image">
    <p:spTree>
      <p:nvGrpSpPr>
        <p:cNvPr id="1" name=""/>
        <p:cNvGrpSpPr/>
        <p:nvPr/>
      </p:nvGrpSpPr>
      <p:grpSpPr>
        <a:xfrm>
          <a:off x="0" y="0"/>
          <a:ext cx="0" cy="0"/>
          <a:chOff x="0" y="0"/>
          <a:chExt cx="0" cy="0"/>
        </a:xfrm>
      </p:grpSpPr>
      <p:sp>
        <p:nvSpPr>
          <p:cNvPr id="224" name="フリーフォーム 9"/>
          <p:cNvSpPr/>
          <p:nvPr/>
        </p:nvSpPr>
        <p:spPr>
          <a:xfrm rot="5400000">
            <a:off x="-419424" y="419424"/>
            <a:ext cx="10287001" cy="944815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697"/>
                </a:lnTo>
                <a:lnTo>
                  <a:pt x="10429" y="697"/>
                </a:lnTo>
                <a:lnTo>
                  <a:pt x="10800" y="0"/>
                </a:lnTo>
                <a:lnTo>
                  <a:pt x="11171" y="697"/>
                </a:lnTo>
                <a:lnTo>
                  <a:pt x="21600" y="697"/>
                </a:lnTo>
                <a:lnTo>
                  <a:pt x="21600" y="21600"/>
                </a:lnTo>
                <a:close/>
              </a:path>
            </a:pathLst>
          </a:custGeom>
          <a:solidFill>
            <a:schemeClr val="accent1"/>
          </a:solidFill>
          <a:ln w="12700">
            <a:miter lim="400000"/>
          </a:ln>
        </p:spPr>
        <p:txBody>
          <a:bodyPr lIns="45719" rIns="45719" anchor="ctr"/>
          <a:lstStyle/>
          <a:p>
            <a:pPr algn="ctr"/>
            <a:endParaRPr/>
          </a:p>
        </p:txBody>
      </p:sp>
      <p:sp>
        <p:nvSpPr>
          <p:cNvPr id="225" name="正方形/長方形 8"/>
          <p:cNvSpPr/>
          <p:nvPr/>
        </p:nvSpPr>
        <p:spPr>
          <a:xfrm>
            <a:off x="9863287" y="1183061"/>
            <a:ext cx="7695855" cy="4455494"/>
          </a:xfrm>
          <a:prstGeom prst="rect">
            <a:avLst/>
          </a:prstGeom>
          <a:solidFill>
            <a:srgbClr val="C2C2C2"/>
          </a:solidFill>
          <a:ln w="12700">
            <a:miter lim="400000"/>
          </a:ln>
        </p:spPr>
        <p:txBody>
          <a:bodyPr lIns="45719" rIns="45719" anchor="ctr"/>
          <a:lstStyle/>
          <a:p>
            <a:pPr algn="ctr"/>
            <a:endParaRPr/>
          </a:p>
        </p:txBody>
      </p:sp>
      <p:sp>
        <p:nvSpPr>
          <p:cNvPr id="226" name="內文層級一…"/>
          <p:cNvSpPr txBox="1">
            <a:spLocks noGrp="1"/>
          </p:cNvSpPr>
          <p:nvPr>
            <p:ph type="body" sz="half" idx="1"/>
          </p:nvPr>
        </p:nvSpPr>
        <p:spPr>
          <a:xfrm>
            <a:off x="457240" y="2038155"/>
            <a:ext cx="8325927" cy="6390710"/>
          </a:xfrm>
          <a:prstGeom prst="rect">
            <a:avLst/>
          </a:prstGeom>
        </p:spPr>
        <p:txBody>
          <a:bodyPr anchor="ctr"/>
          <a:lstStyle>
            <a:lvl1pPr algn="ctr">
              <a:lnSpc>
                <a:spcPct val="90000"/>
              </a:lnSpc>
              <a:spcBef>
                <a:spcPts val="0"/>
              </a:spcBef>
              <a:defRPr sz="8800" spc="600">
                <a:solidFill>
                  <a:srgbClr val="FFFFFF"/>
                </a:solidFill>
                <a:latin typeface="Roboto Condensed Light"/>
                <a:ea typeface="Roboto Condensed Light"/>
                <a:cs typeface="Roboto Condensed Light"/>
                <a:sym typeface="Roboto Condensed Light"/>
              </a:defRPr>
            </a:lvl1pPr>
            <a:lvl2pPr marL="1714390" indent="-898013" algn="ctr">
              <a:lnSpc>
                <a:spcPct val="90000"/>
              </a:lnSpc>
              <a:spcBef>
                <a:spcPts val="0"/>
              </a:spcBef>
              <a:defRPr sz="8800" spc="600">
                <a:solidFill>
                  <a:srgbClr val="FFFFFF"/>
                </a:solidFill>
                <a:latin typeface="Roboto Condensed Light"/>
                <a:ea typeface="Roboto Condensed Light"/>
                <a:cs typeface="Roboto Condensed Light"/>
                <a:sym typeface="Roboto Condensed Light"/>
              </a:defRPr>
            </a:lvl2pPr>
            <a:lvl3pPr marL="2468114" indent="-835361" algn="ctr">
              <a:lnSpc>
                <a:spcPct val="90000"/>
              </a:lnSpc>
              <a:spcBef>
                <a:spcPts val="0"/>
              </a:spcBef>
              <a:defRPr sz="8800" spc="600">
                <a:solidFill>
                  <a:srgbClr val="FFFFFF"/>
                </a:solidFill>
                <a:latin typeface="Roboto Condensed Light"/>
                <a:ea typeface="Roboto Condensed Light"/>
                <a:cs typeface="Roboto Condensed Light"/>
                <a:sym typeface="Roboto Condensed Light"/>
              </a:defRPr>
            </a:lvl3pPr>
            <a:lvl4pPr marL="3446922" indent="-997793" algn="ctr">
              <a:lnSpc>
                <a:spcPct val="90000"/>
              </a:lnSpc>
              <a:spcBef>
                <a:spcPts val="0"/>
              </a:spcBef>
              <a:defRPr sz="8800" spc="600">
                <a:solidFill>
                  <a:srgbClr val="FFFFFF"/>
                </a:solidFill>
                <a:latin typeface="Roboto Condensed Light"/>
                <a:ea typeface="Roboto Condensed Light"/>
                <a:cs typeface="Roboto Condensed Light"/>
                <a:sym typeface="Roboto Condensed Light"/>
              </a:defRPr>
            </a:lvl4pPr>
            <a:lvl5pPr marL="4263297" indent="-997792" algn="ctr">
              <a:lnSpc>
                <a:spcPct val="90000"/>
              </a:lnSpc>
              <a:spcBef>
                <a:spcPts val="0"/>
              </a:spcBef>
              <a:defRPr sz="8800" spc="600">
                <a:solidFill>
                  <a:srgbClr val="FFFFFF"/>
                </a:solidFill>
                <a:latin typeface="Roboto Condensed Light"/>
                <a:ea typeface="Roboto Condensed Light"/>
                <a:cs typeface="Roboto Condensed Light"/>
                <a:sym typeface="Roboto Condensed Light"/>
              </a:defRPr>
            </a:lvl5pPr>
          </a:lstStyle>
          <a:p>
            <a:r>
              <a:t>內文層級一</a:t>
            </a:r>
          </a:p>
          <a:p>
            <a:pPr lvl="1"/>
            <a:r>
              <a:t>內文層級二</a:t>
            </a:r>
          </a:p>
          <a:p>
            <a:pPr lvl="2"/>
            <a:r>
              <a:t>內文層級三</a:t>
            </a:r>
          </a:p>
          <a:p>
            <a:pPr lvl="3"/>
            <a:r>
              <a:t>內文層級四</a:t>
            </a:r>
          </a:p>
          <a:p>
            <a:pPr lvl="4"/>
            <a:r>
              <a:t>內文層級五</a:t>
            </a:r>
          </a:p>
        </p:txBody>
      </p:sp>
      <p:sp>
        <p:nvSpPr>
          <p:cNvPr id="227" name="テキスト プレースホルダー 11"/>
          <p:cNvSpPr>
            <a:spLocks noGrp="1"/>
          </p:cNvSpPr>
          <p:nvPr>
            <p:ph type="body" sz="quarter" idx="13"/>
          </p:nvPr>
        </p:nvSpPr>
        <p:spPr>
          <a:xfrm>
            <a:off x="9818281" y="5818575"/>
            <a:ext cx="7740861" cy="3307868"/>
          </a:xfrm>
          <a:prstGeom prst="rect">
            <a:avLst/>
          </a:prstGeom>
        </p:spPr>
        <p:txBody>
          <a:bodyPr/>
          <a:lstStyle/>
          <a:p>
            <a:pPr>
              <a:lnSpc>
                <a:spcPct val="120000"/>
              </a:lnSpc>
              <a:spcBef>
                <a:spcPts val="1200"/>
              </a:spcBef>
              <a:defRPr sz="2000"/>
            </a:pPr>
            <a:endParaRPr/>
          </a:p>
        </p:txBody>
      </p:sp>
      <p:sp>
        <p:nvSpPr>
          <p:cNvPr id="228" name="図プレースホルダー 2"/>
          <p:cNvSpPr>
            <a:spLocks noGrp="1"/>
          </p:cNvSpPr>
          <p:nvPr>
            <p:ph type="pic" sz="quarter" idx="14"/>
          </p:nvPr>
        </p:nvSpPr>
        <p:spPr>
          <a:xfrm>
            <a:off x="9998302" y="1319621"/>
            <a:ext cx="7425826" cy="4182373"/>
          </a:xfrm>
          <a:prstGeom prst="rect">
            <a:avLst/>
          </a:prstGeom>
        </p:spPr>
        <p:txBody>
          <a:bodyPr lIns="91439" rIns="91439">
            <a:noAutofit/>
          </a:bodyPr>
          <a:lstStyle/>
          <a:p>
            <a:endParaRPr/>
          </a:p>
        </p:txBody>
      </p:sp>
      <p:sp>
        <p:nvSpPr>
          <p:cNvPr id="229"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Contact">
    <p:spTree>
      <p:nvGrpSpPr>
        <p:cNvPr id="1" name=""/>
        <p:cNvGrpSpPr/>
        <p:nvPr/>
      </p:nvGrpSpPr>
      <p:grpSpPr>
        <a:xfrm>
          <a:off x="0" y="0"/>
          <a:ext cx="0" cy="0"/>
          <a:chOff x="0" y="0"/>
          <a:chExt cx="0" cy="0"/>
        </a:xfrm>
      </p:grpSpPr>
      <p:sp>
        <p:nvSpPr>
          <p:cNvPr id="236" name="內文層級一…"/>
          <p:cNvSpPr txBox="1">
            <a:spLocks noGrp="1"/>
          </p:cNvSpPr>
          <p:nvPr>
            <p:ph type="body" sz="quarter" idx="1"/>
          </p:nvPr>
        </p:nvSpPr>
        <p:spPr>
          <a:xfrm>
            <a:off x="9266776" y="2578214"/>
            <a:ext cx="8010891" cy="1237639"/>
          </a:xfrm>
          <a:prstGeom prst="rect">
            <a:avLst/>
          </a:prstGeom>
        </p:spPr>
        <p:txBody>
          <a:bodyPr anchor="b"/>
          <a:lstStyle>
            <a:lvl1pPr>
              <a:lnSpc>
                <a:spcPct val="90000"/>
              </a:lnSpc>
              <a:spcBef>
                <a:spcPts val="0"/>
              </a:spcBef>
              <a:defRPr sz="7200" spc="600">
                <a:latin typeface="Roboto Condensed Light"/>
                <a:ea typeface="Roboto Condensed Light"/>
                <a:cs typeface="Roboto Condensed Light"/>
                <a:sym typeface="Roboto Condensed Light"/>
              </a:defRPr>
            </a:lvl1pPr>
            <a:lvl2pPr marL="1551115" indent="-734738">
              <a:lnSpc>
                <a:spcPct val="90000"/>
              </a:lnSpc>
              <a:spcBef>
                <a:spcPts val="0"/>
              </a:spcBef>
              <a:defRPr sz="7200" spc="600">
                <a:latin typeface="Roboto Condensed Light"/>
                <a:ea typeface="Roboto Condensed Light"/>
                <a:cs typeface="Roboto Condensed Light"/>
                <a:sym typeface="Roboto Condensed Light"/>
              </a:defRPr>
            </a:lvl2pPr>
            <a:lvl3pPr marL="2316230" indent="-683477">
              <a:lnSpc>
                <a:spcPct val="90000"/>
              </a:lnSpc>
              <a:spcBef>
                <a:spcPts val="0"/>
              </a:spcBef>
              <a:defRPr sz="7200" spc="600">
                <a:latin typeface="Roboto Condensed Light"/>
                <a:ea typeface="Roboto Condensed Light"/>
                <a:cs typeface="Roboto Condensed Light"/>
                <a:sym typeface="Roboto Condensed Light"/>
              </a:defRPr>
            </a:lvl3pPr>
            <a:lvl4pPr marL="3265505" indent="-816376">
              <a:lnSpc>
                <a:spcPct val="90000"/>
              </a:lnSpc>
              <a:spcBef>
                <a:spcPts val="0"/>
              </a:spcBef>
              <a:defRPr sz="7200" spc="600">
                <a:latin typeface="Roboto Condensed Light"/>
                <a:ea typeface="Roboto Condensed Light"/>
                <a:cs typeface="Roboto Condensed Light"/>
                <a:sym typeface="Roboto Condensed Light"/>
              </a:defRPr>
            </a:lvl4pPr>
            <a:lvl5pPr marL="4081880" indent="-816375">
              <a:lnSpc>
                <a:spcPct val="90000"/>
              </a:lnSpc>
              <a:spcBef>
                <a:spcPts val="0"/>
              </a:spcBef>
              <a:defRPr sz="7200" spc="600">
                <a:latin typeface="Roboto Condensed Light"/>
                <a:ea typeface="Roboto Condensed Light"/>
                <a:cs typeface="Roboto Condensed Light"/>
                <a:sym typeface="Roboto Condensed Light"/>
              </a:defRPr>
            </a:lvl5pPr>
          </a:lstStyle>
          <a:p>
            <a:r>
              <a:t>內文層級一</a:t>
            </a:r>
          </a:p>
          <a:p>
            <a:pPr lvl="1"/>
            <a:r>
              <a:t>內文層級二</a:t>
            </a:r>
          </a:p>
          <a:p>
            <a:pPr lvl="2"/>
            <a:r>
              <a:t>內文層級三</a:t>
            </a:r>
          </a:p>
          <a:p>
            <a:pPr lvl="3"/>
            <a:r>
              <a:t>內文層級四</a:t>
            </a:r>
          </a:p>
          <a:p>
            <a:pPr lvl="4"/>
            <a:r>
              <a:t>內文層級五</a:t>
            </a:r>
          </a:p>
        </p:txBody>
      </p:sp>
      <p:sp>
        <p:nvSpPr>
          <p:cNvPr id="237" name="テキスト プレースホルダー 11"/>
          <p:cNvSpPr>
            <a:spLocks noGrp="1"/>
          </p:cNvSpPr>
          <p:nvPr>
            <p:ph type="body" sz="quarter" idx="13"/>
          </p:nvPr>
        </p:nvSpPr>
        <p:spPr>
          <a:xfrm>
            <a:off x="10391901" y="3973369"/>
            <a:ext cx="6884973" cy="1080121"/>
          </a:xfrm>
          <a:prstGeom prst="rect">
            <a:avLst/>
          </a:prstGeom>
        </p:spPr>
        <p:txBody>
          <a:bodyPr anchor="ctr"/>
          <a:lstStyle/>
          <a:p>
            <a:pPr>
              <a:lnSpc>
                <a:spcPct val="120000"/>
              </a:lnSpc>
              <a:spcBef>
                <a:spcPts val="0"/>
              </a:spcBef>
              <a:defRPr sz="2000"/>
            </a:pPr>
            <a:endParaRPr/>
          </a:p>
        </p:txBody>
      </p:sp>
      <p:sp>
        <p:nvSpPr>
          <p:cNvPr id="238" name="図プレースホルダー 7"/>
          <p:cNvSpPr>
            <a:spLocks noGrp="1"/>
          </p:cNvSpPr>
          <p:nvPr>
            <p:ph type="pic" sz="quarter" idx="14"/>
          </p:nvPr>
        </p:nvSpPr>
        <p:spPr>
          <a:xfrm>
            <a:off x="9265983" y="3973369"/>
            <a:ext cx="1081088" cy="1079501"/>
          </a:xfrm>
          <a:prstGeom prst="rect">
            <a:avLst/>
          </a:prstGeom>
        </p:spPr>
        <p:txBody>
          <a:bodyPr lIns="91439" rIns="91439">
            <a:noAutofit/>
          </a:bodyPr>
          <a:lstStyle/>
          <a:p>
            <a:endParaRPr/>
          </a:p>
        </p:txBody>
      </p:sp>
      <p:sp>
        <p:nvSpPr>
          <p:cNvPr id="239" name="図プレースホルダー 7"/>
          <p:cNvSpPr>
            <a:spLocks noGrp="1"/>
          </p:cNvSpPr>
          <p:nvPr>
            <p:ph type="pic" sz="quarter" idx="15"/>
          </p:nvPr>
        </p:nvSpPr>
        <p:spPr>
          <a:xfrm>
            <a:off x="9266777" y="6674493"/>
            <a:ext cx="720080" cy="719024"/>
          </a:xfrm>
          <a:prstGeom prst="rect">
            <a:avLst/>
          </a:prstGeom>
        </p:spPr>
        <p:txBody>
          <a:bodyPr lIns="91439" rIns="91439">
            <a:noAutofit/>
          </a:bodyPr>
          <a:lstStyle/>
          <a:p>
            <a:endParaRPr/>
          </a:p>
        </p:txBody>
      </p:sp>
      <p:sp>
        <p:nvSpPr>
          <p:cNvPr id="240" name="テキスト プレースホルダー 11"/>
          <p:cNvSpPr>
            <a:spLocks noGrp="1"/>
          </p:cNvSpPr>
          <p:nvPr>
            <p:ph type="body" sz="quarter" idx="16"/>
          </p:nvPr>
        </p:nvSpPr>
        <p:spPr>
          <a:xfrm>
            <a:off x="9986856" y="6674494"/>
            <a:ext cx="3465386" cy="720081"/>
          </a:xfrm>
          <a:prstGeom prst="rect">
            <a:avLst/>
          </a:prstGeom>
        </p:spPr>
        <p:txBody>
          <a:bodyPr anchor="ctr"/>
          <a:lstStyle/>
          <a:p>
            <a:pPr>
              <a:lnSpc>
                <a:spcPct val="120000"/>
              </a:lnSpc>
              <a:spcBef>
                <a:spcPts val="1200"/>
              </a:spcBef>
              <a:defRPr sz="1800"/>
            </a:pPr>
            <a:endParaRPr/>
          </a:p>
        </p:txBody>
      </p:sp>
      <p:sp>
        <p:nvSpPr>
          <p:cNvPr id="241" name="図プレースホルダー 7"/>
          <p:cNvSpPr>
            <a:spLocks noGrp="1"/>
          </p:cNvSpPr>
          <p:nvPr>
            <p:ph type="pic" sz="quarter" idx="17"/>
          </p:nvPr>
        </p:nvSpPr>
        <p:spPr>
          <a:xfrm>
            <a:off x="9266776" y="7512808"/>
            <a:ext cx="720081" cy="719024"/>
          </a:xfrm>
          <a:prstGeom prst="rect">
            <a:avLst/>
          </a:prstGeom>
        </p:spPr>
        <p:txBody>
          <a:bodyPr lIns="91439" rIns="91439">
            <a:noAutofit/>
          </a:bodyPr>
          <a:lstStyle/>
          <a:p>
            <a:endParaRPr/>
          </a:p>
        </p:txBody>
      </p:sp>
      <p:sp>
        <p:nvSpPr>
          <p:cNvPr id="242" name="テキスト プレースホルダー 11"/>
          <p:cNvSpPr>
            <a:spLocks noGrp="1"/>
          </p:cNvSpPr>
          <p:nvPr>
            <p:ph type="body" sz="quarter" idx="18"/>
          </p:nvPr>
        </p:nvSpPr>
        <p:spPr>
          <a:xfrm>
            <a:off x="9986854" y="7512808"/>
            <a:ext cx="3465386" cy="720081"/>
          </a:xfrm>
          <a:prstGeom prst="rect">
            <a:avLst/>
          </a:prstGeom>
        </p:spPr>
        <p:txBody>
          <a:bodyPr anchor="ctr"/>
          <a:lstStyle/>
          <a:p>
            <a:pPr>
              <a:lnSpc>
                <a:spcPct val="120000"/>
              </a:lnSpc>
              <a:spcBef>
                <a:spcPts val="1200"/>
              </a:spcBef>
              <a:defRPr sz="1800"/>
            </a:pPr>
            <a:endParaRPr/>
          </a:p>
        </p:txBody>
      </p:sp>
      <p:sp>
        <p:nvSpPr>
          <p:cNvPr id="243" name="図プレースホルダー 7"/>
          <p:cNvSpPr>
            <a:spLocks noGrp="1"/>
          </p:cNvSpPr>
          <p:nvPr>
            <p:ph type="pic" sz="quarter" idx="19"/>
          </p:nvPr>
        </p:nvSpPr>
        <p:spPr>
          <a:xfrm>
            <a:off x="13587257" y="6674491"/>
            <a:ext cx="720081" cy="719024"/>
          </a:xfrm>
          <a:prstGeom prst="rect">
            <a:avLst/>
          </a:prstGeom>
        </p:spPr>
        <p:txBody>
          <a:bodyPr lIns="91439" rIns="91439">
            <a:noAutofit/>
          </a:bodyPr>
          <a:lstStyle/>
          <a:p>
            <a:endParaRPr/>
          </a:p>
        </p:txBody>
      </p:sp>
      <p:sp>
        <p:nvSpPr>
          <p:cNvPr id="244" name="テキスト プレースホルダー 11"/>
          <p:cNvSpPr>
            <a:spLocks noGrp="1"/>
          </p:cNvSpPr>
          <p:nvPr>
            <p:ph type="body" sz="quarter" idx="20"/>
          </p:nvPr>
        </p:nvSpPr>
        <p:spPr>
          <a:xfrm>
            <a:off x="14307335" y="6674493"/>
            <a:ext cx="3465386" cy="720081"/>
          </a:xfrm>
          <a:prstGeom prst="rect">
            <a:avLst/>
          </a:prstGeom>
        </p:spPr>
        <p:txBody>
          <a:bodyPr anchor="ctr"/>
          <a:lstStyle/>
          <a:p>
            <a:pPr>
              <a:lnSpc>
                <a:spcPct val="120000"/>
              </a:lnSpc>
              <a:spcBef>
                <a:spcPts val="1200"/>
              </a:spcBef>
              <a:defRPr sz="1800"/>
            </a:pPr>
            <a:endParaRPr/>
          </a:p>
        </p:txBody>
      </p:sp>
      <p:sp>
        <p:nvSpPr>
          <p:cNvPr id="245" name="図プレースホルダー 7"/>
          <p:cNvSpPr>
            <a:spLocks noGrp="1"/>
          </p:cNvSpPr>
          <p:nvPr>
            <p:ph type="pic" sz="quarter" idx="21"/>
          </p:nvPr>
        </p:nvSpPr>
        <p:spPr>
          <a:xfrm>
            <a:off x="13587255" y="7512807"/>
            <a:ext cx="720081" cy="719024"/>
          </a:xfrm>
          <a:prstGeom prst="rect">
            <a:avLst/>
          </a:prstGeom>
        </p:spPr>
        <p:txBody>
          <a:bodyPr lIns="91439" rIns="91439">
            <a:noAutofit/>
          </a:bodyPr>
          <a:lstStyle/>
          <a:p>
            <a:endParaRPr/>
          </a:p>
        </p:txBody>
      </p:sp>
      <p:sp>
        <p:nvSpPr>
          <p:cNvPr id="246" name="テキスト プレースホルダー 11"/>
          <p:cNvSpPr>
            <a:spLocks noGrp="1"/>
          </p:cNvSpPr>
          <p:nvPr>
            <p:ph type="body" sz="quarter" idx="22"/>
          </p:nvPr>
        </p:nvSpPr>
        <p:spPr>
          <a:xfrm>
            <a:off x="14307334" y="7512808"/>
            <a:ext cx="3465386" cy="720081"/>
          </a:xfrm>
          <a:prstGeom prst="rect">
            <a:avLst/>
          </a:prstGeom>
        </p:spPr>
        <p:txBody>
          <a:bodyPr anchor="ctr"/>
          <a:lstStyle/>
          <a:p>
            <a:pPr>
              <a:lnSpc>
                <a:spcPct val="120000"/>
              </a:lnSpc>
              <a:spcBef>
                <a:spcPts val="1200"/>
              </a:spcBef>
              <a:defRPr sz="1800"/>
            </a:pPr>
            <a:endParaRPr/>
          </a:p>
        </p:txBody>
      </p:sp>
      <p:sp>
        <p:nvSpPr>
          <p:cNvPr id="247" name="直線コネクタ 30"/>
          <p:cNvSpPr/>
          <p:nvPr/>
        </p:nvSpPr>
        <p:spPr>
          <a:xfrm>
            <a:off x="-1" y="6427168"/>
            <a:ext cx="18286414" cy="1"/>
          </a:xfrm>
          <a:prstGeom prst="line">
            <a:avLst/>
          </a:prstGeom>
          <a:ln>
            <a:solidFill>
              <a:srgbClr val="0094BB"/>
            </a:solidFill>
          </a:ln>
        </p:spPr>
        <p:txBody>
          <a:bodyPr lIns="45719" rIns="45719"/>
          <a:lstStyle/>
          <a:p>
            <a:endParaRPr/>
          </a:p>
        </p:txBody>
      </p:sp>
      <p:sp>
        <p:nvSpPr>
          <p:cNvPr id="248" name="正方形/長方形 32"/>
          <p:cNvSpPr/>
          <p:nvPr/>
        </p:nvSpPr>
        <p:spPr>
          <a:xfrm>
            <a:off x="679624" y="1915297"/>
            <a:ext cx="8143103" cy="6536726"/>
          </a:xfrm>
          <a:prstGeom prst="rect">
            <a:avLst/>
          </a:prstGeom>
          <a:solidFill>
            <a:srgbClr val="C2C2C2"/>
          </a:solidFill>
          <a:ln w="12700">
            <a:miter lim="400000"/>
          </a:ln>
        </p:spPr>
        <p:txBody>
          <a:bodyPr lIns="45719" rIns="45719" anchor="ctr"/>
          <a:lstStyle/>
          <a:p>
            <a:pPr algn="ctr"/>
            <a:endParaRPr/>
          </a:p>
        </p:txBody>
      </p:sp>
      <p:sp>
        <p:nvSpPr>
          <p:cNvPr id="249" name="図プレースホルダー 5"/>
          <p:cNvSpPr>
            <a:spLocks noGrp="1"/>
          </p:cNvSpPr>
          <p:nvPr>
            <p:ph type="pic" sz="half" idx="23"/>
          </p:nvPr>
        </p:nvSpPr>
        <p:spPr>
          <a:xfrm>
            <a:off x="813417" y="2055491"/>
            <a:ext cx="7875517" cy="6256338"/>
          </a:xfrm>
          <a:prstGeom prst="rect">
            <a:avLst/>
          </a:prstGeom>
        </p:spPr>
        <p:txBody>
          <a:bodyPr lIns="91439" rIns="91439">
            <a:noAutofit/>
          </a:bodyPr>
          <a:lstStyle/>
          <a:p>
            <a:endParaRPr/>
          </a:p>
        </p:txBody>
      </p:sp>
      <p:sp>
        <p:nvSpPr>
          <p:cNvPr id="250"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Thank You">
    <p:spTree>
      <p:nvGrpSpPr>
        <p:cNvPr id="1" name=""/>
        <p:cNvGrpSpPr/>
        <p:nvPr/>
      </p:nvGrpSpPr>
      <p:grpSpPr>
        <a:xfrm>
          <a:off x="0" y="0"/>
          <a:ext cx="0" cy="0"/>
          <a:chOff x="0" y="0"/>
          <a:chExt cx="0" cy="0"/>
        </a:xfrm>
      </p:grpSpPr>
      <p:sp>
        <p:nvSpPr>
          <p:cNvPr id="257" name="內文層級一…"/>
          <p:cNvSpPr txBox="1">
            <a:spLocks noGrp="1"/>
          </p:cNvSpPr>
          <p:nvPr>
            <p:ph type="body" sz="quarter" idx="1"/>
          </p:nvPr>
        </p:nvSpPr>
        <p:spPr>
          <a:xfrm>
            <a:off x="2167431" y="3388304"/>
            <a:ext cx="13906546" cy="1665186"/>
          </a:xfrm>
          <a:prstGeom prst="rect">
            <a:avLst/>
          </a:prstGeom>
        </p:spPr>
        <p:txBody>
          <a:bodyPr anchor="b"/>
          <a:lstStyle>
            <a:lvl1pPr algn="ctr">
              <a:spcBef>
                <a:spcPts val="0"/>
              </a:spcBef>
              <a:defRPr sz="9600" spc="1500">
                <a:latin typeface="Roboto Condensed Light"/>
                <a:ea typeface="Roboto Condensed Light"/>
                <a:cs typeface="Roboto Condensed Light"/>
                <a:sym typeface="Roboto Condensed Light"/>
              </a:defRPr>
            </a:lvl1pPr>
            <a:lvl2pPr marL="1796028" indent="-979651" algn="ctr">
              <a:spcBef>
                <a:spcPts val="0"/>
              </a:spcBef>
              <a:defRPr sz="9600" spc="1500">
                <a:latin typeface="Roboto Condensed Light"/>
                <a:ea typeface="Roboto Condensed Light"/>
                <a:cs typeface="Roboto Condensed Light"/>
                <a:sym typeface="Roboto Condensed Light"/>
              </a:defRPr>
            </a:lvl2pPr>
            <a:lvl3pPr marL="2544056" indent="-911303" algn="ctr">
              <a:spcBef>
                <a:spcPts val="0"/>
              </a:spcBef>
              <a:defRPr sz="9600" spc="1500">
                <a:latin typeface="Roboto Condensed Light"/>
                <a:ea typeface="Roboto Condensed Light"/>
                <a:cs typeface="Roboto Condensed Light"/>
                <a:sym typeface="Roboto Condensed Light"/>
              </a:defRPr>
            </a:lvl3pPr>
            <a:lvl4pPr marL="3537630" indent="-1088501" algn="ctr">
              <a:spcBef>
                <a:spcPts val="0"/>
              </a:spcBef>
              <a:defRPr sz="9600" spc="1500">
                <a:latin typeface="Roboto Condensed Light"/>
                <a:ea typeface="Roboto Condensed Light"/>
                <a:cs typeface="Roboto Condensed Light"/>
                <a:sym typeface="Roboto Condensed Light"/>
              </a:defRPr>
            </a:lvl4pPr>
            <a:lvl5pPr marL="4354005" indent="-1088501" algn="ctr">
              <a:spcBef>
                <a:spcPts val="0"/>
              </a:spcBef>
              <a:defRPr sz="9600" spc="1500">
                <a:latin typeface="Roboto Condensed Light"/>
                <a:ea typeface="Roboto Condensed Light"/>
                <a:cs typeface="Roboto Condensed Light"/>
                <a:sym typeface="Roboto Condensed Light"/>
              </a:defRPr>
            </a:lvl5pPr>
          </a:lstStyle>
          <a:p>
            <a:r>
              <a:t>內文層級一</a:t>
            </a:r>
          </a:p>
          <a:p>
            <a:pPr lvl="1"/>
            <a:r>
              <a:t>內文層級二</a:t>
            </a:r>
          </a:p>
          <a:p>
            <a:pPr lvl="2"/>
            <a:r>
              <a:t>內文層級三</a:t>
            </a:r>
          </a:p>
          <a:p>
            <a:pPr lvl="3"/>
            <a:r>
              <a:t>內文層級四</a:t>
            </a:r>
          </a:p>
          <a:p>
            <a:pPr lvl="4"/>
            <a:r>
              <a:t>內文層級五</a:t>
            </a:r>
          </a:p>
        </p:txBody>
      </p:sp>
      <p:sp>
        <p:nvSpPr>
          <p:cNvPr id="258" name="テキスト プレースホルダー 11"/>
          <p:cNvSpPr>
            <a:spLocks noGrp="1"/>
          </p:cNvSpPr>
          <p:nvPr>
            <p:ph type="body" sz="quarter" idx="13"/>
          </p:nvPr>
        </p:nvSpPr>
        <p:spPr>
          <a:xfrm>
            <a:off x="2189140" y="5098494"/>
            <a:ext cx="13906545" cy="1935217"/>
          </a:xfrm>
          <a:prstGeom prst="rect">
            <a:avLst/>
          </a:prstGeom>
        </p:spPr>
        <p:txBody>
          <a:bodyPr/>
          <a:lstStyle/>
          <a:p>
            <a:pPr algn="ctr">
              <a:lnSpc>
                <a:spcPct val="90000"/>
              </a:lnSpc>
              <a:spcBef>
                <a:spcPts val="0"/>
              </a:spcBef>
              <a:defRPr sz="3200" spc="600">
                <a:latin typeface="Roboto Condensed Light"/>
                <a:ea typeface="Roboto Condensed Light"/>
                <a:cs typeface="Roboto Condensed Light"/>
                <a:sym typeface="Roboto Condensed Light"/>
              </a:defRPr>
            </a:pPr>
            <a:endParaRPr/>
          </a:p>
        </p:txBody>
      </p:sp>
      <p:sp>
        <p:nvSpPr>
          <p:cNvPr id="259" name="テキスト プレースホルダー 11"/>
          <p:cNvSpPr>
            <a:spLocks noGrp="1"/>
          </p:cNvSpPr>
          <p:nvPr>
            <p:ph type="body" sz="quarter" idx="14"/>
          </p:nvPr>
        </p:nvSpPr>
        <p:spPr>
          <a:xfrm>
            <a:off x="3855118" y="6763680"/>
            <a:ext cx="10576177" cy="3172854"/>
          </a:xfrm>
          <a:prstGeom prst="rect">
            <a:avLst/>
          </a:prstGeom>
        </p:spPr>
        <p:txBody>
          <a:bodyPr anchor="b"/>
          <a:lstStyle/>
          <a:p>
            <a:pPr algn="ctr">
              <a:lnSpc>
                <a:spcPct val="120000"/>
              </a:lnSpc>
              <a:spcBef>
                <a:spcPts val="1200"/>
              </a:spcBef>
              <a:defRPr sz="1800"/>
            </a:pPr>
            <a:endParaRPr/>
          </a:p>
        </p:txBody>
      </p:sp>
      <p:sp>
        <p:nvSpPr>
          <p:cNvPr id="260" name="直角三角形 4"/>
          <p:cNvSpPr/>
          <p:nvPr/>
        </p:nvSpPr>
        <p:spPr>
          <a:xfrm rot="10800000">
            <a:off x="16421955" y="-1370"/>
            <a:ext cx="1864459" cy="2350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261" name="直角三角形 6"/>
          <p:cNvSpPr/>
          <p:nvPr/>
        </p:nvSpPr>
        <p:spPr>
          <a:xfrm rot="10800000">
            <a:off x="14212397" y="-1371"/>
            <a:ext cx="4095456" cy="1949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262" name="直角三角形 9"/>
          <p:cNvSpPr/>
          <p:nvPr/>
        </p:nvSpPr>
        <p:spPr>
          <a:xfrm>
            <a:off x="-12268" y="7932495"/>
            <a:ext cx="1864460" cy="2350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263" name="直角三角形 10"/>
          <p:cNvSpPr/>
          <p:nvPr/>
        </p:nvSpPr>
        <p:spPr>
          <a:xfrm>
            <a:off x="-12268" y="8333369"/>
            <a:ext cx="4095457" cy="1949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264"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 3 Social">
    <p:spTree>
      <p:nvGrpSpPr>
        <p:cNvPr id="1" name=""/>
        <p:cNvGrpSpPr/>
        <p:nvPr/>
      </p:nvGrpSpPr>
      <p:grpSpPr>
        <a:xfrm>
          <a:off x="0" y="0"/>
          <a:ext cx="0" cy="0"/>
          <a:chOff x="0" y="0"/>
          <a:chExt cx="0" cy="0"/>
        </a:xfrm>
      </p:grpSpPr>
      <p:sp>
        <p:nvSpPr>
          <p:cNvPr id="31" name="正方形/長方形 2"/>
          <p:cNvSpPr/>
          <p:nvPr/>
        </p:nvSpPr>
        <p:spPr>
          <a:xfrm>
            <a:off x="-1" y="0"/>
            <a:ext cx="18286414" cy="10287000"/>
          </a:xfrm>
          <a:prstGeom prst="rect">
            <a:avLst/>
          </a:prstGeom>
          <a:gradFill>
            <a:gsLst>
              <a:gs pos="0">
                <a:srgbClr val="FFFFFF"/>
              </a:gs>
              <a:gs pos="50000">
                <a:srgbClr val="B9DBEF">
                  <a:alpha val="24000"/>
                </a:srgbClr>
              </a:gs>
              <a:gs pos="100000">
                <a:srgbClr val="8AC8E9">
                  <a:alpha val="29000"/>
                </a:srgbClr>
              </a:gs>
            </a:gsLst>
            <a:path path="circle">
              <a:fillToRect l="37721" t="-19636" r="62278" b="119636"/>
            </a:path>
          </a:gradFill>
          <a:ln w="12700">
            <a:miter lim="400000"/>
          </a:ln>
        </p:spPr>
        <p:txBody>
          <a:bodyPr lIns="45719" rIns="45719" anchor="ctr"/>
          <a:lstStyle/>
          <a:p>
            <a:pPr algn="ctr"/>
            <a:endParaRPr/>
          </a:p>
        </p:txBody>
      </p:sp>
      <p:sp>
        <p:nvSpPr>
          <p:cNvPr id="32" name="円/楕円 3"/>
          <p:cNvSpPr/>
          <p:nvPr/>
        </p:nvSpPr>
        <p:spPr>
          <a:xfrm>
            <a:off x="4450555" y="450850"/>
            <a:ext cx="9385301" cy="9385300"/>
          </a:xfrm>
          <a:prstGeom prst="ellipse">
            <a:avLst/>
          </a:prstGeom>
          <a:gradFill>
            <a:gsLst>
              <a:gs pos="0">
                <a:srgbClr val="FFFFFF"/>
              </a:gs>
              <a:gs pos="50000">
                <a:srgbClr val="B9DBEF">
                  <a:alpha val="14000"/>
                </a:srgbClr>
              </a:gs>
              <a:gs pos="100000">
                <a:srgbClr val="8AC8E9">
                  <a:alpha val="15000"/>
                </a:srgbClr>
              </a:gs>
            </a:gsLst>
            <a:path path="circle">
              <a:fillToRect l="37721" t="-19636" r="62278" b="119636"/>
            </a:path>
          </a:gradFill>
          <a:ln w="12700">
            <a:miter lim="400000"/>
          </a:ln>
        </p:spPr>
        <p:txBody>
          <a:bodyPr lIns="45719" rIns="45719" anchor="ctr"/>
          <a:lstStyle/>
          <a:p>
            <a:pPr algn="ctr"/>
            <a:endParaRPr/>
          </a:p>
        </p:txBody>
      </p:sp>
      <p:sp>
        <p:nvSpPr>
          <p:cNvPr id="33" name="円/楕円 4"/>
          <p:cNvSpPr/>
          <p:nvPr/>
        </p:nvSpPr>
        <p:spPr>
          <a:xfrm>
            <a:off x="5877719" y="1878013"/>
            <a:ext cx="6530976" cy="6530977"/>
          </a:xfrm>
          <a:prstGeom prst="ellipse">
            <a:avLst/>
          </a:prstGeom>
          <a:gradFill>
            <a:gsLst>
              <a:gs pos="0">
                <a:srgbClr val="FFFFFF"/>
              </a:gs>
              <a:gs pos="42000">
                <a:srgbClr val="B9DBEF">
                  <a:alpha val="24000"/>
                </a:srgbClr>
              </a:gs>
              <a:gs pos="100000">
                <a:srgbClr val="8AC8E9">
                  <a:alpha val="38000"/>
                </a:srgbClr>
              </a:gs>
            </a:gsLst>
            <a:path path="circle">
              <a:fillToRect l="37721" t="-19636" r="62278" b="119636"/>
            </a:path>
          </a:gradFill>
          <a:ln w="12700">
            <a:miter lim="400000"/>
          </a:ln>
        </p:spPr>
        <p:txBody>
          <a:bodyPr lIns="45719" rIns="45719" anchor="ctr"/>
          <a:lstStyle/>
          <a:p>
            <a:pPr algn="ctr"/>
            <a:endParaRPr/>
          </a:p>
        </p:txBody>
      </p:sp>
      <p:sp>
        <p:nvSpPr>
          <p:cNvPr id="34" name="図プレースホルダー 7"/>
          <p:cNvSpPr>
            <a:spLocks noGrp="1"/>
          </p:cNvSpPr>
          <p:nvPr>
            <p:ph type="pic" sz="quarter" idx="13"/>
          </p:nvPr>
        </p:nvSpPr>
        <p:spPr>
          <a:xfrm>
            <a:off x="5579550" y="8707863"/>
            <a:ext cx="765021" cy="765021"/>
          </a:xfrm>
          <a:prstGeom prst="rect">
            <a:avLst/>
          </a:prstGeom>
        </p:spPr>
        <p:txBody>
          <a:bodyPr lIns="91439" rIns="91439">
            <a:noAutofit/>
          </a:bodyPr>
          <a:lstStyle/>
          <a:p>
            <a:endParaRPr/>
          </a:p>
        </p:txBody>
      </p:sp>
      <p:sp>
        <p:nvSpPr>
          <p:cNvPr id="35" name="內文層級一…"/>
          <p:cNvSpPr txBox="1">
            <a:spLocks noGrp="1"/>
          </p:cNvSpPr>
          <p:nvPr>
            <p:ph type="body" sz="quarter" idx="1"/>
          </p:nvPr>
        </p:nvSpPr>
        <p:spPr>
          <a:xfrm>
            <a:off x="4454392" y="9472948"/>
            <a:ext cx="3015336" cy="495056"/>
          </a:xfrm>
          <a:prstGeom prst="rect">
            <a:avLst/>
          </a:prstGeom>
        </p:spPr>
        <p:txBody>
          <a:bodyPr anchor="ctr"/>
          <a:lstStyle>
            <a:lvl1pPr algn="ctr">
              <a:lnSpc>
                <a:spcPct val="120000"/>
              </a:lnSpc>
              <a:spcBef>
                <a:spcPts val="400"/>
              </a:spcBef>
              <a:defRPr sz="2000"/>
            </a:lvl1pPr>
            <a:lvl2pPr marL="1020471" indent="-204093" algn="ctr">
              <a:lnSpc>
                <a:spcPct val="120000"/>
              </a:lnSpc>
              <a:spcBef>
                <a:spcPts val="400"/>
              </a:spcBef>
              <a:defRPr sz="2000"/>
            </a:lvl2pPr>
            <a:lvl3pPr marL="1822607" indent="-189854" algn="ctr">
              <a:lnSpc>
                <a:spcPct val="120000"/>
              </a:lnSpc>
              <a:spcBef>
                <a:spcPts val="400"/>
              </a:spcBef>
              <a:defRPr sz="2000"/>
            </a:lvl3pPr>
            <a:lvl4pPr marL="2675900" indent="-226771" algn="ctr">
              <a:lnSpc>
                <a:spcPct val="120000"/>
              </a:lnSpc>
              <a:spcBef>
                <a:spcPts val="400"/>
              </a:spcBef>
              <a:defRPr sz="2000"/>
            </a:lvl4pPr>
            <a:lvl5pPr marL="3492275" indent="-226771" algn="ctr">
              <a:lnSpc>
                <a:spcPct val="120000"/>
              </a:lnSpc>
              <a:spcBef>
                <a:spcPts val="400"/>
              </a:spcBef>
              <a:defRPr sz="2000"/>
            </a:lvl5pPr>
          </a:lstStyle>
          <a:p>
            <a:r>
              <a:t>內文層級一</a:t>
            </a:r>
          </a:p>
          <a:p>
            <a:pPr lvl="1"/>
            <a:r>
              <a:t>內文層級二</a:t>
            </a:r>
          </a:p>
          <a:p>
            <a:pPr lvl="2"/>
            <a:r>
              <a:t>內文層級三</a:t>
            </a:r>
          </a:p>
          <a:p>
            <a:pPr lvl="3"/>
            <a:r>
              <a:t>內文層級四</a:t>
            </a:r>
          </a:p>
          <a:p>
            <a:pPr lvl="4"/>
            <a:r>
              <a:t>內文層級五</a:t>
            </a:r>
          </a:p>
        </p:txBody>
      </p:sp>
      <p:sp>
        <p:nvSpPr>
          <p:cNvPr id="36" name="図プレースホルダー 7"/>
          <p:cNvSpPr>
            <a:spLocks noGrp="1"/>
          </p:cNvSpPr>
          <p:nvPr>
            <p:ph type="pic" sz="quarter" idx="14"/>
          </p:nvPr>
        </p:nvSpPr>
        <p:spPr>
          <a:xfrm>
            <a:off x="8759903" y="8707863"/>
            <a:ext cx="765021" cy="765021"/>
          </a:xfrm>
          <a:prstGeom prst="rect">
            <a:avLst/>
          </a:prstGeom>
        </p:spPr>
        <p:txBody>
          <a:bodyPr lIns="91439" rIns="91439">
            <a:noAutofit/>
          </a:bodyPr>
          <a:lstStyle/>
          <a:p>
            <a:endParaRPr/>
          </a:p>
        </p:txBody>
      </p:sp>
      <p:sp>
        <p:nvSpPr>
          <p:cNvPr id="37" name="テキスト プレースホルダー 11"/>
          <p:cNvSpPr>
            <a:spLocks noGrp="1"/>
          </p:cNvSpPr>
          <p:nvPr>
            <p:ph type="body" sz="quarter" idx="15"/>
          </p:nvPr>
        </p:nvSpPr>
        <p:spPr>
          <a:xfrm>
            <a:off x="7634746" y="9472948"/>
            <a:ext cx="3015336" cy="495056"/>
          </a:xfrm>
          <a:prstGeom prst="rect">
            <a:avLst/>
          </a:prstGeom>
        </p:spPr>
        <p:txBody>
          <a:bodyPr anchor="ctr"/>
          <a:lstStyle/>
          <a:p>
            <a:pPr algn="ctr">
              <a:lnSpc>
                <a:spcPct val="120000"/>
              </a:lnSpc>
              <a:spcBef>
                <a:spcPts val="400"/>
              </a:spcBef>
              <a:defRPr sz="2000"/>
            </a:pPr>
            <a:endParaRPr/>
          </a:p>
        </p:txBody>
      </p:sp>
      <p:sp>
        <p:nvSpPr>
          <p:cNvPr id="38" name="図プレースホルダー 7"/>
          <p:cNvSpPr>
            <a:spLocks noGrp="1"/>
          </p:cNvSpPr>
          <p:nvPr>
            <p:ph type="pic" sz="quarter" idx="16"/>
          </p:nvPr>
        </p:nvSpPr>
        <p:spPr>
          <a:xfrm>
            <a:off x="11940255" y="8707863"/>
            <a:ext cx="765021" cy="765021"/>
          </a:xfrm>
          <a:prstGeom prst="rect">
            <a:avLst/>
          </a:prstGeom>
        </p:spPr>
        <p:txBody>
          <a:bodyPr lIns="91439" rIns="91439">
            <a:noAutofit/>
          </a:bodyPr>
          <a:lstStyle/>
          <a:p>
            <a:endParaRPr/>
          </a:p>
        </p:txBody>
      </p:sp>
      <p:sp>
        <p:nvSpPr>
          <p:cNvPr id="39" name="テキスト プレースホルダー 11"/>
          <p:cNvSpPr>
            <a:spLocks noGrp="1"/>
          </p:cNvSpPr>
          <p:nvPr>
            <p:ph type="body" sz="quarter" idx="17"/>
          </p:nvPr>
        </p:nvSpPr>
        <p:spPr>
          <a:xfrm>
            <a:off x="10815098" y="9472948"/>
            <a:ext cx="3015336" cy="495056"/>
          </a:xfrm>
          <a:prstGeom prst="rect">
            <a:avLst/>
          </a:prstGeom>
        </p:spPr>
        <p:txBody>
          <a:bodyPr anchor="ctr"/>
          <a:lstStyle/>
          <a:p>
            <a:pPr algn="ctr">
              <a:lnSpc>
                <a:spcPct val="120000"/>
              </a:lnSpc>
              <a:spcBef>
                <a:spcPts val="400"/>
              </a:spcBef>
              <a:defRPr sz="2000"/>
            </a:pPr>
            <a:endParaRPr/>
          </a:p>
        </p:txBody>
      </p:sp>
      <p:sp>
        <p:nvSpPr>
          <p:cNvPr id="40" name="大標題文字"/>
          <p:cNvSpPr txBox="1">
            <a:spLocks noGrp="1"/>
          </p:cNvSpPr>
          <p:nvPr>
            <p:ph type="title"/>
          </p:nvPr>
        </p:nvSpPr>
        <p:spPr>
          <a:xfrm>
            <a:off x="2266442" y="4288404"/>
            <a:ext cx="13753529" cy="1189758"/>
          </a:xfrm>
          <a:prstGeom prst="rect">
            <a:avLst/>
          </a:prstGeom>
        </p:spPr>
        <p:txBody>
          <a:bodyPr>
            <a:normAutofit/>
          </a:bodyPr>
          <a:lstStyle>
            <a:lvl1pPr>
              <a:defRPr sz="7200" spc="1500">
                <a:solidFill>
                  <a:schemeClr val="accent1"/>
                </a:solidFill>
              </a:defRPr>
            </a:lvl1pPr>
          </a:lstStyle>
          <a:p>
            <a:r>
              <a:t>大標題文字</a:t>
            </a:r>
          </a:p>
        </p:txBody>
      </p:sp>
      <p:sp>
        <p:nvSpPr>
          <p:cNvPr id="41"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1 Column">
    <p:spTree>
      <p:nvGrpSpPr>
        <p:cNvPr id="1" name=""/>
        <p:cNvGrpSpPr/>
        <p:nvPr/>
      </p:nvGrpSpPr>
      <p:grpSpPr>
        <a:xfrm>
          <a:off x="0" y="0"/>
          <a:ext cx="0" cy="0"/>
          <a:chOff x="0" y="0"/>
          <a:chExt cx="0" cy="0"/>
        </a:xfrm>
      </p:grpSpPr>
      <p:sp>
        <p:nvSpPr>
          <p:cNvPr id="271" name="直角三角形 8"/>
          <p:cNvSpPr/>
          <p:nvPr/>
        </p:nvSpPr>
        <p:spPr>
          <a:xfrm rot="10800000">
            <a:off x="16421955" y="-1370"/>
            <a:ext cx="1864459" cy="2350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272" name="直角三角形 9"/>
          <p:cNvSpPr/>
          <p:nvPr/>
        </p:nvSpPr>
        <p:spPr>
          <a:xfrm rot="10800000">
            <a:off x="14212397" y="-1371"/>
            <a:ext cx="4095456" cy="1949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273" name="直線コネクタ 6"/>
          <p:cNvSpPr/>
          <p:nvPr/>
        </p:nvSpPr>
        <p:spPr>
          <a:xfrm>
            <a:off x="603507" y="1273069"/>
            <a:ext cx="17079398" cy="1"/>
          </a:xfrm>
          <a:prstGeom prst="line">
            <a:avLst/>
          </a:prstGeom>
          <a:ln w="12700">
            <a:solidFill>
              <a:schemeClr val="accent1"/>
            </a:solidFill>
          </a:ln>
        </p:spPr>
        <p:txBody>
          <a:bodyPr lIns="45719" rIns="45719"/>
          <a:lstStyle/>
          <a:p>
            <a:endParaRPr/>
          </a:p>
        </p:txBody>
      </p:sp>
      <p:sp>
        <p:nvSpPr>
          <p:cNvPr id="274" name="直線コネクタ 12"/>
          <p:cNvSpPr/>
          <p:nvPr/>
        </p:nvSpPr>
        <p:spPr>
          <a:xfrm flipV="1">
            <a:off x="17289110" y="9508984"/>
            <a:ext cx="1" cy="778016"/>
          </a:xfrm>
          <a:prstGeom prst="line">
            <a:avLst/>
          </a:prstGeom>
          <a:ln w="12700">
            <a:solidFill>
              <a:schemeClr val="accent1"/>
            </a:solidFill>
          </a:ln>
        </p:spPr>
        <p:txBody>
          <a:bodyPr lIns="45719" rIns="45719"/>
          <a:lstStyle/>
          <a:p>
            <a:endParaRPr/>
          </a:p>
        </p:txBody>
      </p:sp>
      <p:sp>
        <p:nvSpPr>
          <p:cNvPr id="275" name="大標題文字"/>
          <p:cNvSpPr txBox="1">
            <a:spLocks noGrp="1"/>
          </p:cNvSpPr>
          <p:nvPr>
            <p:ph type="title"/>
          </p:nvPr>
        </p:nvSpPr>
        <p:spPr>
          <a:xfrm>
            <a:off x="637261" y="192949"/>
            <a:ext cx="16741861" cy="1125127"/>
          </a:xfrm>
          <a:prstGeom prst="rect">
            <a:avLst/>
          </a:prstGeom>
        </p:spPr>
        <p:txBody>
          <a:bodyPr lIns="81637" tIns="81637" rIns="81637" bIns="81637">
            <a:normAutofit/>
          </a:bodyPr>
          <a:lstStyle>
            <a:lvl1pPr algn="l">
              <a:defRPr sz="5400" spc="1500">
                <a:solidFill>
                  <a:schemeClr val="accent1"/>
                </a:solidFill>
              </a:defRPr>
            </a:lvl1pPr>
          </a:lstStyle>
          <a:p>
            <a:r>
              <a:t>大標題文字</a:t>
            </a:r>
          </a:p>
        </p:txBody>
      </p:sp>
      <p:sp>
        <p:nvSpPr>
          <p:cNvPr id="276" name="幻燈片編號"/>
          <p:cNvSpPr txBox="1">
            <a:spLocks noGrp="1"/>
          </p:cNvSpPr>
          <p:nvPr>
            <p:ph type="sldNum" sz="quarter" idx="2"/>
          </p:nvPr>
        </p:nvSpPr>
        <p:spPr>
          <a:xfrm>
            <a:off x="17371930" y="9542273"/>
            <a:ext cx="626430" cy="645877"/>
          </a:xfrm>
          <a:prstGeom prst="rect">
            <a:avLst/>
          </a:prstGeom>
        </p:spPr>
        <p:txBody>
          <a:bodyPr lIns="81637" tIns="81637" rIns="81637" bIns="81637"/>
          <a:lstStyle>
            <a:lvl1pPr algn="l">
              <a:defRPr sz="3200">
                <a:solidFill>
                  <a:srgbClr val="A2A2A2"/>
                </a:solidFill>
                <a:latin typeface="Roboto Condensed Light"/>
                <a:ea typeface="Roboto Condensed Light"/>
                <a:cs typeface="Roboto Condensed Light"/>
                <a:sym typeface="Roboto Condensed Light"/>
              </a:defRPr>
            </a:lvl1pPr>
          </a:lstStyle>
          <a:p>
            <a:fld id="{86CB4B4D-7CA3-9044-876B-883B54F8677D}" type="slidenum">
              <a:t>‹#›</a:t>
            </a:fld>
            <a:endParaRPr/>
          </a:p>
        </p:txBody>
      </p:sp>
      <p:sp>
        <p:nvSpPr>
          <p:cNvPr id="277" name="內文層級一…"/>
          <p:cNvSpPr txBox="1">
            <a:spLocks noGrp="1"/>
          </p:cNvSpPr>
          <p:nvPr>
            <p:ph type="body" sz="quarter" idx="1"/>
          </p:nvPr>
        </p:nvSpPr>
        <p:spPr>
          <a:xfrm>
            <a:off x="1096311" y="2803239"/>
            <a:ext cx="16057786" cy="1043695"/>
          </a:xfrm>
          <a:prstGeom prst="rect">
            <a:avLst/>
          </a:prstGeom>
        </p:spPr>
        <p:txBody>
          <a:bodyPr lIns="81637" tIns="81637" rIns="81637" bIns="81637" anchor="b"/>
          <a:lstStyle>
            <a:lvl1pPr>
              <a:spcBef>
                <a:spcPts val="1200"/>
              </a:spcBef>
              <a:defRPr sz="5400" spc="300">
                <a:solidFill>
                  <a:schemeClr val="accent1"/>
                </a:solidFill>
                <a:latin typeface="Roboto Condensed Light"/>
                <a:ea typeface="Roboto Condensed Light"/>
                <a:cs typeface="Roboto Condensed Light"/>
                <a:sym typeface="Roboto Condensed Light"/>
              </a:defRPr>
            </a:lvl1pPr>
            <a:lvl2pPr marL="1800401" indent="-984024">
              <a:spcBef>
                <a:spcPts val="1200"/>
              </a:spcBef>
              <a:defRPr sz="5400" spc="300">
                <a:solidFill>
                  <a:schemeClr val="accent1"/>
                </a:solidFill>
                <a:latin typeface="Roboto Condensed Light"/>
                <a:ea typeface="Roboto Condensed Light"/>
                <a:cs typeface="Roboto Condensed Light"/>
                <a:sym typeface="Roboto Condensed Light"/>
              </a:defRPr>
            </a:lvl2pPr>
            <a:lvl3pPr marL="2419972" indent="-787219">
              <a:spcBef>
                <a:spcPts val="1200"/>
              </a:spcBef>
              <a:defRPr sz="5400" spc="300">
                <a:solidFill>
                  <a:schemeClr val="accent1"/>
                </a:solidFill>
                <a:latin typeface="Roboto Condensed Light"/>
                <a:ea typeface="Roboto Condensed Light"/>
                <a:cs typeface="Roboto Condensed Light"/>
                <a:sym typeface="Roboto Condensed Light"/>
              </a:defRPr>
            </a:lvl3pPr>
            <a:lvl4pPr marL="3236348" indent="-787219">
              <a:spcBef>
                <a:spcPts val="1200"/>
              </a:spcBef>
              <a:defRPr sz="5400" spc="300">
                <a:solidFill>
                  <a:schemeClr val="accent1"/>
                </a:solidFill>
                <a:latin typeface="Roboto Condensed Light"/>
                <a:ea typeface="Roboto Condensed Light"/>
                <a:cs typeface="Roboto Condensed Light"/>
                <a:sym typeface="Roboto Condensed Light"/>
              </a:defRPr>
            </a:lvl4pPr>
            <a:lvl5pPr marL="4052724" indent="-787219">
              <a:spcBef>
                <a:spcPts val="1200"/>
              </a:spcBef>
              <a:defRPr sz="5400" spc="300">
                <a:solidFill>
                  <a:schemeClr val="accent1"/>
                </a:solidFill>
                <a:latin typeface="Roboto Condensed Light"/>
                <a:ea typeface="Roboto Condensed Light"/>
                <a:cs typeface="Roboto Condensed Light"/>
                <a:sym typeface="Roboto Condensed Light"/>
              </a:defRPr>
            </a:lvl5pPr>
          </a:lstStyle>
          <a:p>
            <a:r>
              <a:t>內文層級一</a:t>
            </a:r>
          </a:p>
          <a:p>
            <a:pPr lvl="1"/>
            <a:r>
              <a:t>內文層級二</a:t>
            </a:r>
          </a:p>
          <a:p>
            <a:pPr lvl="2"/>
            <a:r>
              <a:t>內文層級三</a:t>
            </a:r>
          </a:p>
          <a:p>
            <a:pPr lvl="3"/>
            <a:r>
              <a:t>內文層級四</a:t>
            </a:r>
          </a:p>
          <a:p>
            <a:pPr lvl="4"/>
            <a:r>
              <a:t>內文層級五</a:t>
            </a:r>
          </a:p>
        </p:txBody>
      </p:sp>
      <p:sp>
        <p:nvSpPr>
          <p:cNvPr id="278" name="テキスト プレースホルダー 11"/>
          <p:cNvSpPr>
            <a:spLocks noGrp="1"/>
          </p:cNvSpPr>
          <p:nvPr>
            <p:ph type="body" sz="half" idx="13"/>
          </p:nvPr>
        </p:nvSpPr>
        <p:spPr>
          <a:xfrm>
            <a:off x="1096311" y="4063379"/>
            <a:ext cx="16057786" cy="3240361"/>
          </a:xfrm>
          <a:prstGeom prst="rect">
            <a:avLst/>
          </a:prstGeom>
        </p:spPr>
        <p:txBody>
          <a:bodyPr lIns="81637" tIns="81637" rIns="81637" bIns="81637"/>
          <a:lstStyle/>
          <a:p>
            <a:pPr>
              <a:lnSpc>
                <a:spcPct val="120000"/>
              </a:lnSpc>
            </a:pPr>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
  <p:cSld name="2 Column">
    <p:spTree>
      <p:nvGrpSpPr>
        <p:cNvPr id="1" name=""/>
        <p:cNvGrpSpPr/>
        <p:nvPr/>
      </p:nvGrpSpPr>
      <p:grpSpPr>
        <a:xfrm>
          <a:off x="0" y="0"/>
          <a:ext cx="0" cy="0"/>
          <a:chOff x="0" y="0"/>
          <a:chExt cx="0" cy="0"/>
        </a:xfrm>
      </p:grpSpPr>
      <p:sp>
        <p:nvSpPr>
          <p:cNvPr id="285" name="直角三角形 8"/>
          <p:cNvSpPr/>
          <p:nvPr/>
        </p:nvSpPr>
        <p:spPr>
          <a:xfrm rot="10800000">
            <a:off x="16421955" y="-1370"/>
            <a:ext cx="1864459" cy="2350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286" name="直角三角形 9"/>
          <p:cNvSpPr/>
          <p:nvPr/>
        </p:nvSpPr>
        <p:spPr>
          <a:xfrm rot="10800000">
            <a:off x="14212397" y="-1371"/>
            <a:ext cx="4095456" cy="1949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287" name="直線コネクタ 6"/>
          <p:cNvSpPr/>
          <p:nvPr/>
        </p:nvSpPr>
        <p:spPr>
          <a:xfrm>
            <a:off x="603507" y="1273069"/>
            <a:ext cx="17079398" cy="1"/>
          </a:xfrm>
          <a:prstGeom prst="line">
            <a:avLst/>
          </a:prstGeom>
          <a:ln w="12700">
            <a:solidFill>
              <a:schemeClr val="accent1"/>
            </a:solidFill>
          </a:ln>
        </p:spPr>
        <p:txBody>
          <a:bodyPr lIns="45719" rIns="45719"/>
          <a:lstStyle/>
          <a:p>
            <a:endParaRPr/>
          </a:p>
        </p:txBody>
      </p:sp>
      <p:sp>
        <p:nvSpPr>
          <p:cNvPr id="288" name="大標題文字"/>
          <p:cNvSpPr txBox="1">
            <a:spLocks noGrp="1"/>
          </p:cNvSpPr>
          <p:nvPr>
            <p:ph type="title"/>
          </p:nvPr>
        </p:nvSpPr>
        <p:spPr>
          <a:xfrm>
            <a:off x="637261" y="192949"/>
            <a:ext cx="16741861" cy="1125127"/>
          </a:xfrm>
          <a:prstGeom prst="rect">
            <a:avLst/>
          </a:prstGeom>
        </p:spPr>
        <p:txBody>
          <a:bodyPr lIns="81637" tIns="81637" rIns="81637" bIns="81637">
            <a:normAutofit/>
          </a:bodyPr>
          <a:lstStyle>
            <a:lvl1pPr algn="l">
              <a:defRPr sz="5400" spc="1500">
                <a:solidFill>
                  <a:schemeClr val="accent1"/>
                </a:solidFill>
              </a:defRPr>
            </a:lvl1pPr>
          </a:lstStyle>
          <a:p>
            <a:r>
              <a:t>大標題文字</a:t>
            </a:r>
          </a:p>
        </p:txBody>
      </p:sp>
      <p:sp>
        <p:nvSpPr>
          <p:cNvPr id="289" name="幻燈片編號"/>
          <p:cNvSpPr txBox="1">
            <a:spLocks noGrp="1"/>
          </p:cNvSpPr>
          <p:nvPr>
            <p:ph type="sldNum" sz="quarter" idx="2"/>
          </p:nvPr>
        </p:nvSpPr>
        <p:spPr>
          <a:xfrm>
            <a:off x="17371930" y="9542273"/>
            <a:ext cx="626430" cy="645877"/>
          </a:xfrm>
          <a:prstGeom prst="rect">
            <a:avLst/>
          </a:prstGeom>
        </p:spPr>
        <p:txBody>
          <a:bodyPr lIns="81637" tIns="81637" rIns="81637" bIns="81637"/>
          <a:lstStyle>
            <a:lvl1pPr algn="l">
              <a:defRPr sz="3200">
                <a:solidFill>
                  <a:srgbClr val="A2A2A2"/>
                </a:solidFill>
                <a:latin typeface="Roboto Condensed Light"/>
                <a:ea typeface="Roboto Condensed Light"/>
                <a:cs typeface="Roboto Condensed Light"/>
                <a:sym typeface="Roboto Condensed Light"/>
              </a:defRPr>
            </a:lvl1pPr>
          </a:lstStyle>
          <a:p>
            <a:fld id="{86CB4B4D-7CA3-9044-876B-883B54F8677D}" type="slidenum">
              <a:t>‹#›</a:t>
            </a:fld>
            <a:endParaRPr/>
          </a:p>
        </p:txBody>
      </p:sp>
      <p:sp>
        <p:nvSpPr>
          <p:cNvPr id="290" name="內文層級一…"/>
          <p:cNvSpPr txBox="1">
            <a:spLocks noGrp="1"/>
          </p:cNvSpPr>
          <p:nvPr>
            <p:ph type="body" sz="quarter" idx="1"/>
          </p:nvPr>
        </p:nvSpPr>
        <p:spPr>
          <a:xfrm>
            <a:off x="1096311" y="1948145"/>
            <a:ext cx="7641851" cy="1043695"/>
          </a:xfrm>
          <a:prstGeom prst="rect">
            <a:avLst/>
          </a:prstGeom>
        </p:spPr>
        <p:txBody>
          <a:bodyPr lIns="81637" tIns="81637" rIns="81637" bIns="81637" anchor="b"/>
          <a:lstStyle>
            <a:lvl1pPr>
              <a:spcBef>
                <a:spcPts val="800"/>
              </a:spcBef>
              <a:defRPr sz="3600" spc="300">
                <a:solidFill>
                  <a:schemeClr val="accent1"/>
                </a:solidFill>
                <a:latin typeface="Roboto Condensed Light"/>
                <a:ea typeface="Roboto Condensed Light"/>
                <a:cs typeface="Roboto Condensed Light"/>
                <a:sym typeface="Roboto Condensed Light"/>
              </a:defRPr>
            </a:lvl1pPr>
            <a:lvl2pPr marL="1472393" indent="-656016">
              <a:spcBef>
                <a:spcPts val="800"/>
              </a:spcBef>
              <a:defRPr sz="3600" spc="300">
                <a:solidFill>
                  <a:schemeClr val="accent1"/>
                </a:solidFill>
                <a:latin typeface="Roboto Condensed Light"/>
                <a:ea typeface="Roboto Condensed Light"/>
                <a:cs typeface="Roboto Condensed Light"/>
                <a:sym typeface="Roboto Condensed Light"/>
              </a:defRPr>
            </a:lvl2pPr>
            <a:lvl3pPr marL="2157565" indent="-524813">
              <a:spcBef>
                <a:spcPts val="800"/>
              </a:spcBef>
              <a:defRPr sz="3600" spc="300">
                <a:solidFill>
                  <a:schemeClr val="accent1"/>
                </a:solidFill>
                <a:latin typeface="Roboto Condensed Light"/>
                <a:ea typeface="Roboto Condensed Light"/>
                <a:cs typeface="Roboto Condensed Light"/>
                <a:sym typeface="Roboto Condensed Light"/>
              </a:defRPr>
            </a:lvl3pPr>
            <a:lvl4pPr marL="2973942" indent="-524813">
              <a:spcBef>
                <a:spcPts val="800"/>
              </a:spcBef>
              <a:defRPr sz="3600" spc="300">
                <a:solidFill>
                  <a:schemeClr val="accent1"/>
                </a:solidFill>
                <a:latin typeface="Roboto Condensed Light"/>
                <a:ea typeface="Roboto Condensed Light"/>
                <a:cs typeface="Roboto Condensed Light"/>
                <a:sym typeface="Roboto Condensed Light"/>
              </a:defRPr>
            </a:lvl4pPr>
            <a:lvl5pPr marL="3790317" indent="-524812">
              <a:spcBef>
                <a:spcPts val="800"/>
              </a:spcBef>
              <a:defRPr sz="3600" spc="300">
                <a:solidFill>
                  <a:schemeClr val="accent1"/>
                </a:solidFill>
                <a:latin typeface="Roboto Condensed Light"/>
                <a:ea typeface="Roboto Condensed Light"/>
                <a:cs typeface="Roboto Condensed Light"/>
                <a:sym typeface="Roboto Condensed Light"/>
              </a:defRPr>
            </a:lvl5pPr>
          </a:lstStyle>
          <a:p>
            <a:r>
              <a:t>內文層級一</a:t>
            </a:r>
          </a:p>
          <a:p>
            <a:pPr lvl="1"/>
            <a:r>
              <a:t>內文層級二</a:t>
            </a:r>
          </a:p>
          <a:p>
            <a:pPr lvl="2"/>
            <a:r>
              <a:t>內文層級三</a:t>
            </a:r>
          </a:p>
          <a:p>
            <a:pPr lvl="3"/>
            <a:r>
              <a:t>內文層級四</a:t>
            </a:r>
          </a:p>
          <a:p>
            <a:pPr lvl="4"/>
            <a:r>
              <a:t>內文層級五</a:t>
            </a:r>
          </a:p>
        </p:txBody>
      </p:sp>
      <p:sp>
        <p:nvSpPr>
          <p:cNvPr id="291" name="テキスト プレースホルダー 11"/>
          <p:cNvSpPr>
            <a:spLocks noGrp="1"/>
          </p:cNvSpPr>
          <p:nvPr>
            <p:ph type="body" sz="half" idx="13"/>
          </p:nvPr>
        </p:nvSpPr>
        <p:spPr>
          <a:xfrm>
            <a:off x="1096311" y="3036842"/>
            <a:ext cx="7641851" cy="5895656"/>
          </a:xfrm>
          <a:prstGeom prst="rect">
            <a:avLst/>
          </a:prstGeom>
        </p:spPr>
        <p:txBody>
          <a:bodyPr lIns="81637" tIns="81637" rIns="81637" bIns="81637"/>
          <a:lstStyle/>
          <a:p>
            <a:pPr>
              <a:lnSpc>
                <a:spcPct val="120000"/>
              </a:lnSpc>
              <a:spcBef>
                <a:spcPts val="1200"/>
              </a:spcBef>
              <a:defRPr sz="2000"/>
            </a:pPr>
            <a:endParaRPr/>
          </a:p>
        </p:txBody>
      </p:sp>
      <p:sp>
        <p:nvSpPr>
          <p:cNvPr id="292" name="テキスト プレースホルダー 11"/>
          <p:cNvSpPr>
            <a:spLocks noGrp="1"/>
          </p:cNvSpPr>
          <p:nvPr>
            <p:ph type="body" sz="quarter" idx="14"/>
          </p:nvPr>
        </p:nvSpPr>
        <p:spPr>
          <a:xfrm>
            <a:off x="9503246" y="1948145"/>
            <a:ext cx="7641850" cy="1043695"/>
          </a:xfrm>
          <a:prstGeom prst="rect">
            <a:avLst/>
          </a:prstGeom>
        </p:spPr>
        <p:txBody>
          <a:bodyPr lIns="81637" tIns="81637" rIns="81637" bIns="81637" anchor="b"/>
          <a:lstStyle/>
          <a:p>
            <a:pPr>
              <a:spcBef>
                <a:spcPts val="800"/>
              </a:spcBef>
              <a:defRPr sz="3600" spc="300">
                <a:solidFill>
                  <a:schemeClr val="accent1"/>
                </a:solidFill>
                <a:latin typeface="Roboto Condensed Light"/>
                <a:ea typeface="Roboto Condensed Light"/>
                <a:cs typeface="Roboto Condensed Light"/>
                <a:sym typeface="Roboto Condensed Light"/>
              </a:defRPr>
            </a:pPr>
            <a:endParaRPr/>
          </a:p>
        </p:txBody>
      </p:sp>
      <p:sp>
        <p:nvSpPr>
          <p:cNvPr id="293" name="テキスト プレースホルダー 11"/>
          <p:cNvSpPr>
            <a:spLocks noGrp="1"/>
          </p:cNvSpPr>
          <p:nvPr>
            <p:ph type="body" sz="half" idx="15"/>
          </p:nvPr>
        </p:nvSpPr>
        <p:spPr>
          <a:xfrm>
            <a:off x="9503246" y="3036842"/>
            <a:ext cx="7641850" cy="5895656"/>
          </a:xfrm>
          <a:prstGeom prst="rect">
            <a:avLst/>
          </a:prstGeom>
        </p:spPr>
        <p:txBody>
          <a:bodyPr lIns="81637" tIns="81637" rIns="81637" bIns="81637"/>
          <a:lstStyle/>
          <a:p>
            <a:pPr>
              <a:lnSpc>
                <a:spcPct val="120000"/>
              </a:lnSpc>
              <a:spcBef>
                <a:spcPts val="1200"/>
              </a:spcBef>
              <a:defRPr sz="2000"/>
            </a:pPr>
            <a:endParaRPr/>
          </a:p>
        </p:txBody>
      </p:sp>
      <p:sp>
        <p:nvSpPr>
          <p:cNvPr id="294" name="正方形/長方形 8"/>
          <p:cNvSpPr/>
          <p:nvPr/>
        </p:nvSpPr>
        <p:spPr>
          <a:xfrm>
            <a:off x="907291" y="2343636"/>
            <a:ext cx="72001" cy="1350150"/>
          </a:xfrm>
          <a:prstGeom prst="rect">
            <a:avLst/>
          </a:prstGeom>
          <a:solidFill>
            <a:schemeClr val="accent1"/>
          </a:solidFill>
          <a:ln w="12700">
            <a:miter lim="400000"/>
            <a:tailEnd type="triangle"/>
          </a:ln>
        </p:spPr>
        <p:txBody>
          <a:bodyPr lIns="45719" rIns="45719" anchor="ctr"/>
          <a:lstStyle/>
          <a:p>
            <a:pPr algn="ctr">
              <a:defRPr>
                <a:solidFill>
                  <a:srgbClr val="FFFFFF"/>
                </a:solidFill>
              </a:defRPr>
            </a:pPr>
            <a:endParaRPr/>
          </a:p>
        </p:txBody>
      </p:sp>
      <p:sp>
        <p:nvSpPr>
          <p:cNvPr id="295" name="正方形/長方形 9"/>
          <p:cNvSpPr/>
          <p:nvPr/>
        </p:nvSpPr>
        <p:spPr>
          <a:xfrm>
            <a:off x="9323226" y="2353190"/>
            <a:ext cx="72001" cy="1350150"/>
          </a:xfrm>
          <a:prstGeom prst="rect">
            <a:avLst/>
          </a:prstGeom>
          <a:solidFill>
            <a:schemeClr val="accent1"/>
          </a:solidFill>
          <a:ln w="12700">
            <a:miter lim="400000"/>
            <a:tailEnd type="triangle"/>
          </a:ln>
        </p:spPr>
        <p:txBody>
          <a:bodyPr lIns="45719" rIns="45719" anchor="ctr"/>
          <a:lstStyle/>
          <a:p>
            <a:pPr algn="ctr">
              <a:defRPr>
                <a:solidFill>
                  <a:srgbClr val="FFFFFF"/>
                </a:solidFill>
              </a:defRPr>
            </a:pPr>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3 Images - Horizontal">
    <p:spTree>
      <p:nvGrpSpPr>
        <p:cNvPr id="1" name=""/>
        <p:cNvGrpSpPr/>
        <p:nvPr/>
      </p:nvGrpSpPr>
      <p:grpSpPr>
        <a:xfrm>
          <a:off x="0" y="0"/>
          <a:ext cx="0" cy="0"/>
          <a:chOff x="0" y="0"/>
          <a:chExt cx="0" cy="0"/>
        </a:xfrm>
      </p:grpSpPr>
      <p:sp>
        <p:nvSpPr>
          <p:cNvPr id="302" name="直角三角形 8"/>
          <p:cNvSpPr/>
          <p:nvPr/>
        </p:nvSpPr>
        <p:spPr>
          <a:xfrm rot="10800000">
            <a:off x="16421955" y="-1370"/>
            <a:ext cx="1864459" cy="2350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303" name="直角三角形 9"/>
          <p:cNvSpPr/>
          <p:nvPr/>
        </p:nvSpPr>
        <p:spPr>
          <a:xfrm rot="10800000">
            <a:off x="14212397" y="-1371"/>
            <a:ext cx="4095456" cy="1949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304" name="直線コネクタ 6"/>
          <p:cNvSpPr/>
          <p:nvPr/>
        </p:nvSpPr>
        <p:spPr>
          <a:xfrm>
            <a:off x="603507" y="1273069"/>
            <a:ext cx="17079398" cy="1"/>
          </a:xfrm>
          <a:prstGeom prst="line">
            <a:avLst/>
          </a:prstGeom>
          <a:ln w="12700">
            <a:solidFill>
              <a:schemeClr val="accent1"/>
            </a:solidFill>
          </a:ln>
        </p:spPr>
        <p:txBody>
          <a:bodyPr lIns="45719" rIns="45719"/>
          <a:lstStyle/>
          <a:p>
            <a:endParaRPr/>
          </a:p>
        </p:txBody>
      </p:sp>
      <p:sp>
        <p:nvSpPr>
          <p:cNvPr id="305" name="正方形/長方形 23"/>
          <p:cNvSpPr/>
          <p:nvPr/>
        </p:nvSpPr>
        <p:spPr>
          <a:xfrm>
            <a:off x="1596993" y="7033710"/>
            <a:ext cx="4185466" cy="2340261"/>
          </a:xfrm>
          <a:prstGeom prst="rect">
            <a:avLst/>
          </a:prstGeom>
          <a:solidFill>
            <a:srgbClr val="BFF2FF">
              <a:alpha val="30000"/>
            </a:srgbClr>
          </a:solidFill>
          <a:ln w="12700">
            <a:miter lim="400000"/>
            <a:tailEnd type="triangle"/>
          </a:ln>
        </p:spPr>
        <p:txBody>
          <a:bodyPr lIns="45719" rIns="45719" anchor="ctr"/>
          <a:lstStyle/>
          <a:p>
            <a:pPr algn="ctr">
              <a:defRPr>
                <a:solidFill>
                  <a:srgbClr val="FFFFFF"/>
                </a:solidFill>
              </a:defRPr>
            </a:pPr>
            <a:endParaRPr/>
          </a:p>
        </p:txBody>
      </p:sp>
      <p:sp>
        <p:nvSpPr>
          <p:cNvPr id="306" name="正方形/長方形 22"/>
          <p:cNvSpPr/>
          <p:nvPr/>
        </p:nvSpPr>
        <p:spPr>
          <a:xfrm>
            <a:off x="1596993" y="4423419"/>
            <a:ext cx="4185466" cy="2340261"/>
          </a:xfrm>
          <a:prstGeom prst="rect">
            <a:avLst/>
          </a:prstGeom>
          <a:solidFill>
            <a:srgbClr val="BFF2FF">
              <a:alpha val="30000"/>
            </a:srgbClr>
          </a:solidFill>
          <a:ln w="12700">
            <a:miter lim="400000"/>
            <a:tailEnd type="triangle"/>
          </a:ln>
        </p:spPr>
        <p:txBody>
          <a:bodyPr lIns="45719" rIns="45719" anchor="ctr"/>
          <a:lstStyle/>
          <a:p>
            <a:pPr algn="ctr">
              <a:defRPr>
                <a:solidFill>
                  <a:srgbClr val="FFFFFF"/>
                </a:solidFill>
              </a:defRPr>
            </a:pPr>
            <a:endParaRPr/>
          </a:p>
        </p:txBody>
      </p:sp>
      <p:sp>
        <p:nvSpPr>
          <p:cNvPr id="307" name="正方形/長方形 4"/>
          <p:cNvSpPr/>
          <p:nvPr/>
        </p:nvSpPr>
        <p:spPr>
          <a:xfrm>
            <a:off x="1596993" y="1768125"/>
            <a:ext cx="4185466" cy="2340261"/>
          </a:xfrm>
          <a:prstGeom prst="rect">
            <a:avLst/>
          </a:prstGeom>
          <a:solidFill>
            <a:srgbClr val="BFF2FF">
              <a:alpha val="30000"/>
            </a:srgbClr>
          </a:solidFill>
          <a:ln w="12700">
            <a:miter lim="400000"/>
            <a:tailEnd type="triangle"/>
          </a:ln>
        </p:spPr>
        <p:txBody>
          <a:bodyPr lIns="45719" rIns="45719" anchor="ctr"/>
          <a:lstStyle/>
          <a:p>
            <a:pPr algn="ctr">
              <a:defRPr>
                <a:solidFill>
                  <a:srgbClr val="FFFFFF"/>
                </a:solidFill>
              </a:defRPr>
            </a:pPr>
            <a:endParaRPr/>
          </a:p>
        </p:txBody>
      </p:sp>
      <p:sp>
        <p:nvSpPr>
          <p:cNvPr id="308" name="大標題文字"/>
          <p:cNvSpPr txBox="1">
            <a:spLocks noGrp="1"/>
          </p:cNvSpPr>
          <p:nvPr>
            <p:ph type="title"/>
          </p:nvPr>
        </p:nvSpPr>
        <p:spPr>
          <a:xfrm>
            <a:off x="637261" y="192949"/>
            <a:ext cx="16741861" cy="1125127"/>
          </a:xfrm>
          <a:prstGeom prst="rect">
            <a:avLst/>
          </a:prstGeom>
        </p:spPr>
        <p:txBody>
          <a:bodyPr lIns="81637" tIns="81637" rIns="81637" bIns="81637">
            <a:normAutofit/>
          </a:bodyPr>
          <a:lstStyle>
            <a:lvl1pPr algn="l">
              <a:defRPr sz="5400" spc="1500">
                <a:solidFill>
                  <a:schemeClr val="accent1"/>
                </a:solidFill>
              </a:defRPr>
            </a:lvl1pPr>
          </a:lstStyle>
          <a:p>
            <a:r>
              <a:t>大標題文字</a:t>
            </a:r>
          </a:p>
        </p:txBody>
      </p:sp>
      <p:sp>
        <p:nvSpPr>
          <p:cNvPr id="309" name="幻燈片編號"/>
          <p:cNvSpPr txBox="1">
            <a:spLocks noGrp="1"/>
          </p:cNvSpPr>
          <p:nvPr>
            <p:ph type="sldNum" sz="quarter" idx="2"/>
          </p:nvPr>
        </p:nvSpPr>
        <p:spPr>
          <a:xfrm>
            <a:off x="17371930" y="9542273"/>
            <a:ext cx="626430" cy="645877"/>
          </a:xfrm>
          <a:prstGeom prst="rect">
            <a:avLst/>
          </a:prstGeom>
        </p:spPr>
        <p:txBody>
          <a:bodyPr lIns="81637" tIns="81637" rIns="81637" bIns="81637"/>
          <a:lstStyle>
            <a:lvl1pPr algn="l">
              <a:defRPr sz="3200">
                <a:solidFill>
                  <a:srgbClr val="A2A2A2"/>
                </a:solidFill>
                <a:latin typeface="Roboto Condensed Light"/>
                <a:ea typeface="Roboto Condensed Light"/>
                <a:cs typeface="Roboto Condensed Light"/>
                <a:sym typeface="Roboto Condensed Light"/>
              </a:defRPr>
            </a:lvl1pPr>
          </a:lstStyle>
          <a:p>
            <a:fld id="{86CB4B4D-7CA3-9044-876B-883B54F8677D}" type="slidenum">
              <a:t>‹#›</a:t>
            </a:fld>
            <a:endParaRPr/>
          </a:p>
        </p:txBody>
      </p:sp>
      <p:sp>
        <p:nvSpPr>
          <p:cNvPr id="310" name="図プレースホルダー 9"/>
          <p:cNvSpPr>
            <a:spLocks noGrp="1"/>
          </p:cNvSpPr>
          <p:nvPr>
            <p:ph type="pic" sz="quarter" idx="13"/>
          </p:nvPr>
        </p:nvSpPr>
        <p:spPr>
          <a:xfrm>
            <a:off x="1740033" y="1933889"/>
            <a:ext cx="3899384" cy="2008732"/>
          </a:xfrm>
          <a:prstGeom prst="rect">
            <a:avLst/>
          </a:prstGeom>
        </p:spPr>
        <p:txBody>
          <a:bodyPr lIns="91439" rIns="91439">
            <a:noAutofit/>
          </a:bodyPr>
          <a:lstStyle/>
          <a:p>
            <a:endParaRPr/>
          </a:p>
        </p:txBody>
      </p:sp>
      <p:sp>
        <p:nvSpPr>
          <p:cNvPr id="311" name="図プレースホルダー 9"/>
          <p:cNvSpPr>
            <a:spLocks noGrp="1"/>
          </p:cNvSpPr>
          <p:nvPr>
            <p:ph type="pic" sz="quarter" idx="14"/>
          </p:nvPr>
        </p:nvSpPr>
        <p:spPr>
          <a:xfrm>
            <a:off x="1740033" y="4589184"/>
            <a:ext cx="3899384" cy="2008733"/>
          </a:xfrm>
          <a:prstGeom prst="rect">
            <a:avLst/>
          </a:prstGeom>
        </p:spPr>
        <p:txBody>
          <a:bodyPr lIns="91439" rIns="91439">
            <a:noAutofit/>
          </a:bodyPr>
          <a:lstStyle/>
          <a:p>
            <a:endParaRPr/>
          </a:p>
        </p:txBody>
      </p:sp>
      <p:sp>
        <p:nvSpPr>
          <p:cNvPr id="312" name="図プレースホルダー 9"/>
          <p:cNvSpPr>
            <a:spLocks noGrp="1"/>
          </p:cNvSpPr>
          <p:nvPr>
            <p:ph type="pic" sz="quarter" idx="15"/>
          </p:nvPr>
        </p:nvSpPr>
        <p:spPr>
          <a:xfrm>
            <a:off x="1740033" y="7199475"/>
            <a:ext cx="3899384" cy="2008732"/>
          </a:xfrm>
          <a:prstGeom prst="rect">
            <a:avLst/>
          </a:prstGeom>
        </p:spPr>
        <p:txBody>
          <a:bodyPr lIns="91439" rIns="91439">
            <a:noAutofit/>
          </a:bodyPr>
          <a:lstStyle/>
          <a:p>
            <a:endParaRPr/>
          </a:p>
        </p:txBody>
      </p:sp>
      <p:sp>
        <p:nvSpPr>
          <p:cNvPr id="313" name="內文層級一…"/>
          <p:cNvSpPr txBox="1">
            <a:spLocks noGrp="1"/>
          </p:cNvSpPr>
          <p:nvPr>
            <p:ph type="body" sz="quarter" idx="1"/>
          </p:nvPr>
        </p:nvSpPr>
        <p:spPr>
          <a:xfrm>
            <a:off x="6026229" y="2347554"/>
            <a:ext cx="10677817" cy="1744123"/>
          </a:xfrm>
          <a:prstGeom prst="rect">
            <a:avLst/>
          </a:prstGeom>
        </p:spPr>
        <p:txBody>
          <a:bodyPr lIns="81637" tIns="81637" rIns="81637" bIns="81637"/>
          <a:lstStyle>
            <a:lvl1pPr>
              <a:lnSpc>
                <a:spcPct val="120000"/>
              </a:lnSpc>
              <a:spcBef>
                <a:spcPts val="400"/>
              </a:spcBef>
              <a:defRPr sz="2000"/>
            </a:lvl1pPr>
            <a:lvl2pPr marL="1180830" indent="-364453">
              <a:lnSpc>
                <a:spcPct val="120000"/>
              </a:lnSpc>
              <a:spcBef>
                <a:spcPts val="400"/>
              </a:spcBef>
              <a:defRPr sz="2000"/>
            </a:lvl2pPr>
            <a:lvl3pPr marL="1924315" indent="-291562">
              <a:lnSpc>
                <a:spcPct val="120000"/>
              </a:lnSpc>
              <a:spcBef>
                <a:spcPts val="400"/>
              </a:spcBef>
              <a:defRPr sz="2000"/>
            </a:lvl3pPr>
            <a:lvl4pPr marL="2740691" indent="-291562">
              <a:lnSpc>
                <a:spcPct val="120000"/>
              </a:lnSpc>
              <a:spcBef>
                <a:spcPts val="400"/>
              </a:spcBef>
              <a:defRPr sz="2000"/>
            </a:lvl4pPr>
            <a:lvl5pPr marL="3557067" indent="-291562">
              <a:lnSpc>
                <a:spcPct val="120000"/>
              </a:lnSpc>
              <a:spcBef>
                <a:spcPts val="400"/>
              </a:spcBef>
              <a:defRPr sz="2000"/>
            </a:lvl5pPr>
          </a:lstStyle>
          <a:p>
            <a:r>
              <a:t>內文層級一</a:t>
            </a:r>
          </a:p>
          <a:p>
            <a:pPr lvl="1"/>
            <a:r>
              <a:t>內文層級二</a:t>
            </a:r>
          </a:p>
          <a:p>
            <a:pPr lvl="2"/>
            <a:r>
              <a:t>內文層級三</a:t>
            </a:r>
          </a:p>
          <a:p>
            <a:pPr lvl="3"/>
            <a:r>
              <a:t>內文層級四</a:t>
            </a:r>
          </a:p>
          <a:p>
            <a:pPr lvl="4"/>
            <a:r>
              <a:t>內文層級五</a:t>
            </a:r>
          </a:p>
        </p:txBody>
      </p:sp>
      <p:sp>
        <p:nvSpPr>
          <p:cNvPr id="314" name="テキスト プレースホルダー 11"/>
          <p:cNvSpPr>
            <a:spLocks noGrp="1"/>
          </p:cNvSpPr>
          <p:nvPr>
            <p:ph type="body" sz="quarter" idx="16"/>
          </p:nvPr>
        </p:nvSpPr>
        <p:spPr>
          <a:xfrm>
            <a:off x="6026229" y="1768125"/>
            <a:ext cx="10677817" cy="773204"/>
          </a:xfrm>
          <a:prstGeom prst="rect">
            <a:avLst/>
          </a:prstGeom>
        </p:spPr>
        <p:txBody>
          <a:bodyPr lIns="81637" tIns="81637" rIns="81637" bIns="81637"/>
          <a:lstStyle/>
          <a:p>
            <a:pPr>
              <a:lnSpc>
                <a:spcPct val="120000"/>
              </a:lnSpc>
              <a:spcBef>
                <a:spcPts val="700"/>
              </a:spcBef>
              <a:defRPr sz="3200" spc="300">
                <a:solidFill>
                  <a:schemeClr val="accent1"/>
                </a:solidFill>
                <a:latin typeface="Roboto Condensed Light"/>
                <a:ea typeface="Roboto Condensed Light"/>
                <a:cs typeface="Roboto Condensed Light"/>
                <a:sym typeface="Roboto Condensed Light"/>
              </a:defRPr>
            </a:pPr>
            <a:endParaRPr/>
          </a:p>
        </p:txBody>
      </p:sp>
      <p:sp>
        <p:nvSpPr>
          <p:cNvPr id="315" name="テキスト プレースホルダー 11"/>
          <p:cNvSpPr>
            <a:spLocks noGrp="1"/>
          </p:cNvSpPr>
          <p:nvPr>
            <p:ph type="body" sz="quarter" idx="17"/>
          </p:nvPr>
        </p:nvSpPr>
        <p:spPr>
          <a:xfrm>
            <a:off x="6026229" y="5005227"/>
            <a:ext cx="10677817" cy="1744122"/>
          </a:xfrm>
          <a:prstGeom prst="rect">
            <a:avLst/>
          </a:prstGeom>
        </p:spPr>
        <p:txBody>
          <a:bodyPr lIns="81637" tIns="81637" rIns="81637" bIns="81637"/>
          <a:lstStyle/>
          <a:p>
            <a:pPr>
              <a:lnSpc>
                <a:spcPct val="120000"/>
              </a:lnSpc>
              <a:spcBef>
                <a:spcPts val="400"/>
              </a:spcBef>
              <a:defRPr sz="2000"/>
            </a:pPr>
            <a:endParaRPr/>
          </a:p>
        </p:txBody>
      </p:sp>
      <p:sp>
        <p:nvSpPr>
          <p:cNvPr id="316" name="テキスト プレースホルダー 11"/>
          <p:cNvSpPr>
            <a:spLocks noGrp="1"/>
          </p:cNvSpPr>
          <p:nvPr>
            <p:ph type="body" sz="quarter" idx="18"/>
          </p:nvPr>
        </p:nvSpPr>
        <p:spPr>
          <a:xfrm>
            <a:off x="6026229" y="4425796"/>
            <a:ext cx="10677817" cy="773204"/>
          </a:xfrm>
          <a:prstGeom prst="rect">
            <a:avLst/>
          </a:prstGeom>
        </p:spPr>
        <p:txBody>
          <a:bodyPr lIns="81637" tIns="81637" rIns="81637" bIns="81637"/>
          <a:lstStyle/>
          <a:p>
            <a:pPr>
              <a:lnSpc>
                <a:spcPct val="120000"/>
              </a:lnSpc>
              <a:spcBef>
                <a:spcPts val="700"/>
              </a:spcBef>
              <a:defRPr sz="3200" spc="300">
                <a:solidFill>
                  <a:schemeClr val="accent1"/>
                </a:solidFill>
                <a:latin typeface="Roboto Condensed Light"/>
                <a:ea typeface="Roboto Condensed Light"/>
                <a:cs typeface="Roboto Condensed Light"/>
                <a:sym typeface="Roboto Condensed Light"/>
              </a:defRPr>
            </a:pPr>
            <a:endParaRPr/>
          </a:p>
        </p:txBody>
      </p:sp>
      <p:sp>
        <p:nvSpPr>
          <p:cNvPr id="317" name="テキスト プレースホルダー 11"/>
          <p:cNvSpPr>
            <a:spLocks noGrp="1"/>
          </p:cNvSpPr>
          <p:nvPr>
            <p:ph type="body" sz="quarter" idx="19"/>
          </p:nvPr>
        </p:nvSpPr>
        <p:spPr>
          <a:xfrm>
            <a:off x="6026229" y="7629849"/>
            <a:ext cx="10677817" cy="1744122"/>
          </a:xfrm>
          <a:prstGeom prst="rect">
            <a:avLst/>
          </a:prstGeom>
        </p:spPr>
        <p:txBody>
          <a:bodyPr lIns="81637" tIns="81637" rIns="81637" bIns="81637"/>
          <a:lstStyle/>
          <a:p>
            <a:pPr>
              <a:lnSpc>
                <a:spcPct val="120000"/>
              </a:lnSpc>
              <a:spcBef>
                <a:spcPts val="400"/>
              </a:spcBef>
              <a:defRPr sz="2000"/>
            </a:pPr>
            <a:endParaRPr/>
          </a:p>
        </p:txBody>
      </p:sp>
      <p:sp>
        <p:nvSpPr>
          <p:cNvPr id="318" name="テキスト プレースホルダー 11"/>
          <p:cNvSpPr>
            <a:spLocks noGrp="1"/>
          </p:cNvSpPr>
          <p:nvPr>
            <p:ph type="body" sz="quarter" idx="20"/>
          </p:nvPr>
        </p:nvSpPr>
        <p:spPr>
          <a:xfrm>
            <a:off x="6026229" y="7050419"/>
            <a:ext cx="10677817" cy="773204"/>
          </a:xfrm>
          <a:prstGeom prst="rect">
            <a:avLst/>
          </a:prstGeom>
        </p:spPr>
        <p:txBody>
          <a:bodyPr lIns="81637" tIns="81637" rIns="81637" bIns="81637"/>
          <a:lstStyle/>
          <a:p>
            <a:pPr>
              <a:lnSpc>
                <a:spcPct val="120000"/>
              </a:lnSpc>
              <a:spcBef>
                <a:spcPts val="700"/>
              </a:spcBef>
              <a:defRPr sz="3200" spc="300">
                <a:solidFill>
                  <a:schemeClr val="accent1"/>
                </a:solidFill>
                <a:latin typeface="Roboto Condensed Light"/>
                <a:ea typeface="Roboto Condensed Light"/>
                <a:cs typeface="Roboto Condensed Light"/>
                <a:sym typeface="Roboto Condensed Light"/>
              </a:defRPr>
            </a:pPr>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
  <p:cSld name="3 Column">
    <p:spTree>
      <p:nvGrpSpPr>
        <p:cNvPr id="1" name=""/>
        <p:cNvGrpSpPr/>
        <p:nvPr/>
      </p:nvGrpSpPr>
      <p:grpSpPr>
        <a:xfrm>
          <a:off x="0" y="0"/>
          <a:ext cx="0" cy="0"/>
          <a:chOff x="0" y="0"/>
          <a:chExt cx="0" cy="0"/>
        </a:xfrm>
      </p:grpSpPr>
      <p:sp>
        <p:nvSpPr>
          <p:cNvPr id="325" name="直角三角形 8"/>
          <p:cNvSpPr/>
          <p:nvPr/>
        </p:nvSpPr>
        <p:spPr>
          <a:xfrm rot="10800000">
            <a:off x="16421955" y="-1370"/>
            <a:ext cx="1864459" cy="2350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326" name="直角三角形 9"/>
          <p:cNvSpPr/>
          <p:nvPr/>
        </p:nvSpPr>
        <p:spPr>
          <a:xfrm rot="10800000">
            <a:off x="14212397" y="-1371"/>
            <a:ext cx="4095456" cy="1949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327" name="直線コネクタ 6"/>
          <p:cNvSpPr/>
          <p:nvPr/>
        </p:nvSpPr>
        <p:spPr>
          <a:xfrm>
            <a:off x="603507" y="1273069"/>
            <a:ext cx="17079398" cy="1"/>
          </a:xfrm>
          <a:prstGeom prst="line">
            <a:avLst/>
          </a:prstGeom>
          <a:ln w="12700">
            <a:solidFill>
              <a:schemeClr val="accent1"/>
            </a:solidFill>
          </a:ln>
        </p:spPr>
        <p:txBody>
          <a:bodyPr lIns="45719" rIns="45719"/>
          <a:lstStyle/>
          <a:p>
            <a:endParaRPr/>
          </a:p>
        </p:txBody>
      </p:sp>
      <p:sp>
        <p:nvSpPr>
          <p:cNvPr id="328" name="大標題文字"/>
          <p:cNvSpPr txBox="1">
            <a:spLocks noGrp="1"/>
          </p:cNvSpPr>
          <p:nvPr>
            <p:ph type="title"/>
          </p:nvPr>
        </p:nvSpPr>
        <p:spPr>
          <a:xfrm>
            <a:off x="637261" y="192949"/>
            <a:ext cx="16741861" cy="1125127"/>
          </a:xfrm>
          <a:prstGeom prst="rect">
            <a:avLst/>
          </a:prstGeom>
        </p:spPr>
        <p:txBody>
          <a:bodyPr lIns="81637" tIns="81637" rIns="81637" bIns="81637">
            <a:normAutofit/>
          </a:bodyPr>
          <a:lstStyle>
            <a:lvl1pPr algn="l">
              <a:defRPr sz="5400" spc="1500">
                <a:solidFill>
                  <a:schemeClr val="accent1"/>
                </a:solidFill>
              </a:defRPr>
            </a:lvl1pPr>
          </a:lstStyle>
          <a:p>
            <a:r>
              <a:t>大標題文字</a:t>
            </a:r>
          </a:p>
        </p:txBody>
      </p:sp>
      <p:sp>
        <p:nvSpPr>
          <p:cNvPr id="329" name="幻燈片編號"/>
          <p:cNvSpPr txBox="1">
            <a:spLocks noGrp="1"/>
          </p:cNvSpPr>
          <p:nvPr>
            <p:ph type="sldNum" sz="quarter" idx="2"/>
          </p:nvPr>
        </p:nvSpPr>
        <p:spPr>
          <a:xfrm>
            <a:off x="17371930" y="9542273"/>
            <a:ext cx="626430" cy="645877"/>
          </a:xfrm>
          <a:prstGeom prst="rect">
            <a:avLst/>
          </a:prstGeom>
        </p:spPr>
        <p:txBody>
          <a:bodyPr lIns="81637" tIns="81637" rIns="81637" bIns="81637"/>
          <a:lstStyle>
            <a:lvl1pPr algn="l">
              <a:defRPr sz="3200">
                <a:solidFill>
                  <a:srgbClr val="A2A2A2"/>
                </a:solidFill>
                <a:latin typeface="Roboto Condensed Light"/>
                <a:ea typeface="Roboto Condensed Light"/>
                <a:cs typeface="Roboto Condensed Light"/>
                <a:sym typeface="Roboto Condensed Light"/>
              </a:defRPr>
            </a:lvl1pPr>
          </a:lstStyle>
          <a:p>
            <a:fld id="{86CB4B4D-7CA3-9044-876B-883B54F8677D}" type="slidenum">
              <a:t>‹#›</a:t>
            </a:fld>
            <a:endParaRPr/>
          </a:p>
        </p:txBody>
      </p:sp>
      <p:sp>
        <p:nvSpPr>
          <p:cNvPr id="330" name="內文層級一…"/>
          <p:cNvSpPr txBox="1">
            <a:spLocks noGrp="1"/>
          </p:cNvSpPr>
          <p:nvPr>
            <p:ph type="body" sz="quarter" idx="1"/>
          </p:nvPr>
        </p:nvSpPr>
        <p:spPr>
          <a:xfrm>
            <a:off x="1096311" y="1948145"/>
            <a:ext cx="5171869" cy="1043695"/>
          </a:xfrm>
          <a:prstGeom prst="rect">
            <a:avLst/>
          </a:prstGeom>
        </p:spPr>
        <p:txBody>
          <a:bodyPr lIns="81637" tIns="81637" rIns="81637" bIns="81637" anchor="b"/>
          <a:lstStyle>
            <a:lvl1pPr>
              <a:spcBef>
                <a:spcPts val="800"/>
              </a:spcBef>
              <a:defRPr sz="3600" spc="300">
                <a:solidFill>
                  <a:schemeClr val="accent1"/>
                </a:solidFill>
                <a:latin typeface="Roboto Condensed Light"/>
                <a:ea typeface="Roboto Condensed Light"/>
                <a:cs typeface="Roboto Condensed Light"/>
                <a:sym typeface="Roboto Condensed Light"/>
              </a:defRPr>
            </a:lvl1pPr>
            <a:lvl2pPr marL="1472393" indent="-656016">
              <a:spcBef>
                <a:spcPts val="800"/>
              </a:spcBef>
              <a:defRPr sz="3600" spc="300">
                <a:solidFill>
                  <a:schemeClr val="accent1"/>
                </a:solidFill>
                <a:latin typeface="Roboto Condensed Light"/>
                <a:ea typeface="Roboto Condensed Light"/>
                <a:cs typeface="Roboto Condensed Light"/>
                <a:sym typeface="Roboto Condensed Light"/>
              </a:defRPr>
            </a:lvl2pPr>
            <a:lvl3pPr marL="2157565" indent="-524813">
              <a:spcBef>
                <a:spcPts val="800"/>
              </a:spcBef>
              <a:defRPr sz="3600" spc="300">
                <a:solidFill>
                  <a:schemeClr val="accent1"/>
                </a:solidFill>
                <a:latin typeface="Roboto Condensed Light"/>
                <a:ea typeface="Roboto Condensed Light"/>
                <a:cs typeface="Roboto Condensed Light"/>
                <a:sym typeface="Roboto Condensed Light"/>
              </a:defRPr>
            </a:lvl3pPr>
            <a:lvl4pPr marL="2973942" indent="-524813">
              <a:spcBef>
                <a:spcPts val="800"/>
              </a:spcBef>
              <a:defRPr sz="3600" spc="300">
                <a:solidFill>
                  <a:schemeClr val="accent1"/>
                </a:solidFill>
                <a:latin typeface="Roboto Condensed Light"/>
                <a:ea typeface="Roboto Condensed Light"/>
                <a:cs typeface="Roboto Condensed Light"/>
                <a:sym typeface="Roboto Condensed Light"/>
              </a:defRPr>
            </a:lvl4pPr>
            <a:lvl5pPr marL="3790317" indent="-524812">
              <a:spcBef>
                <a:spcPts val="800"/>
              </a:spcBef>
              <a:defRPr sz="3600" spc="300">
                <a:solidFill>
                  <a:schemeClr val="accent1"/>
                </a:solidFill>
                <a:latin typeface="Roboto Condensed Light"/>
                <a:ea typeface="Roboto Condensed Light"/>
                <a:cs typeface="Roboto Condensed Light"/>
                <a:sym typeface="Roboto Condensed Light"/>
              </a:defRPr>
            </a:lvl5pPr>
          </a:lstStyle>
          <a:p>
            <a:r>
              <a:t>內文層級一</a:t>
            </a:r>
          </a:p>
          <a:p>
            <a:pPr lvl="1"/>
            <a:r>
              <a:t>內文層級二</a:t>
            </a:r>
          </a:p>
          <a:p>
            <a:pPr lvl="2"/>
            <a:r>
              <a:t>內文層級三</a:t>
            </a:r>
          </a:p>
          <a:p>
            <a:pPr lvl="3"/>
            <a:r>
              <a:t>內文層級四</a:t>
            </a:r>
          </a:p>
          <a:p>
            <a:pPr lvl="4"/>
            <a:r>
              <a:t>內文層級五</a:t>
            </a:r>
          </a:p>
        </p:txBody>
      </p:sp>
      <p:sp>
        <p:nvSpPr>
          <p:cNvPr id="331" name="テキスト プレースホルダー 11"/>
          <p:cNvSpPr>
            <a:spLocks noGrp="1"/>
          </p:cNvSpPr>
          <p:nvPr>
            <p:ph type="body" sz="quarter" idx="13"/>
          </p:nvPr>
        </p:nvSpPr>
        <p:spPr>
          <a:xfrm>
            <a:off x="1096311" y="3036842"/>
            <a:ext cx="5171869" cy="5895656"/>
          </a:xfrm>
          <a:prstGeom prst="rect">
            <a:avLst/>
          </a:prstGeom>
        </p:spPr>
        <p:txBody>
          <a:bodyPr lIns="81637" tIns="81637" rIns="81637" bIns="81637"/>
          <a:lstStyle/>
          <a:p>
            <a:pPr>
              <a:lnSpc>
                <a:spcPct val="120000"/>
              </a:lnSpc>
              <a:spcBef>
                <a:spcPts val="1200"/>
              </a:spcBef>
              <a:defRPr sz="2000"/>
            </a:pPr>
            <a:endParaRPr/>
          </a:p>
        </p:txBody>
      </p:sp>
      <p:sp>
        <p:nvSpPr>
          <p:cNvPr id="332" name="テキスト プレースホルダー 11"/>
          <p:cNvSpPr>
            <a:spLocks noGrp="1"/>
          </p:cNvSpPr>
          <p:nvPr>
            <p:ph type="body" sz="quarter" idx="14"/>
          </p:nvPr>
        </p:nvSpPr>
        <p:spPr>
          <a:xfrm>
            <a:off x="6532915" y="1984572"/>
            <a:ext cx="5171870" cy="1043695"/>
          </a:xfrm>
          <a:prstGeom prst="rect">
            <a:avLst/>
          </a:prstGeom>
        </p:spPr>
        <p:txBody>
          <a:bodyPr lIns="81637" tIns="81637" rIns="81637" bIns="81637" anchor="b"/>
          <a:lstStyle/>
          <a:p>
            <a:pPr>
              <a:spcBef>
                <a:spcPts val="800"/>
              </a:spcBef>
              <a:defRPr sz="3600" spc="300">
                <a:solidFill>
                  <a:schemeClr val="accent1"/>
                </a:solidFill>
                <a:latin typeface="Roboto Condensed Light"/>
                <a:ea typeface="Roboto Condensed Light"/>
                <a:cs typeface="Roboto Condensed Light"/>
                <a:sym typeface="Roboto Condensed Light"/>
              </a:defRPr>
            </a:pPr>
            <a:endParaRPr/>
          </a:p>
        </p:txBody>
      </p:sp>
      <p:sp>
        <p:nvSpPr>
          <p:cNvPr id="333" name="テキスト プレースホルダー 11"/>
          <p:cNvSpPr>
            <a:spLocks noGrp="1"/>
          </p:cNvSpPr>
          <p:nvPr>
            <p:ph type="body" sz="quarter" idx="15"/>
          </p:nvPr>
        </p:nvSpPr>
        <p:spPr>
          <a:xfrm>
            <a:off x="6532915" y="3073269"/>
            <a:ext cx="5171870" cy="5895657"/>
          </a:xfrm>
          <a:prstGeom prst="rect">
            <a:avLst/>
          </a:prstGeom>
        </p:spPr>
        <p:txBody>
          <a:bodyPr lIns="81637" tIns="81637" rIns="81637" bIns="81637"/>
          <a:lstStyle/>
          <a:p>
            <a:pPr>
              <a:lnSpc>
                <a:spcPct val="120000"/>
              </a:lnSpc>
              <a:spcBef>
                <a:spcPts val="1200"/>
              </a:spcBef>
              <a:defRPr sz="2000"/>
            </a:pPr>
            <a:endParaRPr/>
          </a:p>
        </p:txBody>
      </p:sp>
      <p:sp>
        <p:nvSpPr>
          <p:cNvPr id="334" name="テキスト プレースホルダー 11"/>
          <p:cNvSpPr>
            <a:spLocks noGrp="1"/>
          </p:cNvSpPr>
          <p:nvPr>
            <p:ph type="body" sz="quarter" idx="16"/>
          </p:nvPr>
        </p:nvSpPr>
        <p:spPr>
          <a:xfrm>
            <a:off x="11978520" y="1984572"/>
            <a:ext cx="5171869" cy="1043695"/>
          </a:xfrm>
          <a:prstGeom prst="rect">
            <a:avLst/>
          </a:prstGeom>
        </p:spPr>
        <p:txBody>
          <a:bodyPr lIns="81637" tIns="81637" rIns="81637" bIns="81637" anchor="b"/>
          <a:lstStyle/>
          <a:p>
            <a:pPr>
              <a:spcBef>
                <a:spcPts val="800"/>
              </a:spcBef>
              <a:defRPr sz="3600" spc="300">
                <a:solidFill>
                  <a:schemeClr val="accent1"/>
                </a:solidFill>
                <a:latin typeface="Roboto Condensed Light"/>
                <a:ea typeface="Roboto Condensed Light"/>
                <a:cs typeface="Roboto Condensed Light"/>
                <a:sym typeface="Roboto Condensed Light"/>
              </a:defRPr>
            </a:pPr>
            <a:endParaRPr/>
          </a:p>
        </p:txBody>
      </p:sp>
      <p:sp>
        <p:nvSpPr>
          <p:cNvPr id="335" name="テキスト プレースホルダー 11"/>
          <p:cNvSpPr>
            <a:spLocks noGrp="1"/>
          </p:cNvSpPr>
          <p:nvPr>
            <p:ph type="body" sz="quarter" idx="17"/>
          </p:nvPr>
        </p:nvSpPr>
        <p:spPr>
          <a:xfrm>
            <a:off x="11978520" y="3073269"/>
            <a:ext cx="5171869" cy="5895657"/>
          </a:xfrm>
          <a:prstGeom prst="rect">
            <a:avLst/>
          </a:prstGeom>
        </p:spPr>
        <p:txBody>
          <a:bodyPr lIns="81637" tIns="81637" rIns="81637" bIns="81637"/>
          <a:lstStyle/>
          <a:p>
            <a:pPr>
              <a:lnSpc>
                <a:spcPct val="120000"/>
              </a:lnSpc>
              <a:spcBef>
                <a:spcPts val="1200"/>
              </a:spcBef>
              <a:defRPr sz="2000"/>
            </a:pPr>
            <a:endParaRPr/>
          </a:p>
        </p:txBody>
      </p:sp>
      <p:sp>
        <p:nvSpPr>
          <p:cNvPr id="336" name="正方形/長方形 12"/>
          <p:cNvSpPr/>
          <p:nvPr/>
        </p:nvSpPr>
        <p:spPr>
          <a:xfrm>
            <a:off x="907291" y="2356902"/>
            <a:ext cx="72001" cy="1350150"/>
          </a:xfrm>
          <a:prstGeom prst="rect">
            <a:avLst/>
          </a:prstGeom>
          <a:solidFill>
            <a:schemeClr val="accent1"/>
          </a:solidFill>
          <a:ln w="12700">
            <a:miter lim="400000"/>
            <a:tailEnd type="triangle"/>
          </a:ln>
        </p:spPr>
        <p:txBody>
          <a:bodyPr lIns="45719" rIns="45719" anchor="ctr"/>
          <a:lstStyle/>
          <a:p>
            <a:pPr algn="ctr">
              <a:defRPr>
                <a:solidFill>
                  <a:srgbClr val="FFFFFF"/>
                </a:solidFill>
              </a:defRPr>
            </a:pPr>
            <a:endParaRPr/>
          </a:p>
        </p:txBody>
      </p:sp>
      <p:sp>
        <p:nvSpPr>
          <p:cNvPr id="337" name="正方形/長方形 13"/>
          <p:cNvSpPr/>
          <p:nvPr/>
        </p:nvSpPr>
        <p:spPr>
          <a:xfrm>
            <a:off x="6352895" y="2356902"/>
            <a:ext cx="72001" cy="1350150"/>
          </a:xfrm>
          <a:prstGeom prst="rect">
            <a:avLst/>
          </a:prstGeom>
          <a:solidFill>
            <a:schemeClr val="accent1"/>
          </a:solidFill>
          <a:ln w="12700">
            <a:miter lim="400000"/>
            <a:tailEnd type="triangle"/>
          </a:ln>
        </p:spPr>
        <p:txBody>
          <a:bodyPr lIns="45719" rIns="45719" anchor="ctr"/>
          <a:lstStyle/>
          <a:p>
            <a:pPr algn="ctr">
              <a:defRPr>
                <a:solidFill>
                  <a:srgbClr val="FFFFFF"/>
                </a:solidFill>
              </a:defRPr>
            </a:pPr>
            <a:endParaRPr/>
          </a:p>
        </p:txBody>
      </p:sp>
      <p:sp>
        <p:nvSpPr>
          <p:cNvPr id="338" name="正方形/長方形 14"/>
          <p:cNvSpPr/>
          <p:nvPr/>
        </p:nvSpPr>
        <p:spPr>
          <a:xfrm>
            <a:off x="11798500" y="2356902"/>
            <a:ext cx="72001" cy="1350150"/>
          </a:xfrm>
          <a:prstGeom prst="rect">
            <a:avLst/>
          </a:prstGeom>
          <a:solidFill>
            <a:schemeClr val="accent1"/>
          </a:solidFill>
          <a:ln w="12700">
            <a:miter lim="400000"/>
            <a:tailEnd type="triangle"/>
          </a:ln>
        </p:spPr>
        <p:txBody>
          <a:bodyPr lIns="45719" rIns="45719" anchor="ctr"/>
          <a:lstStyle/>
          <a:p>
            <a:pPr algn="ctr">
              <a:defRPr>
                <a:solidFill>
                  <a:srgbClr val="FFFFFF"/>
                </a:solidFill>
              </a:defRPr>
            </a:pPr>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x">
  <p:cSld name="Loop 1">
    <p:spTree>
      <p:nvGrpSpPr>
        <p:cNvPr id="1" name=""/>
        <p:cNvGrpSpPr/>
        <p:nvPr/>
      </p:nvGrpSpPr>
      <p:grpSpPr>
        <a:xfrm>
          <a:off x="0" y="0"/>
          <a:ext cx="0" cy="0"/>
          <a:chOff x="0" y="0"/>
          <a:chExt cx="0" cy="0"/>
        </a:xfrm>
      </p:grpSpPr>
      <p:sp>
        <p:nvSpPr>
          <p:cNvPr id="345" name="直角三角形 8"/>
          <p:cNvSpPr/>
          <p:nvPr/>
        </p:nvSpPr>
        <p:spPr>
          <a:xfrm rot="10800000">
            <a:off x="16421955" y="-1370"/>
            <a:ext cx="1864459" cy="2350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346" name="直角三角形 9"/>
          <p:cNvSpPr/>
          <p:nvPr/>
        </p:nvSpPr>
        <p:spPr>
          <a:xfrm rot="10800000">
            <a:off x="14212397" y="-1371"/>
            <a:ext cx="4095456" cy="1949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347" name="直線コネクタ 6"/>
          <p:cNvSpPr/>
          <p:nvPr/>
        </p:nvSpPr>
        <p:spPr>
          <a:xfrm>
            <a:off x="603507" y="1273069"/>
            <a:ext cx="17079398" cy="1"/>
          </a:xfrm>
          <a:prstGeom prst="line">
            <a:avLst/>
          </a:prstGeom>
          <a:ln w="12700">
            <a:solidFill>
              <a:schemeClr val="accent1"/>
            </a:solidFill>
          </a:ln>
        </p:spPr>
        <p:txBody>
          <a:bodyPr lIns="45719" rIns="45719"/>
          <a:lstStyle/>
          <a:p>
            <a:endParaRPr/>
          </a:p>
        </p:txBody>
      </p:sp>
      <p:sp>
        <p:nvSpPr>
          <p:cNvPr id="348" name="円/楕円 31"/>
          <p:cNvSpPr/>
          <p:nvPr/>
        </p:nvSpPr>
        <p:spPr>
          <a:xfrm>
            <a:off x="6041204" y="2495276"/>
            <a:ext cx="6193032" cy="6193032"/>
          </a:xfrm>
          <a:prstGeom prst="ellipse">
            <a:avLst/>
          </a:prstGeom>
          <a:gradFill>
            <a:gsLst>
              <a:gs pos="0">
                <a:srgbClr val="FFFFFF"/>
              </a:gs>
              <a:gs pos="50000">
                <a:srgbClr val="B9DBEF">
                  <a:alpha val="14000"/>
                </a:srgbClr>
              </a:gs>
              <a:gs pos="100000">
                <a:srgbClr val="8AC8E9">
                  <a:alpha val="15000"/>
                </a:srgbClr>
              </a:gs>
            </a:gsLst>
            <a:path path="circle">
              <a:fillToRect l="37721" t="-19636" r="62278" b="119636"/>
            </a:path>
          </a:gradFill>
          <a:ln w="12700">
            <a:miter lim="400000"/>
          </a:ln>
        </p:spPr>
        <p:txBody>
          <a:bodyPr lIns="45719" rIns="45719" anchor="ctr"/>
          <a:lstStyle/>
          <a:p>
            <a:pPr algn="ctr"/>
            <a:endParaRPr/>
          </a:p>
        </p:txBody>
      </p:sp>
      <p:sp>
        <p:nvSpPr>
          <p:cNvPr id="349" name="円/楕円 32"/>
          <p:cNvSpPr/>
          <p:nvPr/>
        </p:nvSpPr>
        <p:spPr>
          <a:xfrm>
            <a:off x="6982939" y="3437011"/>
            <a:ext cx="4309563" cy="4309564"/>
          </a:xfrm>
          <a:prstGeom prst="ellipse">
            <a:avLst/>
          </a:prstGeom>
          <a:gradFill>
            <a:gsLst>
              <a:gs pos="0">
                <a:srgbClr val="FFFFFF"/>
              </a:gs>
              <a:gs pos="42000">
                <a:srgbClr val="B9DBEF">
                  <a:alpha val="24000"/>
                </a:srgbClr>
              </a:gs>
              <a:gs pos="100000">
                <a:srgbClr val="8AC8E9">
                  <a:alpha val="38000"/>
                </a:srgbClr>
              </a:gs>
            </a:gsLst>
            <a:path path="circle">
              <a:fillToRect l="37721" t="-19636" r="62278" b="119636"/>
            </a:path>
          </a:gradFill>
          <a:ln w="12700">
            <a:miter lim="400000"/>
          </a:ln>
        </p:spPr>
        <p:txBody>
          <a:bodyPr lIns="45719" rIns="45719" anchor="ctr"/>
          <a:lstStyle/>
          <a:p>
            <a:pPr algn="ctr"/>
            <a:endParaRPr/>
          </a:p>
        </p:txBody>
      </p:sp>
      <p:sp>
        <p:nvSpPr>
          <p:cNvPr id="350" name="ドーナツ 7"/>
          <p:cNvSpPr/>
          <p:nvPr/>
        </p:nvSpPr>
        <p:spPr>
          <a:xfrm>
            <a:off x="6398902" y="2849729"/>
            <a:ext cx="5461687" cy="546168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686" y="10800"/>
                </a:moveTo>
                <a:cubicBezTo>
                  <a:pt x="1686" y="15834"/>
                  <a:pt x="5766" y="19914"/>
                  <a:pt x="10800" y="19914"/>
                </a:cubicBezTo>
                <a:cubicBezTo>
                  <a:pt x="15834" y="19914"/>
                  <a:pt x="19914" y="15834"/>
                  <a:pt x="19914" y="10800"/>
                </a:cubicBezTo>
                <a:cubicBezTo>
                  <a:pt x="19914" y="5766"/>
                  <a:pt x="15834" y="1686"/>
                  <a:pt x="10800" y="1686"/>
                </a:cubicBezTo>
                <a:cubicBezTo>
                  <a:pt x="5766" y="1686"/>
                  <a:pt x="1686" y="5766"/>
                  <a:pt x="1686" y="10800"/>
                </a:cubicBezTo>
                <a:close/>
              </a:path>
            </a:pathLst>
          </a:custGeom>
          <a:solidFill>
            <a:srgbClr val="F2F2F2"/>
          </a:solidFill>
          <a:ln w="12700">
            <a:miter lim="400000"/>
          </a:ln>
        </p:spPr>
        <p:txBody>
          <a:bodyPr lIns="45719" rIns="45719" anchor="ctr"/>
          <a:lstStyle/>
          <a:p>
            <a:pPr algn="ctr"/>
            <a:endParaRPr/>
          </a:p>
        </p:txBody>
      </p:sp>
      <p:sp>
        <p:nvSpPr>
          <p:cNvPr id="351" name="大標題文字"/>
          <p:cNvSpPr txBox="1">
            <a:spLocks noGrp="1"/>
          </p:cNvSpPr>
          <p:nvPr>
            <p:ph type="title"/>
          </p:nvPr>
        </p:nvSpPr>
        <p:spPr>
          <a:xfrm>
            <a:off x="637261" y="192949"/>
            <a:ext cx="16741861" cy="1125127"/>
          </a:xfrm>
          <a:prstGeom prst="rect">
            <a:avLst/>
          </a:prstGeom>
        </p:spPr>
        <p:txBody>
          <a:bodyPr lIns="81637" tIns="81637" rIns="81637" bIns="81637">
            <a:normAutofit/>
          </a:bodyPr>
          <a:lstStyle>
            <a:lvl1pPr algn="l">
              <a:defRPr sz="5400" spc="1500">
                <a:solidFill>
                  <a:schemeClr val="accent1"/>
                </a:solidFill>
              </a:defRPr>
            </a:lvl1pPr>
          </a:lstStyle>
          <a:p>
            <a:r>
              <a:t>大標題文字</a:t>
            </a:r>
          </a:p>
        </p:txBody>
      </p:sp>
      <p:sp>
        <p:nvSpPr>
          <p:cNvPr id="352" name="環状矢印 8"/>
          <p:cNvSpPr/>
          <p:nvPr/>
        </p:nvSpPr>
        <p:spPr>
          <a:xfrm>
            <a:off x="9143206" y="2833652"/>
            <a:ext cx="3024386" cy="2758140"/>
          </a:xfrm>
          <a:custGeom>
            <a:avLst/>
            <a:gdLst/>
            <a:ahLst/>
            <a:cxnLst>
              <a:cxn ang="0">
                <a:pos x="wd2" y="hd2"/>
              </a:cxn>
              <a:cxn ang="5400000">
                <a:pos x="wd2" y="hd2"/>
              </a:cxn>
              <a:cxn ang="10800000">
                <a:pos x="wd2" y="hd2"/>
              </a:cxn>
              <a:cxn ang="16200000">
                <a:pos x="wd2" y="hd2"/>
              </a:cxn>
            </a:cxnLst>
            <a:rect l="0" t="0" r="r" b="b"/>
            <a:pathLst>
              <a:path w="21600" h="21562" extrusionOk="0">
                <a:moveTo>
                  <a:pt x="0" y="1"/>
                </a:moveTo>
                <a:cubicBezTo>
                  <a:pt x="9669" y="-38"/>
                  <a:pt x="17786" y="7566"/>
                  <a:pt x="19309" y="18017"/>
                </a:cubicBezTo>
                <a:lnTo>
                  <a:pt x="21600" y="18064"/>
                </a:lnTo>
                <a:lnTo>
                  <a:pt x="17916" y="21562"/>
                </a:lnTo>
                <a:lnTo>
                  <a:pt x="14148" y="18055"/>
                </a:lnTo>
                <a:lnTo>
                  <a:pt x="16355" y="18024"/>
                </a:lnTo>
                <a:cubicBezTo>
                  <a:pt x="14678" y="9664"/>
                  <a:pt x="7831" y="3271"/>
                  <a:pt x="11" y="3302"/>
                </a:cubicBezTo>
                <a:cubicBezTo>
                  <a:pt x="7" y="2202"/>
                  <a:pt x="4" y="1101"/>
                  <a:pt x="0" y="1"/>
                </a:cubicBezTo>
                <a:close/>
              </a:path>
            </a:pathLst>
          </a:custGeom>
          <a:solidFill>
            <a:srgbClr val="7FE5FF"/>
          </a:solidFill>
          <a:ln w="12700">
            <a:miter lim="400000"/>
          </a:ln>
        </p:spPr>
        <p:txBody>
          <a:bodyPr lIns="45719" rIns="45719" anchor="ctr"/>
          <a:lstStyle/>
          <a:p>
            <a:pPr algn="ctr"/>
            <a:endParaRPr/>
          </a:p>
        </p:txBody>
      </p:sp>
      <p:sp>
        <p:nvSpPr>
          <p:cNvPr id="353" name="環状矢印 8"/>
          <p:cNvSpPr/>
          <p:nvPr/>
        </p:nvSpPr>
        <p:spPr>
          <a:xfrm rot="5400000">
            <a:off x="8975160" y="5717444"/>
            <a:ext cx="3024386" cy="2758141"/>
          </a:xfrm>
          <a:custGeom>
            <a:avLst/>
            <a:gdLst/>
            <a:ahLst/>
            <a:cxnLst>
              <a:cxn ang="0">
                <a:pos x="wd2" y="hd2"/>
              </a:cxn>
              <a:cxn ang="5400000">
                <a:pos x="wd2" y="hd2"/>
              </a:cxn>
              <a:cxn ang="10800000">
                <a:pos x="wd2" y="hd2"/>
              </a:cxn>
              <a:cxn ang="16200000">
                <a:pos x="wd2" y="hd2"/>
              </a:cxn>
            </a:cxnLst>
            <a:rect l="0" t="0" r="r" b="b"/>
            <a:pathLst>
              <a:path w="21600" h="21562" extrusionOk="0">
                <a:moveTo>
                  <a:pt x="0" y="1"/>
                </a:moveTo>
                <a:cubicBezTo>
                  <a:pt x="9669" y="-38"/>
                  <a:pt x="17786" y="7566"/>
                  <a:pt x="19309" y="18017"/>
                </a:cubicBezTo>
                <a:lnTo>
                  <a:pt x="21600" y="18064"/>
                </a:lnTo>
                <a:lnTo>
                  <a:pt x="17916" y="21562"/>
                </a:lnTo>
                <a:lnTo>
                  <a:pt x="14148" y="18055"/>
                </a:lnTo>
                <a:lnTo>
                  <a:pt x="16355" y="18024"/>
                </a:lnTo>
                <a:cubicBezTo>
                  <a:pt x="14678" y="9664"/>
                  <a:pt x="7831" y="3271"/>
                  <a:pt x="11" y="3302"/>
                </a:cubicBezTo>
                <a:cubicBezTo>
                  <a:pt x="7" y="2202"/>
                  <a:pt x="4" y="1101"/>
                  <a:pt x="0" y="1"/>
                </a:cubicBezTo>
                <a:close/>
              </a:path>
            </a:pathLst>
          </a:custGeom>
          <a:solidFill>
            <a:srgbClr val="40D8FF"/>
          </a:solidFill>
          <a:ln w="12700">
            <a:miter lim="400000"/>
          </a:ln>
        </p:spPr>
        <p:txBody>
          <a:bodyPr lIns="45719" rIns="45719" anchor="ctr"/>
          <a:lstStyle/>
          <a:p>
            <a:pPr algn="ctr"/>
            <a:endParaRPr/>
          </a:p>
        </p:txBody>
      </p:sp>
      <p:sp>
        <p:nvSpPr>
          <p:cNvPr id="354" name="環状矢印 8"/>
          <p:cNvSpPr/>
          <p:nvPr/>
        </p:nvSpPr>
        <p:spPr>
          <a:xfrm rot="10800000">
            <a:off x="6112473" y="5582267"/>
            <a:ext cx="3024385" cy="2758140"/>
          </a:xfrm>
          <a:custGeom>
            <a:avLst/>
            <a:gdLst/>
            <a:ahLst/>
            <a:cxnLst>
              <a:cxn ang="0">
                <a:pos x="wd2" y="hd2"/>
              </a:cxn>
              <a:cxn ang="5400000">
                <a:pos x="wd2" y="hd2"/>
              </a:cxn>
              <a:cxn ang="10800000">
                <a:pos x="wd2" y="hd2"/>
              </a:cxn>
              <a:cxn ang="16200000">
                <a:pos x="wd2" y="hd2"/>
              </a:cxn>
            </a:cxnLst>
            <a:rect l="0" t="0" r="r" b="b"/>
            <a:pathLst>
              <a:path w="21600" h="21562" extrusionOk="0">
                <a:moveTo>
                  <a:pt x="0" y="1"/>
                </a:moveTo>
                <a:cubicBezTo>
                  <a:pt x="9669" y="-38"/>
                  <a:pt x="17786" y="7566"/>
                  <a:pt x="19309" y="18017"/>
                </a:cubicBezTo>
                <a:lnTo>
                  <a:pt x="21600" y="18064"/>
                </a:lnTo>
                <a:lnTo>
                  <a:pt x="17916" y="21562"/>
                </a:lnTo>
                <a:lnTo>
                  <a:pt x="14148" y="18055"/>
                </a:lnTo>
                <a:lnTo>
                  <a:pt x="16355" y="18024"/>
                </a:lnTo>
                <a:cubicBezTo>
                  <a:pt x="14678" y="9664"/>
                  <a:pt x="7831" y="3271"/>
                  <a:pt x="11" y="3302"/>
                </a:cubicBezTo>
                <a:cubicBezTo>
                  <a:pt x="7" y="2202"/>
                  <a:pt x="4" y="1101"/>
                  <a:pt x="0" y="1"/>
                </a:cubicBezTo>
                <a:close/>
              </a:path>
            </a:pathLst>
          </a:custGeom>
          <a:solidFill>
            <a:schemeClr val="accent1"/>
          </a:solidFill>
          <a:ln w="12700">
            <a:miter lim="400000"/>
          </a:ln>
        </p:spPr>
        <p:txBody>
          <a:bodyPr lIns="45719" rIns="45719" anchor="ctr"/>
          <a:lstStyle/>
          <a:p>
            <a:pPr algn="ctr"/>
            <a:endParaRPr/>
          </a:p>
        </p:txBody>
      </p:sp>
      <p:sp>
        <p:nvSpPr>
          <p:cNvPr id="355" name="環状矢印 8"/>
          <p:cNvSpPr/>
          <p:nvPr/>
        </p:nvSpPr>
        <p:spPr>
          <a:xfrm rot="16200000">
            <a:off x="6255120" y="2679785"/>
            <a:ext cx="3024386" cy="2758140"/>
          </a:xfrm>
          <a:custGeom>
            <a:avLst/>
            <a:gdLst/>
            <a:ahLst/>
            <a:cxnLst>
              <a:cxn ang="0">
                <a:pos x="wd2" y="hd2"/>
              </a:cxn>
              <a:cxn ang="5400000">
                <a:pos x="wd2" y="hd2"/>
              </a:cxn>
              <a:cxn ang="10800000">
                <a:pos x="wd2" y="hd2"/>
              </a:cxn>
              <a:cxn ang="16200000">
                <a:pos x="wd2" y="hd2"/>
              </a:cxn>
            </a:cxnLst>
            <a:rect l="0" t="0" r="r" b="b"/>
            <a:pathLst>
              <a:path w="21600" h="21562" extrusionOk="0">
                <a:moveTo>
                  <a:pt x="0" y="1"/>
                </a:moveTo>
                <a:cubicBezTo>
                  <a:pt x="9669" y="-38"/>
                  <a:pt x="17786" y="7566"/>
                  <a:pt x="19309" y="18017"/>
                </a:cubicBezTo>
                <a:lnTo>
                  <a:pt x="21600" y="18064"/>
                </a:lnTo>
                <a:lnTo>
                  <a:pt x="17916" y="21562"/>
                </a:lnTo>
                <a:lnTo>
                  <a:pt x="14148" y="18055"/>
                </a:lnTo>
                <a:lnTo>
                  <a:pt x="16355" y="18024"/>
                </a:lnTo>
                <a:cubicBezTo>
                  <a:pt x="14678" y="9664"/>
                  <a:pt x="7831" y="3271"/>
                  <a:pt x="11" y="3302"/>
                </a:cubicBezTo>
                <a:cubicBezTo>
                  <a:pt x="7" y="2202"/>
                  <a:pt x="4" y="1101"/>
                  <a:pt x="0" y="1"/>
                </a:cubicBezTo>
                <a:close/>
              </a:path>
            </a:pathLst>
          </a:custGeom>
          <a:solidFill>
            <a:srgbClr val="00728F"/>
          </a:solidFill>
          <a:ln w="12700">
            <a:miter lim="400000"/>
          </a:ln>
        </p:spPr>
        <p:txBody>
          <a:bodyPr lIns="45719" rIns="45719" anchor="ctr"/>
          <a:lstStyle/>
          <a:p>
            <a:pPr algn="ctr"/>
            <a:endParaRPr/>
          </a:p>
        </p:txBody>
      </p:sp>
      <p:sp>
        <p:nvSpPr>
          <p:cNvPr id="356" name="円/楕円 15"/>
          <p:cNvSpPr/>
          <p:nvPr/>
        </p:nvSpPr>
        <p:spPr>
          <a:xfrm>
            <a:off x="10181969" y="3069064"/>
            <a:ext cx="1433385" cy="1433385"/>
          </a:xfrm>
          <a:prstGeom prst="ellipse">
            <a:avLst/>
          </a:prstGeom>
          <a:solidFill>
            <a:schemeClr val="accent1">
              <a:alpha val="58999"/>
            </a:schemeClr>
          </a:solidFill>
          <a:ln w="12700">
            <a:miter lim="400000"/>
          </a:ln>
        </p:spPr>
        <p:txBody>
          <a:bodyPr lIns="45719" rIns="45719" anchor="ctr"/>
          <a:lstStyle/>
          <a:p>
            <a:pPr algn="ctr">
              <a:defRPr>
                <a:solidFill>
                  <a:srgbClr val="FFFFFF"/>
                </a:solidFill>
              </a:defRPr>
            </a:pPr>
            <a:endParaRPr/>
          </a:p>
        </p:txBody>
      </p:sp>
      <p:sp>
        <p:nvSpPr>
          <p:cNvPr id="357" name="円/楕円 16"/>
          <p:cNvSpPr/>
          <p:nvPr/>
        </p:nvSpPr>
        <p:spPr>
          <a:xfrm>
            <a:off x="10181969" y="6379822"/>
            <a:ext cx="1433385" cy="1433386"/>
          </a:xfrm>
          <a:prstGeom prst="ellipse">
            <a:avLst/>
          </a:prstGeom>
          <a:solidFill>
            <a:schemeClr val="accent1">
              <a:alpha val="58999"/>
            </a:schemeClr>
          </a:solidFill>
          <a:ln w="12700">
            <a:miter lim="400000"/>
          </a:ln>
        </p:spPr>
        <p:txBody>
          <a:bodyPr lIns="45719" rIns="45719" anchor="ctr"/>
          <a:lstStyle/>
          <a:p>
            <a:pPr algn="ctr">
              <a:defRPr>
                <a:solidFill>
                  <a:srgbClr val="FFFFFF"/>
                </a:solidFill>
              </a:defRPr>
            </a:pPr>
            <a:endParaRPr/>
          </a:p>
        </p:txBody>
      </p:sp>
      <p:sp>
        <p:nvSpPr>
          <p:cNvPr id="358" name="円/楕円 17"/>
          <p:cNvSpPr/>
          <p:nvPr/>
        </p:nvSpPr>
        <p:spPr>
          <a:xfrm>
            <a:off x="6565558" y="3069064"/>
            <a:ext cx="1433385" cy="1433385"/>
          </a:xfrm>
          <a:prstGeom prst="ellipse">
            <a:avLst/>
          </a:prstGeom>
          <a:solidFill>
            <a:schemeClr val="accent1">
              <a:alpha val="58999"/>
            </a:schemeClr>
          </a:solidFill>
          <a:ln w="12700">
            <a:miter lim="400000"/>
          </a:ln>
        </p:spPr>
        <p:txBody>
          <a:bodyPr lIns="45719" rIns="45719" anchor="ctr"/>
          <a:lstStyle/>
          <a:p>
            <a:pPr algn="ctr">
              <a:defRPr>
                <a:solidFill>
                  <a:srgbClr val="FFFFFF"/>
                </a:solidFill>
              </a:defRPr>
            </a:pPr>
            <a:endParaRPr/>
          </a:p>
        </p:txBody>
      </p:sp>
      <p:sp>
        <p:nvSpPr>
          <p:cNvPr id="359" name="円/楕円 18"/>
          <p:cNvSpPr/>
          <p:nvPr/>
        </p:nvSpPr>
        <p:spPr>
          <a:xfrm>
            <a:off x="6565558" y="6379822"/>
            <a:ext cx="1433385" cy="1433386"/>
          </a:xfrm>
          <a:prstGeom prst="ellipse">
            <a:avLst/>
          </a:prstGeom>
          <a:solidFill>
            <a:schemeClr val="accent1">
              <a:alpha val="58999"/>
            </a:schemeClr>
          </a:solidFill>
          <a:ln w="12700">
            <a:miter lim="400000"/>
          </a:ln>
        </p:spPr>
        <p:txBody>
          <a:bodyPr lIns="45719" rIns="45719" anchor="ctr"/>
          <a:lstStyle/>
          <a:p>
            <a:pPr algn="ctr">
              <a:defRPr>
                <a:solidFill>
                  <a:srgbClr val="FFFFFF"/>
                </a:solidFill>
              </a:defRPr>
            </a:pPr>
            <a:endParaRPr/>
          </a:p>
        </p:txBody>
      </p:sp>
      <p:sp>
        <p:nvSpPr>
          <p:cNvPr id="360" name="図プレースホルダー 7"/>
          <p:cNvSpPr>
            <a:spLocks noGrp="1"/>
          </p:cNvSpPr>
          <p:nvPr>
            <p:ph type="pic" sz="quarter" idx="13"/>
          </p:nvPr>
        </p:nvSpPr>
        <p:spPr>
          <a:xfrm>
            <a:off x="10590603" y="3485050"/>
            <a:ext cx="616115" cy="616115"/>
          </a:xfrm>
          <a:prstGeom prst="rect">
            <a:avLst/>
          </a:prstGeom>
        </p:spPr>
        <p:txBody>
          <a:bodyPr lIns="91439" rIns="91439">
            <a:noAutofit/>
          </a:bodyPr>
          <a:lstStyle/>
          <a:p>
            <a:endParaRPr/>
          </a:p>
        </p:txBody>
      </p:sp>
      <p:sp>
        <p:nvSpPr>
          <p:cNvPr id="361" name="図プレースホルダー 7"/>
          <p:cNvSpPr>
            <a:spLocks noGrp="1"/>
          </p:cNvSpPr>
          <p:nvPr>
            <p:ph type="pic" sz="quarter" idx="14"/>
          </p:nvPr>
        </p:nvSpPr>
        <p:spPr>
          <a:xfrm>
            <a:off x="10590603" y="6788457"/>
            <a:ext cx="616115" cy="616115"/>
          </a:xfrm>
          <a:prstGeom prst="rect">
            <a:avLst/>
          </a:prstGeom>
        </p:spPr>
        <p:txBody>
          <a:bodyPr lIns="91439" rIns="91439">
            <a:noAutofit/>
          </a:bodyPr>
          <a:lstStyle/>
          <a:p>
            <a:endParaRPr/>
          </a:p>
        </p:txBody>
      </p:sp>
      <p:sp>
        <p:nvSpPr>
          <p:cNvPr id="362" name="図プレースホルダー 7"/>
          <p:cNvSpPr>
            <a:spLocks noGrp="1"/>
          </p:cNvSpPr>
          <p:nvPr>
            <p:ph type="pic" sz="quarter" idx="15"/>
          </p:nvPr>
        </p:nvSpPr>
        <p:spPr>
          <a:xfrm>
            <a:off x="6974192" y="3477698"/>
            <a:ext cx="616115" cy="616115"/>
          </a:xfrm>
          <a:prstGeom prst="rect">
            <a:avLst/>
          </a:prstGeom>
        </p:spPr>
        <p:txBody>
          <a:bodyPr lIns="91439" rIns="91439">
            <a:noAutofit/>
          </a:bodyPr>
          <a:lstStyle/>
          <a:p>
            <a:endParaRPr/>
          </a:p>
        </p:txBody>
      </p:sp>
      <p:sp>
        <p:nvSpPr>
          <p:cNvPr id="363" name="図プレースホルダー 7"/>
          <p:cNvSpPr>
            <a:spLocks noGrp="1"/>
          </p:cNvSpPr>
          <p:nvPr>
            <p:ph type="pic" sz="quarter" idx="16"/>
          </p:nvPr>
        </p:nvSpPr>
        <p:spPr>
          <a:xfrm>
            <a:off x="6974192" y="6781106"/>
            <a:ext cx="616115" cy="616115"/>
          </a:xfrm>
          <a:prstGeom prst="rect">
            <a:avLst/>
          </a:prstGeom>
        </p:spPr>
        <p:txBody>
          <a:bodyPr lIns="91439" rIns="91439">
            <a:noAutofit/>
          </a:bodyPr>
          <a:lstStyle/>
          <a:p>
            <a:endParaRPr/>
          </a:p>
        </p:txBody>
      </p:sp>
      <p:sp>
        <p:nvSpPr>
          <p:cNvPr id="364" name="內文層級一…"/>
          <p:cNvSpPr txBox="1">
            <a:spLocks noGrp="1"/>
          </p:cNvSpPr>
          <p:nvPr>
            <p:ph type="body" sz="quarter" idx="1"/>
          </p:nvPr>
        </p:nvSpPr>
        <p:spPr>
          <a:xfrm>
            <a:off x="12586361" y="3115953"/>
            <a:ext cx="4808865" cy="1744123"/>
          </a:xfrm>
          <a:prstGeom prst="rect">
            <a:avLst/>
          </a:prstGeom>
        </p:spPr>
        <p:txBody>
          <a:bodyPr lIns="81637" tIns="81637" rIns="81637" bIns="81637"/>
          <a:lstStyle>
            <a:lvl1pPr>
              <a:lnSpc>
                <a:spcPct val="120000"/>
              </a:lnSpc>
              <a:spcBef>
                <a:spcPts val="400"/>
              </a:spcBef>
              <a:defRPr sz="2000"/>
            </a:lvl1pPr>
            <a:lvl2pPr marL="1180830" indent="-364453">
              <a:lnSpc>
                <a:spcPct val="120000"/>
              </a:lnSpc>
              <a:spcBef>
                <a:spcPts val="400"/>
              </a:spcBef>
              <a:defRPr sz="2000"/>
            </a:lvl2pPr>
            <a:lvl3pPr marL="1924315" indent="-291562">
              <a:lnSpc>
                <a:spcPct val="120000"/>
              </a:lnSpc>
              <a:spcBef>
                <a:spcPts val="400"/>
              </a:spcBef>
              <a:defRPr sz="2000"/>
            </a:lvl3pPr>
            <a:lvl4pPr marL="2740691" indent="-291562">
              <a:lnSpc>
                <a:spcPct val="120000"/>
              </a:lnSpc>
              <a:spcBef>
                <a:spcPts val="400"/>
              </a:spcBef>
              <a:defRPr sz="2000"/>
            </a:lvl4pPr>
            <a:lvl5pPr marL="3557067" indent="-291562">
              <a:lnSpc>
                <a:spcPct val="120000"/>
              </a:lnSpc>
              <a:spcBef>
                <a:spcPts val="400"/>
              </a:spcBef>
              <a:defRPr sz="2000"/>
            </a:lvl5pPr>
          </a:lstStyle>
          <a:p>
            <a:r>
              <a:t>內文層級一</a:t>
            </a:r>
          </a:p>
          <a:p>
            <a:pPr lvl="1"/>
            <a:r>
              <a:t>內文層級二</a:t>
            </a:r>
          </a:p>
          <a:p>
            <a:pPr lvl="2"/>
            <a:r>
              <a:t>內文層級三</a:t>
            </a:r>
          </a:p>
          <a:p>
            <a:pPr lvl="3"/>
            <a:r>
              <a:t>內文層級四</a:t>
            </a:r>
          </a:p>
          <a:p>
            <a:pPr lvl="4"/>
            <a:r>
              <a:t>內文層級五</a:t>
            </a:r>
          </a:p>
        </p:txBody>
      </p:sp>
      <p:sp>
        <p:nvSpPr>
          <p:cNvPr id="365" name="テキスト プレースホルダー 11"/>
          <p:cNvSpPr>
            <a:spLocks noGrp="1"/>
          </p:cNvSpPr>
          <p:nvPr>
            <p:ph type="body" sz="quarter" idx="17"/>
          </p:nvPr>
        </p:nvSpPr>
        <p:spPr>
          <a:xfrm>
            <a:off x="12586361" y="2536524"/>
            <a:ext cx="4808864" cy="773204"/>
          </a:xfrm>
          <a:prstGeom prst="rect">
            <a:avLst/>
          </a:prstGeom>
        </p:spPr>
        <p:txBody>
          <a:bodyPr lIns="81637" tIns="81637" rIns="81637" bIns="81637"/>
          <a:lstStyle/>
          <a:p>
            <a:pPr>
              <a:lnSpc>
                <a:spcPct val="120000"/>
              </a:lnSpc>
              <a:spcBef>
                <a:spcPts val="700"/>
              </a:spcBef>
              <a:defRPr sz="3200" spc="300">
                <a:solidFill>
                  <a:schemeClr val="accent1"/>
                </a:solidFill>
                <a:latin typeface="Roboto Condensed Light"/>
                <a:ea typeface="Roboto Condensed Light"/>
                <a:cs typeface="Roboto Condensed Light"/>
                <a:sym typeface="Roboto Condensed Light"/>
              </a:defRPr>
            </a:pPr>
            <a:endParaRPr/>
          </a:p>
        </p:txBody>
      </p:sp>
      <p:sp>
        <p:nvSpPr>
          <p:cNvPr id="366" name="テキスト プレースホルダー 11"/>
          <p:cNvSpPr>
            <a:spLocks noGrp="1"/>
          </p:cNvSpPr>
          <p:nvPr>
            <p:ph type="body" sz="quarter" idx="18"/>
          </p:nvPr>
        </p:nvSpPr>
        <p:spPr>
          <a:xfrm>
            <a:off x="12586361" y="7005277"/>
            <a:ext cx="4808864" cy="1744122"/>
          </a:xfrm>
          <a:prstGeom prst="rect">
            <a:avLst/>
          </a:prstGeom>
        </p:spPr>
        <p:txBody>
          <a:bodyPr lIns="81637" tIns="81637" rIns="81637" bIns="81637"/>
          <a:lstStyle/>
          <a:p>
            <a:pPr>
              <a:lnSpc>
                <a:spcPct val="120000"/>
              </a:lnSpc>
              <a:spcBef>
                <a:spcPts val="400"/>
              </a:spcBef>
              <a:defRPr sz="2000"/>
            </a:pPr>
            <a:endParaRPr/>
          </a:p>
        </p:txBody>
      </p:sp>
      <p:sp>
        <p:nvSpPr>
          <p:cNvPr id="367" name="テキスト プレースホルダー 11"/>
          <p:cNvSpPr>
            <a:spLocks noGrp="1"/>
          </p:cNvSpPr>
          <p:nvPr>
            <p:ph type="body" sz="quarter" idx="19"/>
          </p:nvPr>
        </p:nvSpPr>
        <p:spPr>
          <a:xfrm>
            <a:off x="12586361" y="6425846"/>
            <a:ext cx="4808864" cy="773204"/>
          </a:xfrm>
          <a:prstGeom prst="rect">
            <a:avLst/>
          </a:prstGeom>
        </p:spPr>
        <p:txBody>
          <a:bodyPr lIns="81637" tIns="81637" rIns="81637" bIns="81637"/>
          <a:lstStyle/>
          <a:p>
            <a:pPr>
              <a:lnSpc>
                <a:spcPct val="120000"/>
              </a:lnSpc>
              <a:spcBef>
                <a:spcPts val="700"/>
              </a:spcBef>
              <a:defRPr sz="3200" spc="300">
                <a:solidFill>
                  <a:schemeClr val="accent1"/>
                </a:solidFill>
                <a:latin typeface="Roboto Condensed Light"/>
                <a:ea typeface="Roboto Condensed Light"/>
                <a:cs typeface="Roboto Condensed Light"/>
                <a:sym typeface="Roboto Condensed Light"/>
              </a:defRPr>
            </a:pPr>
            <a:endParaRPr/>
          </a:p>
        </p:txBody>
      </p:sp>
      <p:sp>
        <p:nvSpPr>
          <p:cNvPr id="368" name="テキスト プレースホルダー 11"/>
          <p:cNvSpPr>
            <a:spLocks noGrp="1"/>
          </p:cNvSpPr>
          <p:nvPr>
            <p:ph type="body" sz="quarter" idx="20"/>
          </p:nvPr>
        </p:nvSpPr>
        <p:spPr>
          <a:xfrm>
            <a:off x="938059" y="3118137"/>
            <a:ext cx="4808864" cy="1744123"/>
          </a:xfrm>
          <a:prstGeom prst="rect">
            <a:avLst/>
          </a:prstGeom>
        </p:spPr>
        <p:txBody>
          <a:bodyPr lIns="81637" tIns="81637" rIns="81637" bIns="81637"/>
          <a:lstStyle/>
          <a:p>
            <a:pPr algn="r">
              <a:lnSpc>
                <a:spcPct val="120000"/>
              </a:lnSpc>
              <a:spcBef>
                <a:spcPts val="400"/>
              </a:spcBef>
              <a:defRPr sz="2000"/>
            </a:pPr>
            <a:endParaRPr/>
          </a:p>
        </p:txBody>
      </p:sp>
      <p:sp>
        <p:nvSpPr>
          <p:cNvPr id="369" name="テキスト プレースホルダー 11"/>
          <p:cNvSpPr>
            <a:spLocks noGrp="1"/>
          </p:cNvSpPr>
          <p:nvPr>
            <p:ph type="body" sz="quarter" idx="21"/>
          </p:nvPr>
        </p:nvSpPr>
        <p:spPr>
          <a:xfrm>
            <a:off x="938059" y="2538708"/>
            <a:ext cx="4808864" cy="773204"/>
          </a:xfrm>
          <a:prstGeom prst="rect">
            <a:avLst/>
          </a:prstGeom>
        </p:spPr>
        <p:txBody>
          <a:bodyPr lIns="81637" tIns="81637" rIns="81637" bIns="81637"/>
          <a:lstStyle/>
          <a:p>
            <a:pPr algn="r">
              <a:lnSpc>
                <a:spcPct val="120000"/>
              </a:lnSpc>
              <a:spcBef>
                <a:spcPts val="700"/>
              </a:spcBef>
              <a:defRPr sz="3200" spc="300">
                <a:solidFill>
                  <a:schemeClr val="accent1"/>
                </a:solidFill>
                <a:latin typeface="Roboto Condensed Light"/>
                <a:ea typeface="Roboto Condensed Light"/>
                <a:cs typeface="Roboto Condensed Light"/>
                <a:sym typeface="Roboto Condensed Light"/>
              </a:defRPr>
            </a:pPr>
            <a:endParaRPr/>
          </a:p>
        </p:txBody>
      </p:sp>
      <p:sp>
        <p:nvSpPr>
          <p:cNvPr id="370" name="テキスト プレースホルダー 11"/>
          <p:cNvSpPr>
            <a:spLocks noGrp="1"/>
          </p:cNvSpPr>
          <p:nvPr>
            <p:ph type="body" sz="quarter" idx="22"/>
          </p:nvPr>
        </p:nvSpPr>
        <p:spPr>
          <a:xfrm>
            <a:off x="938059" y="7007460"/>
            <a:ext cx="4808864" cy="1744122"/>
          </a:xfrm>
          <a:prstGeom prst="rect">
            <a:avLst/>
          </a:prstGeom>
        </p:spPr>
        <p:txBody>
          <a:bodyPr lIns="81637" tIns="81637" rIns="81637" bIns="81637"/>
          <a:lstStyle/>
          <a:p>
            <a:pPr algn="r">
              <a:lnSpc>
                <a:spcPct val="120000"/>
              </a:lnSpc>
              <a:spcBef>
                <a:spcPts val="400"/>
              </a:spcBef>
              <a:defRPr sz="2000"/>
            </a:pPr>
            <a:endParaRPr/>
          </a:p>
        </p:txBody>
      </p:sp>
      <p:sp>
        <p:nvSpPr>
          <p:cNvPr id="371" name="テキスト プレースホルダー 11"/>
          <p:cNvSpPr>
            <a:spLocks noGrp="1"/>
          </p:cNvSpPr>
          <p:nvPr>
            <p:ph type="body" sz="quarter" idx="23"/>
          </p:nvPr>
        </p:nvSpPr>
        <p:spPr>
          <a:xfrm>
            <a:off x="938059" y="6428030"/>
            <a:ext cx="4808864" cy="773204"/>
          </a:xfrm>
          <a:prstGeom prst="rect">
            <a:avLst/>
          </a:prstGeom>
        </p:spPr>
        <p:txBody>
          <a:bodyPr lIns="81637" tIns="81637" rIns="81637" bIns="81637"/>
          <a:lstStyle/>
          <a:p>
            <a:pPr algn="r">
              <a:lnSpc>
                <a:spcPct val="120000"/>
              </a:lnSpc>
              <a:spcBef>
                <a:spcPts val="700"/>
              </a:spcBef>
              <a:defRPr sz="3200" spc="300">
                <a:solidFill>
                  <a:schemeClr val="accent1"/>
                </a:solidFill>
                <a:latin typeface="Roboto Condensed Light"/>
                <a:ea typeface="Roboto Condensed Light"/>
                <a:cs typeface="Roboto Condensed Light"/>
                <a:sym typeface="Roboto Condensed Light"/>
              </a:defRPr>
            </a:pPr>
            <a:endParaRPr/>
          </a:p>
        </p:txBody>
      </p:sp>
      <p:sp>
        <p:nvSpPr>
          <p:cNvPr id="372" name="幻燈片編號"/>
          <p:cNvSpPr txBox="1">
            <a:spLocks noGrp="1"/>
          </p:cNvSpPr>
          <p:nvPr>
            <p:ph type="sldNum" sz="quarter" idx="2"/>
          </p:nvPr>
        </p:nvSpPr>
        <p:spPr>
          <a:xfrm>
            <a:off x="17371930" y="9542273"/>
            <a:ext cx="626430" cy="645877"/>
          </a:xfrm>
          <a:prstGeom prst="rect">
            <a:avLst/>
          </a:prstGeom>
        </p:spPr>
        <p:txBody>
          <a:bodyPr lIns="81637" tIns="81637" rIns="81637" bIns="81637"/>
          <a:lstStyle>
            <a:lvl1pPr algn="l">
              <a:defRPr sz="3200">
                <a:solidFill>
                  <a:srgbClr val="A2A2A2"/>
                </a:solidFill>
                <a:latin typeface="Roboto Condensed Light"/>
                <a:ea typeface="Roboto Condensed Light"/>
                <a:cs typeface="Roboto Condensed Light"/>
                <a:sym typeface="Roboto Condensed Light"/>
              </a:defRPr>
            </a:lvl1pPr>
          </a:lstStyle>
          <a:p>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x">
  <p:cSld name="2 Images - Virtical">
    <p:spTree>
      <p:nvGrpSpPr>
        <p:cNvPr id="1" name=""/>
        <p:cNvGrpSpPr/>
        <p:nvPr/>
      </p:nvGrpSpPr>
      <p:grpSpPr>
        <a:xfrm>
          <a:off x="0" y="0"/>
          <a:ext cx="0" cy="0"/>
          <a:chOff x="0" y="0"/>
          <a:chExt cx="0" cy="0"/>
        </a:xfrm>
      </p:grpSpPr>
      <p:sp>
        <p:nvSpPr>
          <p:cNvPr id="379" name="直角三角形 8"/>
          <p:cNvSpPr/>
          <p:nvPr/>
        </p:nvSpPr>
        <p:spPr>
          <a:xfrm rot="10800000">
            <a:off x="16421955" y="-1370"/>
            <a:ext cx="1864459" cy="2350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380" name="直角三角形 9"/>
          <p:cNvSpPr/>
          <p:nvPr/>
        </p:nvSpPr>
        <p:spPr>
          <a:xfrm rot="10800000">
            <a:off x="14212397" y="-1371"/>
            <a:ext cx="4095456" cy="1949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381" name="直線コネクタ 6"/>
          <p:cNvSpPr/>
          <p:nvPr/>
        </p:nvSpPr>
        <p:spPr>
          <a:xfrm>
            <a:off x="603507" y="1273069"/>
            <a:ext cx="17079398" cy="1"/>
          </a:xfrm>
          <a:prstGeom prst="line">
            <a:avLst/>
          </a:prstGeom>
          <a:ln w="12700">
            <a:solidFill>
              <a:schemeClr val="accent1"/>
            </a:solidFill>
          </a:ln>
        </p:spPr>
        <p:txBody>
          <a:bodyPr lIns="45719" rIns="45719"/>
          <a:lstStyle/>
          <a:p>
            <a:endParaRPr/>
          </a:p>
        </p:txBody>
      </p:sp>
      <p:sp>
        <p:nvSpPr>
          <p:cNvPr id="382" name="正方形/長方形 6"/>
          <p:cNvSpPr/>
          <p:nvPr/>
        </p:nvSpPr>
        <p:spPr>
          <a:xfrm>
            <a:off x="1509135" y="1811485"/>
            <a:ext cx="6671038" cy="3996192"/>
          </a:xfrm>
          <a:prstGeom prst="rect">
            <a:avLst/>
          </a:prstGeom>
          <a:solidFill>
            <a:srgbClr val="BFF2FF">
              <a:alpha val="30000"/>
            </a:srgbClr>
          </a:solidFill>
          <a:ln w="12700">
            <a:miter lim="400000"/>
          </a:ln>
        </p:spPr>
        <p:txBody>
          <a:bodyPr lIns="45719" rIns="45719" anchor="ctr"/>
          <a:lstStyle/>
          <a:p>
            <a:pPr algn="ctr">
              <a:defRPr>
                <a:solidFill>
                  <a:srgbClr val="FFFFFF"/>
                </a:solidFill>
              </a:defRPr>
            </a:pPr>
            <a:endParaRPr/>
          </a:p>
        </p:txBody>
      </p:sp>
      <p:sp>
        <p:nvSpPr>
          <p:cNvPr id="383" name="図プレースホルダー 9"/>
          <p:cNvSpPr>
            <a:spLocks noGrp="1"/>
          </p:cNvSpPr>
          <p:nvPr>
            <p:ph type="pic" sz="quarter" idx="13"/>
          </p:nvPr>
        </p:nvSpPr>
        <p:spPr>
          <a:xfrm>
            <a:off x="1685611" y="1987942"/>
            <a:ext cx="6318087" cy="3643278"/>
          </a:xfrm>
          <a:prstGeom prst="rect">
            <a:avLst/>
          </a:prstGeom>
        </p:spPr>
        <p:txBody>
          <a:bodyPr lIns="91439" rIns="91439">
            <a:noAutofit/>
          </a:bodyPr>
          <a:lstStyle/>
          <a:p>
            <a:endParaRPr/>
          </a:p>
        </p:txBody>
      </p:sp>
      <p:sp>
        <p:nvSpPr>
          <p:cNvPr id="384" name="大標題文字"/>
          <p:cNvSpPr txBox="1">
            <a:spLocks noGrp="1"/>
          </p:cNvSpPr>
          <p:nvPr>
            <p:ph type="title"/>
          </p:nvPr>
        </p:nvSpPr>
        <p:spPr>
          <a:xfrm>
            <a:off x="637261" y="192949"/>
            <a:ext cx="16741861" cy="1125127"/>
          </a:xfrm>
          <a:prstGeom prst="rect">
            <a:avLst/>
          </a:prstGeom>
        </p:spPr>
        <p:txBody>
          <a:bodyPr lIns="81637" tIns="81637" rIns="81637" bIns="81637">
            <a:normAutofit/>
          </a:bodyPr>
          <a:lstStyle>
            <a:lvl1pPr algn="l">
              <a:defRPr sz="5400" spc="1500">
                <a:solidFill>
                  <a:schemeClr val="accent1"/>
                </a:solidFill>
              </a:defRPr>
            </a:lvl1pPr>
          </a:lstStyle>
          <a:p>
            <a:r>
              <a:t>大標題文字</a:t>
            </a:r>
          </a:p>
        </p:txBody>
      </p:sp>
      <p:sp>
        <p:nvSpPr>
          <p:cNvPr id="385" name="幻燈片編號"/>
          <p:cNvSpPr txBox="1">
            <a:spLocks noGrp="1"/>
          </p:cNvSpPr>
          <p:nvPr>
            <p:ph type="sldNum" sz="quarter" idx="2"/>
          </p:nvPr>
        </p:nvSpPr>
        <p:spPr>
          <a:xfrm>
            <a:off x="17371930" y="9542273"/>
            <a:ext cx="626430" cy="645877"/>
          </a:xfrm>
          <a:prstGeom prst="rect">
            <a:avLst/>
          </a:prstGeom>
        </p:spPr>
        <p:txBody>
          <a:bodyPr lIns="81637" tIns="81637" rIns="81637" bIns="81637"/>
          <a:lstStyle>
            <a:lvl1pPr algn="l">
              <a:defRPr sz="3200">
                <a:solidFill>
                  <a:srgbClr val="A2A2A2"/>
                </a:solidFill>
                <a:latin typeface="Roboto Condensed Light"/>
                <a:ea typeface="Roboto Condensed Light"/>
                <a:cs typeface="Roboto Condensed Light"/>
                <a:sym typeface="Roboto Condensed Light"/>
              </a:defRPr>
            </a:lvl1pPr>
          </a:lstStyle>
          <a:p>
            <a:fld id="{86CB4B4D-7CA3-9044-876B-883B54F8677D}" type="slidenum">
              <a:t>‹#›</a:t>
            </a:fld>
            <a:endParaRPr/>
          </a:p>
        </p:txBody>
      </p:sp>
      <p:sp>
        <p:nvSpPr>
          <p:cNvPr id="386" name="正方形/長方形 10"/>
          <p:cNvSpPr/>
          <p:nvPr/>
        </p:nvSpPr>
        <p:spPr>
          <a:xfrm>
            <a:off x="10050167" y="1811485"/>
            <a:ext cx="6671038" cy="3996192"/>
          </a:xfrm>
          <a:prstGeom prst="rect">
            <a:avLst/>
          </a:prstGeom>
          <a:solidFill>
            <a:srgbClr val="BFF2FF">
              <a:alpha val="30000"/>
            </a:srgbClr>
          </a:solidFill>
          <a:ln w="12700">
            <a:miter lim="400000"/>
          </a:ln>
        </p:spPr>
        <p:txBody>
          <a:bodyPr lIns="45719" rIns="45719" anchor="ctr"/>
          <a:lstStyle/>
          <a:p>
            <a:pPr algn="ctr">
              <a:defRPr>
                <a:solidFill>
                  <a:srgbClr val="FFFFFF"/>
                </a:solidFill>
              </a:defRPr>
            </a:pPr>
            <a:endParaRPr/>
          </a:p>
        </p:txBody>
      </p:sp>
      <p:sp>
        <p:nvSpPr>
          <p:cNvPr id="387" name="図プレースホルダー 9"/>
          <p:cNvSpPr>
            <a:spLocks noGrp="1"/>
          </p:cNvSpPr>
          <p:nvPr>
            <p:ph type="pic" sz="quarter" idx="14"/>
          </p:nvPr>
        </p:nvSpPr>
        <p:spPr>
          <a:xfrm>
            <a:off x="10226643" y="1987942"/>
            <a:ext cx="6318087" cy="3643278"/>
          </a:xfrm>
          <a:prstGeom prst="rect">
            <a:avLst/>
          </a:prstGeom>
        </p:spPr>
        <p:txBody>
          <a:bodyPr lIns="91439" rIns="91439">
            <a:noAutofit/>
          </a:bodyPr>
          <a:lstStyle/>
          <a:p>
            <a:endParaRPr/>
          </a:p>
        </p:txBody>
      </p:sp>
      <p:sp>
        <p:nvSpPr>
          <p:cNvPr id="388" name="內文層級一…"/>
          <p:cNvSpPr txBox="1">
            <a:spLocks noGrp="1"/>
          </p:cNvSpPr>
          <p:nvPr>
            <p:ph type="body" sz="quarter" idx="1"/>
          </p:nvPr>
        </p:nvSpPr>
        <p:spPr>
          <a:xfrm>
            <a:off x="1083526" y="6660064"/>
            <a:ext cx="7393207" cy="2446866"/>
          </a:xfrm>
          <a:prstGeom prst="rect">
            <a:avLst/>
          </a:prstGeom>
        </p:spPr>
        <p:txBody>
          <a:bodyPr lIns="81637" tIns="81637" rIns="81637" bIns="81637"/>
          <a:lstStyle>
            <a:lvl1pPr>
              <a:lnSpc>
                <a:spcPct val="120000"/>
              </a:lnSpc>
              <a:spcBef>
                <a:spcPts val="400"/>
              </a:spcBef>
              <a:defRPr sz="2000"/>
            </a:lvl1pPr>
            <a:lvl2pPr marL="1180830" indent="-364453">
              <a:lnSpc>
                <a:spcPct val="120000"/>
              </a:lnSpc>
              <a:spcBef>
                <a:spcPts val="400"/>
              </a:spcBef>
              <a:defRPr sz="2000"/>
            </a:lvl2pPr>
            <a:lvl3pPr marL="1924315" indent="-291562">
              <a:lnSpc>
                <a:spcPct val="120000"/>
              </a:lnSpc>
              <a:spcBef>
                <a:spcPts val="400"/>
              </a:spcBef>
              <a:defRPr sz="2000"/>
            </a:lvl3pPr>
            <a:lvl4pPr marL="2740691" indent="-291562">
              <a:lnSpc>
                <a:spcPct val="120000"/>
              </a:lnSpc>
              <a:spcBef>
                <a:spcPts val="400"/>
              </a:spcBef>
              <a:defRPr sz="2000"/>
            </a:lvl4pPr>
            <a:lvl5pPr marL="3557067" indent="-291562">
              <a:lnSpc>
                <a:spcPct val="120000"/>
              </a:lnSpc>
              <a:spcBef>
                <a:spcPts val="400"/>
              </a:spcBef>
              <a:defRPr sz="2000"/>
            </a:lvl5pPr>
          </a:lstStyle>
          <a:p>
            <a:r>
              <a:t>內文層級一</a:t>
            </a:r>
          </a:p>
          <a:p>
            <a:pPr lvl="1"/>
            <a:r>
              <a:t>內文層級二</a:t>
            </a:r>
          </a:p>
          <a:p>
            <a:pPr lvl="2"/>
            <a:r>
              <a:t>內文層級三</a:t>
            </a:r>
          </a:p>
          <a:p>
            <a:pPr lvl="3"/>
            <a:r>
              <a:t>內文層級四</a:t>
            </a:r>
          </a:p>
          <a:p>
            <a:pPr lvl="4"/>
            <a:r>
              <a:t>內文層級五</a:t>
            </a:r>
          </a:p>
        </p:txBody>
      </p:sp>
      <p:sp>
        <p:nvSpPr>
          <p:cNvPr id="389" name="テキスト プレースホルダー 11"/>
          <p:cNvSpPr>
            <a:spLocks noGrp="1"/>
          </p:cNvSpPr>
          <p:nvPr>
            <p:ph type="body" sz="quarter" idx="15"/>
          </p:nvPr>
        </p:nvSpPr>
        <p:spPr>
          <a:xfrm>
            <a:off x="1083526" y="6080635"/>
            <a:ext cx="7393207" cy="773204"/>
          </a:xfrm>
          <a:prstGeom prst="rect">
            <a:avLst/>
          </a:prstGeom>
        </p:spPr>
        <p:txBody>
          <a:bodyPr lIns="81637" tIns="81637" rIns="81637" bIns="81637"/>
          <a:lstStyle/>
          <a:p>
            <a:pPr>
              <a:lnSpc>
                <a:spcPct val="120000"/>
              </a:lnSpc>
              <a:spcBef>
                <a:spcPts val="700"/>
              </a:spcBef>
              <a:defRPr sz="3200" spc="300">
                <a:solidFill>
                  <a:schemeClr val="accent1"/>
                </a:solidFill>
                <a:latin typeface="Roboto Condensed Light"/>
                <a:ea typeface="Roboto Condensed Light"/>
                <a:cs typeface="Roboto Condensed Light"/>
                <a:sym typeface="Roboto Condensed Light"/>
              </a:defRPr>
            </a:pPr>
            <a:endParaRPr/>
          </a:p>
        </p:txBody>
      </p:sp>
      <p:sp>
        <p:nvSpPr>
          <p:cNvPr id="390" name="テキスト プレースホルダー 11"/>
          <p:cNvSpPr>
            <a:spLocks noGrp="1"/>
          </p:cNvSpPr>
          <p:nvPr>
            <p:ph type="body" sz="quarter" idx="16"/>
          </p:nvPr>
        </p:nvSpPr>
        <p:spPr>
          <a:xfrm>
            <a:off x="9679458" y="6664183"/>
            <a:ext cx="7393207" cy="2446866"/>
          </a:xfrm>
          <a:prstGeom prst="rect">
            <a:avLst/>
          </a:prstGeom>
        </p:spPr>
        <p:txBody>
          <a:bodyPr lIns="81637" tIns="81637" rIns="81637" bIns="81637"/>
          <a:lstStyle/>
          <a:p>
            <a:pPr>
              <a:lnSpc>
                <a:spcPct val="120000"/>
              </a:lnSpc>
              <a:spcBef>
                <a:spcPts val="400"/>
              </a:spcBef>
              <a:defRPr sz="2000"/>
            </a:pPr>
            <a:endParaRPr/>
          </a:p>
        </p:txBody>
      </p:sp>
      <p:sp>
        <p:nvSpPr>
          <p:cNvPr id="391" name="テキスト プレースホルダー 11"/>
          <p:cNvSpPr>
            <a:spLocks noGrp="1"/>
          </p:cNvSpPr>
          <p:nvPr>
            <p:ph type="body" sz="quarter" idx="17"/>
          </p:nvPr>
        </p:nvSpPr>
        <p:spPr>
          <a:xfrm>
            <a:off x="9679458" y="6084754"/>
            <a:ext cx="7393207" cy="773204"/>
          </a:xfrm>
          <a:prstGeom prst="rect">
            <a:avLst/>
          </a:prstGeom>
        </p:spPr>
        <p:txBody>
          <a:bodyPr lIns="81637" tIns="81637" rIns="81637" bIns="81637"/>
          <a:lstStyle/>
          <a:p>
            <a:pPr>
              <a:lnSpc>
                <a:spcPct val="120000"/>
              </a:lnSpc>
              <a:spcBef>
                <a:spcPts val="700"/>
              </a:spcBef>
              <a:defRPr sz="3200" spc="300">
                <a:solidFill>
                  <a:schemeClr val="accent1"/>
                </a:solidFill>
                <a:latin typeface="Roboto Condensed Light"/>
                <a:ea typeface="Roboto Condensed Light"/>
                <a:cs typeface="Roboto Condensed Light"/>
                <a:sym typeface="Roboto Condensed Light"/>
              </a:defRPr>
            </a:pPr>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x">
  <p:cSld name="3 Images - Virtical">
    <p:spTree>
      <p:nvGrpSpPr>
        <p:cNvPr id="1" name=""/>
        <p:cNvGrpSpPr/>
        <p:nvPr/>
      </p:nvGrpSpPr>
      <p:grpSpPr>
        <a:xfrm>
          <a:off x="0" y="0"/>
          <a:ext cx="0" cy="0"/>
          <a:chOff x="0" y="0"/>
          <a:chExt cx="0" cy="0"/>
        </a:xfrm>
      </p:grpSpPr>
      <p:sp>
        <p:nvSpPr>
          <p:cNvPr id="398" name="直角三角形 8"/>
          <p:cNvSpPr/>
          <p:nvPr/>
        </p:nvSpPr>
        <p:spPr>
          <a:xfrm rot="10800000">
            <a:off x="16421955" y="-1370"/>
            <a:ext cx="1864459" cy="2350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399" name="直角三角形 9"/>
          <p:cNvSpPr/>
          <p:nvPr/>
        </p:nvSpPr>
        <p:spPr>
          <a:xfrm rot="10800000">
            <a:off x="14212397" y="-1371"/>
            <a:ext cx="4095456" cy="1949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400" name="直線コネクタ 6"/>
          <p:cNvSpPr/>
          <p:nvPr/>
        </p:nvSpPr>
        <p:spPr>
          <a:xfrm>
            <a:off x="603507" y="1273069"/>
            <a:ext cx="17079398" cy="1"/>
          </a:xfrm>
          <a:prstGeom prst="line">
            <a:avLst/>
          </a:prstGeom>
          <a:ln w="12700">
            <a:solidFill>
              <a:schemeClr val="accent1"/>
            </a:solidFill>
          </a:ln>
        </p:spPr>
        <p:txBody>
          <a:bodyPr lIns="45719" rIns="45719"/>
          <a:lstStyle/>
          <a:p>
            <a:endParaRPr/>
          </a:p>
        </p:txBody>
      </p:sp>
      <p:sp>
        <p:nvSpPr>
          <p:cNvPr id="401" name="直線コネクタ 12"/>
          <p:cNvSpPr/>
          <p:nvPr/>
        </p:nvSpPr>
        <p:spPr>
          <a:xfrm flipV="1">
            <a:off x="17289110" y="9508984"/>
            <a:ext cx="1" cy="778016"/>
          </a:xfrm>
          <a:prstGeom prst="line">
            <a:avLst/>
          </a:prstGeom>
          <a:ln w="12700">
            <a:solidFill>
              <a:schemeClr val="accent1"/>
            </a:solidFill>
          </a:ln>
        </p:spPr>
        <p:txBody>
          <a:bodyPr lIns="45719" rIns="45719"/>
          <a:lstStyle/>
          <a:p>
            <a:endParaRPr/>
          </a:p>
        </p:txBody>
      </p:sp>
      <p:sp>
        <p:nvSpPr>
          <p:cNvPr id="402" name="正方形/長方形 6"/>
          <p:cNvSpPr/>
          <p:nvPr/>
        </p:nvSpPr>
        <p:spPr>
          <a:xfrm>
            <a:off x="637260" y="2174128"/>
            <a:ext cx="5588593" cy="3347766"/>
          </a:xfrm>
          <a:prstGeom prst="rect">
            <a:avLst/>
          </a:prstGeom>
          <a:solidFill>
            <a:srgbClr val="BFF2FF">
              <a:alpha val="30000"/>
            </a:srgbClr>
          </a:solidFill>
          <a:ln w="12700">
            <a:miter lim="400000"/>
          </a:ln>
        </p:spPr>
        <p:txBody>
          <a:bodyPr lIns="45719" rIns="45719" anchor="ctr"/>
          <a:lstStyle/>
          <a:p>
            <a:pPr algn="ctr">
              <a:defRPr>
                <a:solidFill>
                  <a:srgbClr val="FFFFFF"/>
                </a:solidFill>
              </a:defRPr>
            </a:pPr>
            <a:endParaRPr/>
          </a:p>
        </p:txBody>
      </p:sp>
      <p:sp>
        <p:nvSpPr>
          <p:cNvPr id="403" name="図プレースホルダー 9"/>
          <p:cNvSpPr>
            <a:spLocks noGrp="1"/>
          </p:cNvSpPr>
          <p:nvPr>
            <p:ph type="pic" sz="quarter" idx="13"/>
          </p:nvPr>
        </p:nvSpPr>
        <p:spPr>
          <a:xfrm>
            <a:off x="812478" y="2337741"/>
            <a:ext cx="5238157" cy="3020543"/>
          </a:xfrm>
          <a:prstGeom prst="rect">
            <a:avLst/>
          </a:prstGeom>
        </p:spPr>
        <p:txBody>
          <a:bodyPr lIns="91439" rIns="91439">
            <a:noAutofit/>
          </a:bodyPr>
          <a:lstStyle/>
          <a:p>
            <a:endParaRPr/>
          </a:p>
        </p:txBody>
      </p:sp>
      <p:sp>
        <p:nvSpPr>
          <p:cNvPr id="404" name="大標題文字"/>
          <p:cNvSpPr txBox="1">
            <a:spLocks noGrp="1"/>
          </p:cNvSpPr>
          <p:nvPr>
            <p:ph type="title"/>
          </p:nvPr>
        </p:nvSpPr>
        <p:spPr>
          <a:xfrm>
            <a:off x="637261" y="192949"/>
            <a:ext cx="16741861" cy="1125127"/>
          </a:xfrm>
          <a:prstGeom prst="rect">
            <a:avLst/>
          </a:prstGeom>
        </p:spPr>
        <p:txBody>
          <a:bodyPr lIns="81637" tIns="81637" rIns="81637" bIns="81637">
            <a:normAutofit/>
          </a:bodyPr>
          <a:lstStyle>
            <a:lvl1pPr algn="l">
              <a:defRPr sz="5400" spc="1500">
                <a:solidFill>
                  <a:schemeClr val="accent1"/>
                </a:solidFill>
              </a:defRPr>
            </a:lvl1pPr>
          </a:lstStyle>
          <a:p>
            <a:r>
              <a:t>大標題文字</a:t>
            </a:r>
          </a:p>
        </p:txBody>
      </p:sp>
      <p:sp>
        <p:nvSpPr>
          <p:cNvPr id="405" name="幻燈片編號"/>
          <p:cNvSpPr txBox="1">
            <a:spLocks noGrp="1"/>
          </p:cNvSpPr>
          <p:nvPr>
            <p:ph type="sldNum" sz="quarter" idx="2"/>
          </p:nvPr>
        </p:nvSpPr>
        <p:spPr>
          <a:xfrm>
            <a:off x="17371930" y="9542273"/>
            <a:ext cx="626430" cy="645877"/>
          </a:xfrm>
          <a:prstGeom prst="rect">
            <a:avLst/>
          </a:prstGeom>
        </p:spPr>
        <p:txBody>
          <a:bodyPr lIns="81637" tIns="81637" rIns="81637" bIns="81637"/>
          <a:lstStyle>
            <a:lvl1pPr algn="l">
              <a:defRPr sz="3200">
                <a:solidFill>
                  <a:srgbClr val="A2A2A2"/>
                </a:solidFill>
                <a:latin typeface="Roboto Condensed Light"/>
                <a:ea typeface="Roboto Condensed Light"/>
                <a:cs typeface="Roboto Condensed Light"/>
                <a:sym typeface="Roboto Condensed Light"/>
              </a:defRPr>
            </a:lvl1pPr>
          </a:lstStyle>
          <a:p>
            <a:fld id="{86CB4B4D-7CA3-9044-876B-883B54F8677D}" type="slidenum">
              <a:t>‹#›</a:t>
            </a:fld>
            <a:endParaRPr/>
          </a:p>
        </p:txBody>
      </p:sp>
      <p:sp>
        <p:nvSpPr>
          <p:cNvPr id="406" name="內文層級一…"/>
          <p:cNvSpPr txBox="1">
            <a:spLocks noGrp="1"/>
          </p:cNvSpPr>
          <p:nvPr>
            <p:ph type="body" sz="quarter" idx="1"/>
          </p:nvPr>
        </p:nvSpPr>
        <p:spPr>
          <a:xfrm>
            <a:off x="637261" y="6218944"/>
            <a:ext cx="5588592" cy="2705936"/>
          </a:xfrm>
          <a:prstGeom prst="rect">
            <a:avLst/>
          </a:prstGeom>
        </p:spPr>
        <p:txBody>
          <a:bodyPr lIns="81637" tIns="81637" rIns="81637" bIns="81637"/>
          <a:lstStyle>
            <a:lvl1pPr>
              <a:lnSpc>
                <a:spcPct val="120000"/>
              </a:lnSpc>
              <a:spcBef>
                <a:spcPts val="400"/>
              </a:spcBef>
              <a:defRPr sz="2000"/>
            </a:lvl1pPr>
            <a:lvl2pPr marL="1180830" indent="-364453">
              <a:lnSpc>
                <a:spcPct val="120000"/>
              </a:lnSpc>
              <a:spcBef>
                <a:spcPts val="400"/>
              </a:spcBef>
              <a:defRPr sz="2000"/>
            </a:lvl2pPr>
            <a:lvl3pPr marL="1924315" indent="-291562">
              <a:lnSpc>
                <a:spcPct val="120000"/>
              </a:lnSpc>
              <a:spcBef>
                <a:spcPts val="400"/>
              </a:spcBef>
              <a:defRPr sz="2000"/>
            </a:lvl3pPr>
            <a:lvl4pPr marL="2740691" indent="-291562">
              <a:lnSpc>
                <a:spcPct val="120000"/>
              </a:lnSpc>
              <a:spcBef>
                <a:spcPts val="400"/>
              </a:spcBef>
              <a:defRPr sz="2000"/>
            </a:lvl4pPr>
            <a:lvl5pPr marL="3557067" indent="-291562">
              <a:lnSpc>
                <a:spcPct val="120000"/>
              </a:lnSpc>
              <a:spcBef>
                <a:spcPts val="400"/>
              </a:spcBef>
              <a:defRPr sz="2000"/>
            </a:lvl5pPr>
          </a:lstStyle>
          <a:p>
            <a:r>
              <a:t>內文層級一</a:t>
            </a:r>
          </a:p>
          <a:p>
            <a:pPr lvl="1"/>
            <a:r>
              <a:t>內文層級二</a:t>
            </a:r>
          </a:p>
          <a:p>
            <a:pPr lvl="2"/>
            <a:r>
              <a:t>內文層級三</a:t>
            </a:r>
          </a:p>
          <a:p>
            <a:pPr lvl="3"/>
            <a:r>
              <a:t>內文層級四</a:t>
            </a:r>
          </a:p>
          <a:p>
            <a:pPr lvl="4"/>
            <a:r>
              <a:t>內文層級五</a:t>
            </a:r>
          </a:p>
        </p:txBody>
      </p:sp>
      <p:sp>
        <p:nvSpPr>
          <p:cNvPr id="407" name="テキスト プレースホルダー 11"/>
          <p:cNvSpPr>
            <a:spLocks noGrp="1"/>
          </p:cNvSpPr>
          <p:nvPr>
            <p:ph type="body" sz="quarter" idx="14"/>
          </p:nvPr>
        </p:nvSpPr>
        <p:spPr>
          <a:xfrm>
            <a:off x="637260" y="5639513"/>
            <a:ext cx="5588593" cy="773204"/>
          </a:xfrm>
          <a:prstGeom prst="rect">
            <a:avLst/>
          </a:prstGeom>
        </p:spPr>
        <p:txBody>
          <a:bodyPr lIns="81637" tIns="81637" rIns="81637" bIns="81637"/>
          <a:lstStyle/>
          <a:p>
            <a:pPr>
              <a:lnSpc>
                <a:spcPct val="120000"/>
              </a:lnSpc>
              <a:spcBef>
                <a:spcPts val="700"/>
              </a:spcBef>
              <a:defRPr sz="3200" spc="300">
                <a:solidFill>
                  <a:schemeClr val="accent1"/>
                </a:solidFill>
                <a:latin typeface="Roboto Condensed Light"/>
                <a:ea typeface="Roboto Condensed Light"/>
                <a:cs typeface="Roboto Condensed Light"/>
                <a:sym typeface="Roboto Condensed Light"/>
              </a:defRPr>
            </a:pPr>
            <a:endParaRPr/>
          </a:p>
        </p:txBody>
      </p:sp>
      <p:sp>
        <p:nvSpPr>
          <p:cNvPr id="408" name="正方形/長方形 16"/>
          <p:cNvSpPr/>
          <p:nvPr/>
        </p:nvSpPr>
        <p:spPr>
          <a:xfrm>
            <a:off x="6348117" y="2173170"/>
            <a:ext cx="5588592" cy="3347766"/>
          </a:xfrm>
          <a:prstGeom prst="rect">
            <a:avLst/>
          </a:prstGeom>
          <a:solidFill>
            <a:srgbClr val="BFF2FF">
              <a:alpha val="30000"/>
            </a:srgbClr>
          </a:solidFill>
          <a:ln w="12700">
            <a:miter lim="400000"/>
          </a:ln>
        </p:spPr>
        <p:txBody>
          <a:bodyPr lIns="45719" rIns="45719" anchor="ctr"/>
          <a:lstStyle/>
          <a:p>
            <a:pPr algn="ctr">
              <a:defRPr>
                <a:solidFill>
                  <a:srgbClr val="FFFFFF"/>
                </a:solidFill>
              </a:defRPr>
            </a:pPr>
            <a:endParaRPr/>
          </a:p>
        </p:txBody>
      </p:sp>
      <p:sp>
        <p:nvSpPr>
          <p:cNvPr id="409" name="図プレースホルダー 9"/>
          <p:cNvSpPr>
            <a:spLocks noGrp="1"/>
          </p:cNvSpPr>
          <p:nvPr>
            <p:ph type="pic" sz="quarter" idx="15"/>
          </p:nvPr>
        </p:nvSpPr>
        <p:spPr>
          <a:xfrm>
            <a:off x="6523335" y="2336781"/>
            <a:ext cx="5238156" cy="3020543"/>
          </a:xfrm>
          <a:prstGeom prst="rect">
            <a:avLst/>
          </a:prstGeom>
        </p:spPr>
        <p:txBody>
          <a:bodyPr lIns="91439" rIns="91439">
            <a:noAutofit/>
          </a:bodyPr>
          <a:lstStyle/>
          <a:p>
            <a:endParaRPr/>
          </a:p>
        </p:txBody>
      </p:sp>
      <p:sp>
        <p:nvSpPr>
          <p:cNvPr id="410" name="テキスト プレースホルダー 11"/>
          <p:cNvSpPr>
            <a:spLocks noGrp="1"/>
          </p:cNvSpPr>
          <p:nvPr>
            <p:ph type="body" sz="quarter" idx="16"/>
          </p:nvPr>
        </p:nvSpPr>
        <p:spPr>
          <a:xfrm>
            <a:off x="6348117" y="6217985"/>
            <a:ext cx="5588592" cy="2705936"/>
          </a:xfrm>
          <a:prstGeom prst="rect">
            <a:avLst/>
          </a:prstGeom>
        </p:spPr>
        <p:txBody>
          <a:bodyPr lIns="81637" tIns="81637" rIns="81637" bIns="81637"/>
          <a:lstStyle/>
          <a:p>
            <a:pPr>
              <a:lnSpc>
                <a:spcPct val="120000"/>
              </a:lnSpc>
              <a:spcBef>
                <a:spcPts val="400"/>
              </a:spcBef>
              <a:defRPr sz="2000"/>
            </a:pPr>
            <a:endParaRPr/>
          </a:p>
        </p:txBody>
      </p:sp>
      <p:sp>
        <p:nvSpPr>
          <p:cNvPr id="411" name="テキスト プレースホルダー 11"/>
          <p:cNvSpPr>
            <a:spLocks noGrp="1"/>
          </p:cNvSpPr>
          <p:nvPr>
            <p:ph type="body" sz="quarter" idx="17"/>
          </p:nvPr>
        </p:nvSpPr>
        <p:spPr>
          <a:xfrm>
            <a:off x="6348117" y="5638555"/>
            <a:ext cx="5588592" cy="773204"/>
          </a:xfrm>
          <a:prstGeom prst="rect">
            <a:avLst/>
          </a:prstGeom>
        </p:spPr>
        <p:txBody>
          <a:bodyPr lIns="81637" tIns="81637" rIns="81637" bIns="81637"/>
          <a:lstStyle/>
          <a:p>
            <a:pPr>
              <a:lnSpc>
                <a:spcPct val="120000"/>
              </a:lnSpc>
              <a:spcBef>
                <a:spcPts val="700"/>
              </a:spcBef>
              <a:defRPr sz="3200" spc="300">
                <a:solidFill>
                  <a:schemeClr val="accent1"/>
                </a:solidFill>
                <a:latin typeface="Roboto Condensed Light"/>
                <a:ea typeface="Roboto Condensed Light"/>
                <a:cs typeface="Roboto Condensed Light"/>
                <a:sym typeface="Roboto Condensed Light"/>
              </a:defRPr>
            </a:pPr>
            <a:endParaRPr/>
          </a:p>
        </p:txBody>
      </p:sp>
      <p:sp>
        <p:nvSpPr>
          <p:cNvPr id="412" name="正方形/長方形 20"/>
          <p:cNvSpPr/>
          <p:nvPr/>
        </p:nvSpPr>
        <p:spPr>
          <a:xfrm>
            <a:off x="12023525" y="2174128"/>
            <a:ext cx="5588592" cy="3347766"/>
          </a:xfrm>
          <a:prstGeom prst="rect">
            <a:avLst/>
          </a:prstGeom>
          <a:solidFill>
            <a:srgbClr val="BFF2FF">
              <a:alpha val="30000"/>
            </a:srgbClr>
          </a:solidFill>
          <a:ln w="12700">
            <a:miter lim="400000"/>
          </a:ln>
        </p:spPr>
        <p:txBody>
          <a:bodyPr lIns="45719" rIns="45719" anchor="ctr"/>
          <a:lstStyle/>
          <a:p>
            <a:pPr algn="ctr">
              <a:defRPr>
                <a:solidFill>
                  <a:srgbClr val="FFFFFF"/>
                </a:solidFill>
              </a:defRPr>
            </a:pPr>
            <a:endParaRPr/>
          </a:p>
        </p:txBody>
      </p:sp>
      <p:sp>
        <p:nvSpPr>
          <p:cNvPr id="413" name="図プレースホルダー 9"/>
          <p:cNvSpPr>
            <a:spLocks noGrp="1"/>
          </p:cNvSpPr>
          <p:nvPr>
            <p:ph type="pic" sz="quarter" idx="18"/>
          </p:nvPr>
        </p:nvSpPr>
        <p:spPr>
          <a:xfrm>
            <a:off x="12198743" y="2337741"/>
            <a:ext cx="5238156" cy="3020543"/>
          </a:xfrm>
          <a:prstGeom prst="rect">
            <a:avLst/>
          </a:prstGeom>
        </p:spPr>
        <p:txBody>
          <a:bodyPr lIns="91439" rIns="91439">
            <a:noAutofit/>
          </a:bodyPr>
          <a:lstStyle/>
          <a:p>
            <a:endParaRPr/>
          </a:p>
        </p:txBody>
      </p:sp>
      <p:sp>
        <p:nvSpPr>
          <p:cNvPr id="414" name="テキスト プレースホルダー 11"/>
          <p:cNvSpPr>
            <a:spLocks noGrp="1"/>
          </p:cNvSpPr>
          <p:nvPr>
            <p:ph type="body" sz="quarter" idx="19"/>
          </p:nvPr>
        </p:nvSpPr>
        <p:spPr>
          <a:xfrm>
            <a:off x="12023525" y="6218944"/>
            <a:ext cx="5588592" cy="2705936"/>
          </a:xfrm>
          <a:prstGeom prst="rect">
            <a:avLst/>
          </a:prstGeom>
        </p:spPr>
        <p:txBody>
          <a:bodyPr lIns="81637" tIns="81637" rIns="81637" bIns="81637"/>
          <a:lstStyle/>
          <a:p>
            <a:pPr>
              <a:lnSpc>
                <a:spcPct val="120000"/>
              </a:lnSpc>
              <a:spcBef>
                <a:spcPts val="400"/>
              </a:spcBef>
              <a:defRPr sz="2000"/>
            </a:pPr>
            <a:endParaRPr/>
          </a:p>
        </p:txBody>
      </p:sp>
      <p:sp>
        <p:nvSpPr>
          <p:cNvPr id="415" name="テキスト プレースホルダー 11"/>
          <p:cNvSpPr>
            <a:spLocks noGrp="1"/>
          </p:cNvSpPr>
          <p:nvPr>
            <p:ph type="body" sz="quarter" idx="20"/>
          </p:nvPr>
        </p:nvSpPr>
        <p:spPr>
          <a:xfrm>
            <a:off x="12023525" y="5639513"/>
            <a:ext cx="5588592" cy="773204"/>
          </a:xfrm>
          <a:prstGeom prst="rect">
            <a:avLst/>
          </a:prstGeom>
        </p:spPr>
        <p:txBody>
          <a:bodyPr lIns="81637" tIns="81637" rIns="81637" bIns="81637"/>
          <a:lstStyle/>
          <a:p>
            <a:pPr>
              <a:lnSpc>
                <a:spcPct val="120000"/>
              </a:lnSpc>
              <a:spcBef>
                <a:spcPts val="700"/>
              </a:spcBef>
              <a:defRPr sz="3200" spc="300">
                <a:solidFill>
                  <a:schemeClr val="accent1"/>
                </a:solidFill>
                <a:latin typeface="Roboto Condensed Light"/>
                <a:ea typeface="Roboto Condensed Light"/>
                <a:cs typeface="Roboto Condensed Light"/>
                <a:sym typeface="Roboto Condensed Light"/>
              </a:defRPr>
            </a:pPr>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x">
  <p:cSld name="1 Image">
    <p:spTree>
      <p:nvGrpSpPr>
        <p:cNvPr id="1" name=""/>
        <p:cNvGrpSpPr/>
        <p:nvPr/>
      </p:nvGrpSpPr>
      <p:grpSpPr>
        <a:xfrm>
          <a:off x="0" y="0"/>
          <a:ext cx="0" cy="0"/>
          <a:chOff x="0" y="0"/>
          <a:chExt cx="0" cy="0"/>
        </a:xfrm>
      </p:grpSpPr>
      <p:sp>
        <p:nvSpPr>
          <p:cNvPr id="422" name="直角三角形 8"/>
          <p:cNvSpPr/>
          <p:nvPr/>
        </p:nvSpPr>
        <p:spPr>
          <a:xfrm rot="10800000">
            <a:off x="16421955" y="-1370"/>
            <a:ext cx="1864459" cy="2350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423" name="直角三角形 9"/>
          <p:cNvSpPr/>
          <p:nvPr/>
        </p:nvSpPr>
        <p:spPr>
          <a:xfrm rot="10800000">
            <a:off x="14212397" y="-1371"/>
            <a:ext cx="4095456" cy="1949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424" name="直線コネクタ 6"/>
          <p:cNvSpPr/>
          <p:nvPr/>
        </p:nvSpPr>
        <p:spPr>
          <a:xfrm>
            <a:off x="603507" y="1273069"/>
            <a:ext cx="17079398" cy="1"/>
          </a:xfrm>
          <a:prstGeom prst="line">
            <a:avLst/>
          </a:prstGeom>
          <a:ln w="12700">
            <a:solidFill>
              <a:schemeClr val="accent1"/>
            </a:solidFill>
          </a:ln>
        </p:spPr>
        <p:txBody>
          <a:bodyPr lIns="45719" rIns="45719"/>
          <a:lstStyle/>
          <a:p>
            <a:endParaRPr/>
          </a:p>
        </p:txBody>
      </p:sp>
      <p:sp>
        <p:nvSpPr>
          <p:cNvPr id="425" name="正方形/長方形 7"/>
          <p:cNvSpPr/>
          <p:nvPr/>
        </p:nvSpPr>
        <p:spPr>
          <a:xfrm>
            <a:off x="-6324" y="1750728"/>
            <a:ext cx="18292738" cy="4877937"/>
          </a:xfrm>
          <a:prstGeom prst="rect">
            <a:avLst/>
          </a:prstGeom>
          <a:solidFill>
            <a:srgbClr val="BFF2FF">
              <a:alpha val="30000"/>
            </a:srgbClr>
          </a:solidFill>
          <a:ln w="12700">
            <a:miter lim="400000"/>
          </a:ln>
        </p:spPr>
        <p:txBody>
          <a:bodyPr lIns="45719" rIns="45719" anchor="ctr"/>
          <a:lstStyle/>
          <a:p>
            <a:pPr algn="ctr">
              <a:defRPr>
                <a:solidFill>
                  <a:srgbClr val="FFFFFF"/>
                </a:solidFill>
              </a:defRPr>
            </a:pPr>
            <a:endParaRPr/>
          </a:p>
        </p:txBody>
      </p:sp>
      <p:sp>
        <p:nvSpPr>
          <p:cNvPr id="426" name="幻燈片編號"/>
          <p:cNvSpPr txBox="1">
            <a:spLocks noGrp="1"/>
          </p:cNvSpPr>
          <p:nvPr>
            <p:ph type="sldNum" sz="quarter" idx="2"/>
          </p:nvPr>
        </p:nvSpPr>
        <p:spPr>
          <a:xfrm>
            <a:off x="17371930" y="9542273"/>
            <a:ext cx="626430" cy="645877"/>
          </a:xfrm>
          <a:prstGeom prst="rect">
            <a:avLst/>
          </a:prstGeom>
        </p:spPr>
        <p:txBody>
          <a:bodyPr lIns="81637" tIns="81637" rIns="81637" bIns="81637"/>
          <a:lstStyle>
            <a:lvl1pPr algn="l">
              <a:defRPr sz="3200">
                <a:solidFill>
                  <a:srgbClr val="A2A2A2"/>
                </a:solidFill>
                <a:latin typeface="Roboto Condensed Light"/>
                <a:ea typeface="Roboto Condensed Light"/>
                <a:cs typeface="Roboto Condensed Light"/>
                <a:sym typeface="Roboto Condensed Light"/>
              </a:defRPr>
            </a:lvl1pPr>
          </a:lstStyle>
          <a:p>
            <a:fld id="{86CB4B4D-7CA3-9044-876B-883B54F8677D}" type="slidenum">
              <a:t>‹#›</a:t>
            </a:fld>
            <a:endParaRPr/>
          </a:p>
        </p:txBody>
      </p:sp>
      <p:sp>
        <p:nvSpPr>
          <p:cNvPr id="427" name="図プレースホルダー 9"/>
          <p:cNvSpPr>
            <a:spLocks noGrp="1"/>
          </p:cNvSpPr>
          <p:nvPr>
            <p:ph type="pic" idx="13"/>
          </p:nvPr>
        </p:nvSpPr>
        <p:spPr>
          <a:xfrm>
            <a:off x="0" y="1903140"/>
            <a:ext cx="18267419" cy="4545506"/>
          </a:xfrm>
          <a:prstGeom prst="rect">
            <a:avLst/>
          </a:prstGeom>
        </p:spPr>
        <p:txBody>
          <a:bodyPr lIns="91439" rIns="91439">
            <a:noAutofit/>
          </a:bodyPr>
          <a:lstStyle/>
          <a:p>
            <a:endParaRPr/>
          </a:p>
        </p:txBody>
      </p:sp>
      <p:sp>
        <p:nvSpPr>
          <p:cNvPr id="428" name="大標題文字"/>
          <p:cNvSpPr txBox="1">
            <a:spLocks noGrp="1"/>
          </p:cNvSpPr>
          <p:nvPr>
            <p:ph type="title"/>
          </p:nvPr>
        </p:nvSpPr>
        <p:spPr>
          <a:xfrm>
            <a:off x="637261" y="192949"/>
            <a:ext cx="16741861" cy="1125127"/>
          </a:xfrm>
          <a:prstGeom prst="rect">
            <a:avLst/>
          </a:prstGeom>
        </p:spPr>
        <p:txBody>
          <a:bodyPr lIns="81637" tIns="81637" rIns="81637" bIns="81637">
            <a:normAutofit/>
          </a:bodyPr>
          <a:lstStyle>
            <a:lvl1pPr algn="l">
              <a:defRPr sz="5400" spc="1500">
                <a:solidFill>
                  <a:schemeClr val="accent1"/>
                </a:solidFill>
              </a:defRPr>
            </a:lvl1pPr>
          </a:lstStyle>
          <a:p>
            <a:r>
              <a:t>大標題文字</a:t>
            </a:r>
          </a:p>
        </p:txBody>
      </p:sp>
      <p:sp>
        <p:nvSpPr>
          <p:cNvPr id="429" name="內文層級一…"/>
          <p:cNvSpPr txBox="1">
            <a:spLocks noGrp="1"/>
          </p:cNvSpPr>
          <p:nvPr>
            <p:ph type="body" sz="quarter" idx="1"/>
          </p:nvPr>
        </p:nvSpPr>
        <p:spPr>
          <a:xfrm>
            <a:off x="3157540" y="7568134"/>
            <a:ext cx="11926326" cy="1625816"/>
          </a:xfrm>
          <a:prstGeom prst="rect">
            <a:avLst/>
          </a:prstGeom>
        </p:spPr>
        <p:txBody>
          <a:bodyPr lIns="81637" tIns="81637" rIns="81637" bIns="81637"/>
          <a:lstStyle>
            <a:lvl1pPr algn="ctr">
              <a:lnSpc>
                <a:spcPct val="120000"/>
              </a:lnSpc>
              <a:spcBef>
                <a:spcPts val="0"/>
              </a:spcBef>
              <a:defRPr sz="2000"/>
            </a:lvl1pPr>
            <a:lvl2pPr marL="1180830" indent="-364453" algn="ctr">
              <a:lnSpc>
                <a:spcPct val="120000"/>
              </a:lnSpc>
              <a:spcBef>
                <a:spcPts val="0"/>
              </a:spcBef>
              <a:defRPr sz="2000"/>
            </a:lvl2pPr>
            <a:lvl3pPr marL="1924315" indent="-291562" algn="ctr">
              <a:lnSpc>
                <a:spcPct val="120000"/>
              </a:lnSpc>
              <a:spcBef>
                <a:spcPts val="0"/>
              </a:spcBef>
              <a:defRPr sz="2000"/>
            </a:lvl3pPr>
            <a:lvl4pPr marL="2740691" indent="-291562" algn="ctr">
              <a:lnSpc>
                <a:spcPct val="120000"/>
              </a:lnSpc>
              <a:spcBef>
                <a:spcPts val="0"/>
              </a:spcBef>
              <a:defRPr sz="2000"/>
            </a:lvl4pPr>
            <a:lvl5pPr marL="3557067" indent="-291562" algn="ctr">
              <a:lnSpc>
                <a:spcPct val="120000"/>
              </a:lnSpc>
              <a:spcBef>
                <a:spcPts val="0"/>
              </a:spcBef>
              <a:defRPr sz="2000"/>
            </a:lvl5pPr>
          </a:lstStyle>
          <a:p>
            <a:r>
              <a:t>內文層級一</a:t>
            </a:r>
          </a:p>
          <a:p>
            <a:pPr lvl="1"/>
            <a:r>
              <a:t>內文層級二</a:t>
            </a:r>
          </a:p>
          <a:p>
            <a:pPr lvl="2"/>
            <a:r>
              <a:t>內文層級三</a:t>
            </a:r>
          </a:p>
          <a:p>
            <a:pPr lvl="3"/>
            <a:r>
              <a:t>內文層級四</a:t>
            </a:r>
          </a:p>
          <a:p>
            <a:pPr lvl="4"/>
            <a:r>
              <a:t>內文層級五</a:t>
            </a:r>
          </a:p>
        </p:txBody>
      </p:sp>
      <p:sp>
        <p:nvSpPr>
          <p:cNvPr id="430" name="テキスト プレースホルダー 11"/>
          <p:cNvSpPr>
            <a:spLocks noGrp="1"/>
          </p:cNvSpPr>
          <p:nvPr>
            <p:ph type="body" sz="quarter" idx="14"/>
          </p:nvPr>
        </p:nvSpPr>
        <p:spPr>
          <a:xfrm>
            <a:off x="3157540" y="6898695"/>
            <a:ext cx="11926327" cy="773204"/>
          </a:xfrm>
          <a:prstGeom prst="rect">
            <a:avLst/>
          </a:prstGeom>
        </p:spPr>
        <p:txBody>
          <a:bodyPr lIns="81637" tIns="81637" rIns="81637" bIns="81637"/>
          <a:lstStyle/>
          <a:p>
            <a:pPr algn="ctr">
              <a:lnSpc>
                <a:spcPct val="120000"/>
              </a:lnSpc>
              <a:spcBef>
                <a:spcPts val="700"/>
              </a:spcBef>
              <a:defRPr sz="3200" spc="300">
                <a:solidFill>
                  <a:schemeClr val="accent1"/>
                </a:solidFill>
                <a:latin typeface="Roboto Condensed Light"/>
                <a:ea typeface="Roboto Condensed Light"/>
                <a:cs typeface="Roboto Condensed Light"/>
                <a:sym typeface="Roboto Condensed Light"/>
              </a:defRPr>
            </a:pPr>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x">
  <p:cSld name="1_4x4 Images">
    <p:spTree>
      <p:nvGrpSpPr>
        <p:cNvPr id="1" name=""/>
        <p:cNvGrpSpPr/>
        <p:nvPr/>
      </p:nvGrpSpPr>
      <p:grpSpPr>
        <a:xfrm>
          <a:off x="0" y="0"/>
          <a:ext cx="0" cy="0"/>
          <a:chOff x="0" y="0"/>
          <a:chExt cx="0" cy="0"/>
        </a:xfrm>
      </p:grpSpPr>
      <p:sp>
        <p:nvSpPr>
          <p:cNvPr id="437" name="直角三角形 8"/>
          <p:cNvSpPr/>
          <p:nvPr/>
        </p:nvSpPr>
        <p:spPr>
          <a:xfrm rot="10800000">
            <a:off x="16421955" y="-1370"/>
            <a:ext cx="1864459" cy="2350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438" name="直角三角形 9"/>
          <p:cNvSpPr/>
          <p:nvPr/>
        </p:nvSpPr>
        <p:spPr>
          <a:xfrm rot="10800000">
            <a:off x="14212397" y="-1371"/>
            <a:ext cx="4095456" cy="1949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439" name="直線コネクタ 6"/>
          <p:cNvSpPr/>
          <p:nvPr/>
        </p:nvSpPr>
        <p:spPr>
          <a:xfrm>
            <a:off x="603507" y="1273069"/>
            <a:ext cx="17079398" cy="1"/>
          </a:xfrm>
          <a:prstGeom prst="line">
            <a:avLst/>
          </a:prstGeom>
          <a:ln w="12700">
            <a:solidFill>
              <a:schemeClr val="accent1"/>
            </a:solidFill>
          </a:ln>
        </p:spPr>
        <p:txBody>
          <a:bodyPr lIns="45719" rIns="45719"/>
          <a:lstStyle/>
          <a:p>
            <a:endParaRPr/>
          </a:p>
        </p:txBody>
      </p:sp>
      <p:sp>
        <p:nvSpPr>
          <p:cNvPr id="440" name="幻燈片編號"/>
          <p:cNvSpPr txBox="1">
            <a:spLocks noGrp="1"/>
          </p:cNvSpPr>
          <p:nvPr>
            <p:ph type="sldNum" sz="quarter" idx="2"/>
          </p:nvPr>
        </p:nvSpPr>
        <p:spPr>
          <a:xfrm>
            <a:off x="17371930" y="9542273"/>
            <a:ext cx="626430" cy="645877"/>
          </a:xfrm>
          <a:prstGeom prst="rect">
            <a:avLst/>
          </a:prstGeom>
        </p:spPr>
        <p:txBody>
          <a:bodyPr lIns="81637" tIns="81637" rIns="81637" bIns="81637"/>
          <a:lstStyle>
            <a:lvl1pPr algn="l">
              <a:defRPr sz="3200">
                <a:solidFill>
                  <a:srgbClr val="A2A2A2"/>
                </a:solidFill>
                <a:latin typeface="Roboto Condensed Light"/>
                <a:ea typeface="Roboto Condensed Light"/>
                <a:cs typeface="Roboto Condensed Light"/>
                <a:sym typeface="Roboto Condensed Light"/>
              </a:defRPr>
            </a:lvl1pPr>
          </a:lstStyle>
          <a:p>
            <a:fld id="{86CB4B4D-7CA3-9044-876B-883B54F8677D}" type="slidenum">
              <a:t>‹#›</a:t>
            </a:fld>
            <a:endParaRPr/>
          </a:p>
        </p:txBody>
      </p:sp>
      <p:sp>
        <p:nvSpPr>
          <p:cNvPr id="441" name="図プレースホルダー 9"/>
          <p:cNvSpPr>
            <a:spLocks noGrp="1"/>
          </p:cNvSpPr>
          <p:nvPr>
            <p:ph type="pic" sz="quarter" idx="13"/>
          </p:nvPr>
        </p:nvSpPr>
        <p:spPr>
          <a:xfrm>
            <a:off x="772276" y="1588105"/>
            <a:ext cx="8010891" cy="2700300"/>
          </a:xfrm>
          <a:prstGeom prst="rect">
            <a:avLst/>
          </a:prstGeom>
        </p:spPr>
        <p:txBody>
          <a:bodyPr lIns="91439" rIns="91439">
            <a:noAutofit/>
          </a:bodyPr>
          <a:lstStyle/>
          <a:p>
            <a:endParaRPr/>
          </a:p>
        </p:txBody>
      </p:sp>
      <p:sp>
        <p:nvSpPr>
          <p:cNvPr id="442" name="內文層級一…"/>
          <p:cNvSpPr txBox="1">
            <a:spLocks noGrp="1"/>
          </p:cNvSpPr>
          <p:nvPr>
            <p:ph type="body" sz="quarter" idx="1"/>
          </p:nvPr>
        </p:nvSpPr>
        <p:spPr>
          <a:xfrm>
            <a:off x="772276" y="4288404"/>
            <a:ext cx="8010891" cy="1170131"/>
          </a:xfrm>
          <a:prstGeom prst="rect">
            <a:avLst/>
          </a:prstGeom>
        </p:spPr>
        <p:txBody>
          <a:bodyPr lIns="81637" tIns="81637" rIns="81637" bIns="81637"/>
          <a:lstStyle>
            <a:lvl1pPr>
              <a:lnSpc>
                <a:spcPct val="120000"/>
              </a:lnSpc>
              <a:spcBef>
                <a:spcPts val="0"/>
              </a:spcBef>
              <a:defRPr sz="1800"/>
            </a:lvl1pPr>
            <a:lvl2pPr marL="1144385" indent="-328008">
              <a:lnSpc>
                <a:spcPct val="120000"/>
              </a:lnSpc>
              <a:spcBef>
                <a:spcPts val="0"/>
              </a:spcBef>
              <a:defRPr sz="1800"/>
            </a:lvl2pPr>
            <a:lvl3pPr marL="1895159" indent="-262406">
              <a:lnSpc>
                <a:spcPct val="120000"/>
              </a:lnSpc>
              <a:spcBef>
                <a:spcPts val="0"/>
              </a:spcBef>
              <a:defRPr sz="1800"/>
            </a:lvl3pPr>
            <a:lvl4pPr marL="2711535" indent="-262406">
              <a:lnSpc>
                <a:spcPct val="120000"/>
              </a:lnSpc>
              <a:spcBef>
                <a:spcPts val="0"/>
              </a:spcBef>
              <a:defRPr sz="1800"/>
            </a:lvl4pPr>
            <a:lvl5pPr marL="3527911" indent="-262406">
              <a:lnSpc>
                <a:spcPct val="120000"/>
              </a:lnSpc>
              <a:spcBef>
                <a:spcPts val="0"/>
              </a:spcBef>
              <a:defRPr sz="1800"/>
            </a:lvl5pPr>
          </a:lstStyle>
          <a:p>
            <a:r>
              <a:t>內文層級一</a:t>
            </a:r>
          </a:p>
          <a:p>
            <a:pPr lvl="1"/>
            <a:r>
              <a:t>內文層級二</a:t>
            </a:r>
          </a:p>
          <a:p>
            <a:pPr lvl="2"/>
            <a:r>
              <a:t>內文層級三</a:t>
            </a:r>
          </a:p>
          <a:p>
            <a:pPr lvl="3"/>
            <a:r>
              <a:t>內文層級四</a:t>
            </a:r>
          </a:p>
          <a:p>
            <a:pPr lvl="4"/>
            <a:r>
              <a:t>內文層級五</a:t>
            </a:r>
          </a:p>
        </p:txBody>
      </p:sp>
      <p:sp>
        <p:nvSpPr>
          <p:cNvPr id="443" name="図プレースホルダー 9"/>
          <p:cNvSpPr>
            <a:spLocks noGrp="1"/>
          </p:cNvSpPr>
          <p:nvPr>
            <p:ph type="pic" sz="quarter" idx="14"/>
          </p:nvPr>
        </p:nvSpPr>
        <p:spPr>
          <a:xfrm>
            <a:off x="9458241" y="1588105"/>
            <a:ext cx="8010891" cy="2700300"/>
          </a:xfrm>
          <a:prstGeom prst="rect">
            <a:avLst/>
          </a:prstGeom>
        </p:spPr>
        <p:txBody>
          <a:bodyPr lIns="91439" rIns="91439">
            <a:noAutofit/>
          </a:bodyPr>
          <a:lstStyle/>
          <a:p>
            <a:endParaRPr/>
          </a:p>
        </p:txBody>
      </p:sp>
      <p:sp>
        <p:nvSpPr>
          <p:cNvPr id="444" name="テキスト プレースホルダー 11"/>
          <p:cNvSpPr>
            <a:spLocks noGrp="1"/>
          </p:cNvSpPr>
          <p:nvPr>
            <p:ph type="body" sz="quarter" idx="15"/>
          </p:nvPr>
        </p:nvSpPr>
        <p:spPr>
          <a:xfrm>
            <a:off x="9458241" y="4288404"/>
            <a:ext cx="8010891" cy="1170131"/>
          </a:xfrm>
          <a:prstGeom prst="rect">
            <a:avLst/>
          </a:prstGeom>
        </p:spPr>
        <p:txBody>
          <a:bodyPr lIns="81637" tIns="81637" rIns="81637" bIns="81637"/>
          <a:lstStyle/>
          <a:p>
            <a:pPr>
              <a:lnSpc>
                <a:spcPct val="120000"/>
              </a:lnSpc>
              <a:spcBef>
                <a:spcPts val="0"/>
              </a:spcBef>
              <a:defRPr sz="1800"/>
            </a:pPr>
            <a:endParaRPr/>
          </a:p>
        </p:txBody>
      </p:sp>
      <p:sp>
        <p:nvSpPr>
          <p:cNvPr id="445" name="図プレースホルダー 9"/>
          <p:cNvSpPr>
            <a:spLocks noGrp="1"/>
          </p:cNvSpPr>
          <p:nvPr>
            <p:ph type="pic" sz="quarter" idx="16"/>
          </p:nvPr>
        </p:nvSpPr>
        <p:spPr>
          <a:xfrm>
            <a:off x="772276" y="5548545"/>
            <a:ext cx="8010891" cy="2700300"/>
          </a:xfrm>
          <a:prstGeom prst="rect">
            <a:avLst/>
          </a:prstGeom>
        </p:spPr>
        <p:txBody>
          <a:bodyPr lIns="91439" rIns="91439">
            <a:noAutofit/>
          </a:bodyPr>
          <a:lstStyle/>
          <a:p>
            <a:endParaRPr/>
          </a:p>
        </p:txBody>
      </p:sp>
      <p:sp>
        <p:nvSpPr>
          <p:cNvPr id="446" name="テキスト プレースホルダー 11"/>
          <p:cNvSpPr>
            <a:spLocks noGrp="1"/>
          </p:cNvSpPr>
          <p:nvPr>
            <p:ph type="body" sz="quarter" idx="17"/>
          </p:nvPr>
        </p:nvSpPr>
        <p:spPr>
          <a:xfrm>
            <a:off x="772275" y="8248845"/>
            <a:ext cx="8010892" cy="1170131"/>
          </a:xfrm>
          <a:prstGeom prst="rect">
            <a:avLst/>
          </a:prstGeom>
        </p:spPr>
        <p:txBody>
          <a:bodyPr lIns="81637" tIns="81637" rIns="81637" bIns="81637"/>
          <a:lstStyle/>
          <a:p>
            <a:pPr>
              <a:lnSpc>
                <a:spcPct val="120000"/>
              </a:lnSpc>
              <a:spcBef>
                <a:spcPts val="0"/>
              </a:spcBef>
              <a:defRPr sz="1800"/>
            </a:pPr>
            <a:endParaRPr/>
          </a:p>
        </p:txBody>
      </p:sp>
      <p:sp>
        <p:nvSpPr>
          <p:cNvPr id="447" name="図プレースホルダー 9"/>
          <p:cNvSpPr>
            <a:spLocks noGrp="1"/>
          </p:cNvSpPr>
          <p:nvPr>
            <p:ph type="pic" sz="quarter" idx="18"/>
          </p:nvPr>
        </p:nvSpPr>
        <p:spPr>
          <a:xfrm>
            <a:off x="9458241" y="5548545"/>
            <a:ext cx="8010891" cy="2700300"/>
          </a:xfrm>
          <a:prstGeom prst="rect">
            <a:avLst/>
          </a:prstGeom>
        </p:spPr>
        <p:txBody>
          <a:bodyPr lIns="91439" rIns="91439">
            <a:noAutofit/>
          </a:bodyPr>
          <a:lstStyle/>
          <a:p>
            <a:endParaRPr/>
          </a:p>
        </p:txBody>
      </p:sp>
      <p:sp>
        <p:nvSpPr>
          <p:cNvPr id="448" name="テキスト プレースホルダー 11"/>
          <p:cNvSpPr>
            <a:spLocks noGrp="1"/>
          </p:cNvSpPr>
          <p:nvPr>
            <p:ph type="body" sz="quarter" idx="19"/>
          </p:nvPr>
        </p:nvSpPr>
        <p:spPr>
          <a:xfrm>
            <a:off x="9458241" y="8248845"/>
            <a:ext cx="8010891" cy="1170131"/>
          </a:xfrm>
          <a:prstGeom prst="rect">
            <a:avLst/>
          </a:prstGeom>
        </p:spPr>
        <p:txBody>
          <a:bodyPr lIns="81637" tIns="81637" rIns="81637" bIns="81637"/>
          <a:lstStyle/>
          <a:p>
            <a:pPr>
              <a:lnSpc>
                <a:spcPct val="120000"/>
              </a:lnSpc>
              <a:spcBef>
                <a:spcPts val="0"/>
              </a:spcBef>
              <a:defRPr sz="1800"/>
            </a:pPr>
            <a:endParaRPr/>
          </a:p>
        </p:txBody>
      </p:sp>
      <p:sp>
        <p:nvSpPr>
          <p:cNvPr id="449" name="大標題文字"/>
          <p:cNvSpPr txBox="1">
            <a:spLocks noGrp="1"/>
          </p:cNvSpPr>
          <p:nvPr>
            <p:ph type="title"/>
          </p:nvPr>
        </p:nvSpPr>
        <p:spPr>
          <a:xfrm>
            <a:off x="637261" y="192949"/>
            <a:ext cx="16741861" cy="1125127"/>
          </a:xfrm>
          <a:prstGeom prst="rect">
            <a:avLst/>
          </a:prstGeom>
        </p:spPr>
        <p:txBody>
          <a:bodyPr lIns="81637" tIns="81637" rIns="81637" bIns="81637">
            <a:normAutofit/>
          </a:bodyPr>
          <a:lstStyle>
            <a:lvl1pPr algn="l">
              <a:defRPr sz="5400" spc="1500">
                <a:solidFill>
                  <a:schemeClr val="accent1"/>
                </a:solidFill>
              </a:defRPr>
            </a:lvl1pPr>
          </a:lstStyle>
          <a:p>
            <a:r>
              <a:t>大標題文字</a:t>
            </a: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x">
  <p:cSld name="2x3 Images">
    <p:spTree>
      <p:nvGrpSpPr>
        <p:cNvPr id="1" name=""/>
        <p:cNvGrpSpPr/>
        <p:nvPr/>
      </p:nvGrpSpPr>
      <p:grpSpPr>
        <a:xfrm>
          <a:off x="0" y="0"/>
          <a:ext cx="0" cy="0"/>
          <a:chOff x="0" y="0"/>
          <a:chExt cx="0" cy="0"/>
        </a:xfrm>
      </p:grpSpPr>
      <p:sp>
        <p:nvSpPr>
          <p:cNvPr id="456" name="直角三角形 8"/>
          <p:cNvSpPr/>
          <p:nvPr/>
        </p:nvSpPr>
        <p:spPr>
          <a:xfrm rot="10800000">
            <a:off x="16421955" y="-1370"/>
            <a:ext cx="1864459" cy="2350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457" name="直角三角形 9"/>
          <p:cNvSpPr/>
          <p:nvPr/>
        </p:nvSpPr>
        <p:spPr>
          <a:xfrm rot="10800000">
            <a:off x="14212397" y="-1371"/>
            <a:ext cx="4095456" cy="1949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458" name="直線コネクタ 6"/>
          <p:cNvSpPr/>
          <p:nvPr/>
        </p:nvSpPr>
        <p:spPr>
          <a:xfrm>
            <a:off x="603507" y="1273069"/>
            <a:ext cx="17079398" cy="1"/>
          </a:xfrm>
          <a:prstGeom prst="line">
            <a:avLst/>
          </a:prstGeom>
          <a:ln w="12700">
            <a:solidFill>
              <a:schemeClr val="accent1"/>
            </a:solidFill>
          </a:ln>
        </p:spPr>
        <p:txBody>
          <a:bodyPr lIns="45719" rIns="45719"/>
          <a:lstStyle/>
          <a:p>
            <a:endParaRPr/>
          </a:p>
        </p:txBody>
      </p:sp>
      <p:sp>
        <p:nvSpPr>
          <p:cNvPr id="459" name="幻燈片編號"/>
          <p:cNvSpPr txBox="1">
            <a:spLocks noGrp="1"/>
          </p:cNvSpPr>
          <p:nvPr>
            <p:ph type="sldNum" sz="quarter" idx="2"/>
          </p:nvPr>
        </p:nvSpPr>
        <p:spPr>
          <a:xfrm>
            <a:off x="17371930" y="9542273"/>
            <a:ext cx="626430" cy="645877"/>
          </a:xfrm>
          <a:prstGeom prst="rect">
            <a:avLst/>
          </a:prstGeom>
        </p:spPr>
        <p:txBody>
          <a:bodyPr lIns="81637" tIns="81637" rIns="81637" bIns="81637"/>
          <a:lstStyle>
            <a:lvl1pPr algn="l">
              <a:defRPr sz="3200">
                <a:solidFill>
                  <a:srgbClr val="A2A2A2"/>
                </a:solidFill>
                <a:latin typeface="Roboto Condensed Light"/>
                <a:ea typeface="Roboto Condensed Light"/>
                <a:cs typeface="Roboto Condensed Light"/>
                <a:sym typeface="Roboto Condensed Light"/>
              </a:defRPr>
            </a:lvl1pPr>
          </a:lstStyle>
          <a:p>
            <a:fld id="{86CB4B4D-7CA3-9044-876B-883B54F8677D}" type="slidenum">
              <a:t>‹#›</a:t>
            </a:fld>
            <a:endParaRPr/>
          </a:p>
        </p:txBody>
      </p:sp>
      <p:sp>
        <p:nvSpPr>
          <p:cNvPr id="460" name="図プレースホルダー 9"/>
          <p:cNvSpPr>
            <a:spLocks noGrp="1"/>
          </p:cNvSpPr>
          <p:nvPr>
            <p:ph type="pic" sz="quarter" idx="13"/>
          </p:nvPr>
        </p:nvSpPr>
        <p:spPr>
          <a:xfrm>
            <a:off x="772276" y="1588105"/>
            <a:ext cx="5310591" cy="2700300"/>
          </a:xfrm>
          <a:prstGeom prst="rect">
            <a:avLst/>
          </a:prstGeom>
        </p:spPr>
        <p:txBody>
          <a:bodyPr lIns="91439" rIns="91439">
            <a:noAutofit/>
          </a:bodyPr>
          <a:lstStyle/>
          <a:p>
            <a:endParaRPr/>
          </a:p>
        </p:txBody>
      </p:sp>
      <p:sp>
        <p:nvSpPr>
          <p:cNvPr id="461" name="內文層級一…"/>
          <p:cNvSpPr txBox="1">
            <a:spLocks noGrp="1"/>
          </p:cNvSpPr>
          <p:nvPr>
            <p:ph type="body" sz="quarter" idx="1"/>
          </p:nvPr>
        </p:nvSpPr>
        <p:spPr>
          <a:xfrm>
            <a:off x="772276" y="4288404"/>
            <a:ext cx="5310591" cy="1170131"/>
          </a:xfrm>
          <a:prstGeom prst="rect">
            <a:avLst/>
          </a:prstGeom>
        </p:spPr>
        <p:txBody>
          <a:bodyPr lIns="81637" tIns="81637" rIns="81637" bIns="81637"/>
          <a:lstStyle>
            <a:lvl1pPr>
              <a:lnSpc>
                <a:spcPct val="120000"/>
              </a:lnSpc>
              <a:spcBef>
                <a:spcPts val="0"/>
              </a:spcBef>
              <a:defRPr sz="1800"/>
            </a:lvl1pPr>
            <a:lvl2pPr marL="1144385" indent="-328008">
              <a:lnSpc>
                <a:spcPct val="120000"/>
              </a:lnSpc>
              <a:spcBef>
                <a:spcPts val="0"/>
              </a:spcBef>
              <a:defRPr sz="1800"/>
            </a:lvl2pPr>
            <a:lvl3pPr marL="1895159" indent="-262406">
              <a:lnSpc>
                <a:spcPct val="120000"/>
              </a:lnSpc>
              <a:spcBef>
                <a:spcPts val="0"/>
              </a:spcBef>
              <a:defRPr sz="1800"/>
            </a:lvl3pPr>
            <a:lvl4pPr marL="2711535" indent="-262406">
              <a:lnSpc>
                <a:spcPct val="120000"/>
              </a:lnSpc>
              <a:spcBef>
                <a:spcPts val="0"/>
              </a:spcBef>
              <a:defRPr sz="1800"/>
            </a:lvl4pPr>
            <a:lvl5pPr marL="3527911" indent="-262406">
              <a:lnSpc>
                <a:spcPct val="120000"/>
              </a:lnSpc>
              <a:spcBef>
                <a:spcPts val="0"/>
              </a:spcBef>
              <a:defRPr sz="1800"/>
            </a:lvl5pPr>
          </a:lstStyle>
          <a:p>
            <a:r>
              <a:t>內文層級一</a:t>
            </a:r>
          </a:p>
          <a:p>
            <a:pPr lvl="1"/>
            <a:r>
              <a:t>內文層級二</a:t>
            </a:r>
          </a:p>
          <a:p>
            <a:pPr lvl="2"/>
            <a:r>
              <a:t>內文層級三</a:t>
            </a:r>
          </a:p>
          <a:p>
            <a:pPr lvl="3"/>
            <a:r>
              <a:t>內文層級四</a:t>
            </a:r>
          </a:p>
          <a:p>
            <a:pPr lvl="4"/>
            <a:r>
              <a:t>內文層級五</a:t>
            </a:r>
          </a:p>
        </p:txBody>
      </p:sp>
      <p:sp>
        <p:nvSpPr>
          <p:cNvPr id="462" name="図プレースホルダー 9"/>
          <p:cNvSpPr>
            <a:spLocks noGrp="1"/>
          </p:cNvSpPr>
          <p:nvPr>
            <p:ph type="pic" sz="quarter" idx="14"/>
          </p:nvPr>
        </p:nvSpPr>
        <p:spPr>
          <a:xfrm>
            <a:off x="6487910" y="1588105"/>
            <a:ext cx="5310592" cy="2700300"/>
          </a:xfrm>
          <a:prstGeom prst="rect">
            <a:avLst/>
          </a:prstGeom>
        </p:spPr>
        <p:txBody>
          <a:bodyPr lIns="91439" rIns="91439">
            <a:noAutofit/>
          </a:bodyPr>
          <a:lstStyle/>
          <a:p>
            <a:endParaRPr/>
          </a:p>
        </p:txBody>
      </p:sp>
      <p:sp>
        <p:nvSpPr>
          <p:cNvPr id="463" name="テキスト プレースホルダー 11"/>
          <p:cNvSpPr>
            <a:spLocks noGrp="1"/>
          </p:cNvSpPr>
          <p:nvPr>
            <p:ph type="body" sz="quarter" idx="15"/>
          </p:nvPr>
        </p:nvSpPr>
        <p:spPr>
          <a:xfrm>
            <a:off x="6487910" y="4288404"/>
            <a:ext cx="5310592" cy="1170131"/>
          </a:xfrm>
          <a:prstGeom prst="rect">
            <a:avLst/>
          </a:prstGeom>
        </p:spPr>
        <p:txBody>
          <a:bodyPr lIns="81637" tIns="81637" rIns="81637" bIns="81637"/>
          <a:lstStyle/>
          <a:p>
            <a:pPr>
              <a:lnSpc>
                <a:spcPct val="120000"/>
              </a:lnSpc>
              <a:spcBef>
                <a:spcPts val="0"/>
              </a:spcBef>
              <a:defRPr sz="1800"/>
            </a:pPr>
            <a:endParaRPr/>
          </a:p>
        </p:txBody>
      </p:sp>
      <p:sp>
        <p:nvSpPr>
          <p:cNvPr id="464" name="図プレースホルダー 9"/>
          <p:cNvSpPr>
            <a:spLocks noGrp="1"/>
          </p:cNvSpPr>
          <p:nvPr>
            <p:ph type="pic" sz="quarter" idx="16"/>
          </p:nvPr>
        </p:nvSpPr>
        <p:spPr>
          <a:xfrm>
            <a:off x="12203545" y="1588105"/>
            <a:ext cx="5310591" cy="2700300"/>
          </a:xfrm>
          <a:prstGeom prst="rect">
            <a:avLst/>
          </a:prstGeom>
        </p:spPr>
        <p:txBody>
          <a:bodyPr lIns="91439" rIns="91439">
            <a:noAutofit/>
          </a:bodyPr>
          <a:lstStyle/>
          <a:p>
            <a:endParaRPr/>
          </a:p>
        </p:txBody>
      </p:sp>
      <p:sp>
        <p:nvSpPr>
          <p:cNvPr id="465" name="テキスト プレースホルダー 11"/>
          <p:cNvSpPr>
            <a:spLocks noGrp="1"/>
          </p:cNvSpPr>
          <p:nvPr>
            <p:ph type="body" sz="quarter" idx="17"/>
          </p:nvPr>
        </p:nvSpPr>
        <p:spPr>
          <a:xfrm>
            <a:off x="12203545" y="4288404"/>
            <a:ext cx="5310591" cy="1170131"/>
          </a:xfrm>
          <a:prstGeom prst="rect">
            <a:avLst/>
          </a:prstGeom>
        </p:spPr>
        <p:txBody>
          <a:bodyPr lIns="81637" tIns="81637" rIns="81637" bIns="81637"/>
          <a:lstStyle/>
          <a:p>
            <a:pPr>
              <a:lnSpc>
                <a:spcPct val="120000"/>
              </a:lnSpc>
              <a:spcBef>
                <a:spcPts val="0"/>
              </a:spcBef>
              <a:defRPr sz="1800"/>
            </a:pPr>
            <a:endParaRPr/>
          </a:p>
        </p:txBody>
      </p:sp>
      <p:sp>
        <p:nvSpPr>
          <p:cNvPr id="466" name="図プレースホルダー 9"/>
          <p:cNvSpPr>
            <a:spLocks noGrp="1"/>
          </p:cNvSpPr>
          <p:nvPr>
            <p:ph type="pic" sz="quarter" idx="18"/>
          </p:nvPr>
        </p:nvSpPr>
        <p:spPr>
          <a:xfrm>
            <a:off x="772276" y="5593550"/>
            <a:ext cx="5310591" cy="2700300"/>
          </a:xfrm>
          <a:prstGeom prst="rect">
            <a:avLst/>
          </a:prstGeom>
        </p:spPr>
        <p:txBody>
          <a:bodyPr lIns="91439" rIns="91439">
            <a:noAutofit/>
          </a:bodyPr>
          <a:lstStyle/>
          <a:p>
            <a:endParaRPr/>
          </a:p>
        </p:txBody>
      </p:sp>
      <p:sp>
        <p:nvSpPr>
          <p:cNvPr id="467" name="テキスト プレースホルダー 11"/>
          <p:cNvSpPr>
            <a:spLocks noGrp="1"/>
          </p:cNvSpPr>
          <p:nvPr>
            <p:ph type="body" sz="quarter" idx="19"/>
          </p:nvPr>
        </p:nvSpPr>
        <p:spPr>
          <a:xfrm>
            <a:off x="772275" y="8293850"/>
            <a:ext cx="5310592" cy="1170131"/>
          </a:xfrm>
          <a:prstGeom prst="rect">
            <a:avLst/>
          </a:prstGeom>
        </p:spPr>
        <p:txBody>
          <a:bodyPr lIns="81637" tIns="81637" rIns="81637" bIns="81637"/>
          <a:lstStyle/>
          <a:p>
            <a:pPr>
              <a:lnSpc>
                <a:spcPct val="120000"/>
              </a:lnSpc>
              <a:spcBef>
                <a:spcPts val="0"/>
              </a:spcBef>
              <a:defRPr sz="1800"/>
            </a:pPr>
            <a:endParaRPr/>
          </a:p>
        </p:txBody>
      </p:sp>
      <p:sp>
        <p:nvSpPr>
          <p:cNvPr id="468" name="図プレースホルダー 9"/>
          <p:cNvSpPr>
            <a:spLocks noGrp="1"/>
          </p:cNvSpPr>
          <p:nvPr>
            <p:ph type="pic" sz="quarter" idx="20"/>
          </p:nvPr>
        </p:nvSpPr>
        <p:spPr>
          <a:xfrm>
            <a:off x="6487910" y="5593550"/>
            <a:ext cx="5310592" cy="2700300"/>
          </a:xfrm>
          <a:prstGeom prst="rect">
            <a:avLst/>
          </a:prstGeom>
        </p:spPr>
        <p:txBody>
          <a:bodyPr lIns="91439" rIns="91439">
            <a:noAutofit/>
          </a:bodyPr>
          <a:lstStyle/>
          <a:p>
            <a:endParaRPr/>
          </a:p>
        </p:txBody>
      </p:sp>
      <p:sp>
        <p:nvSpPr>
          <p:cNvPr id="469" name="テキスト プレースホルダー 11"/>
          <p:cNvSpPr>
            <a:spLocks noGrp="1"/>
          </p:cNvSpPr>
          <p:nvPr>
            <p:ph type="body" sz="quarter" idx="21"/>
          </p:nvPr>
        </p:nvSpPr>
        <p:spPr>
          <a:xfrm>
            <a:off x="6487910" y="8293850"/>
            <a:ext cx="5310592" cy="1170131"/>
          </a:xfrm>
          <a:prstGeom prst="rect">
            <a:avLst/>
          </a:prstGeom>
        </p:spPr>
        <p:txBody>
          <a:bodyPr lIns="81637" tIns="81637" rIns="81637" bIns="81637"/>
          <a:lstStyle/>
          <a:p>
            <a:pPr>
              <a:lnSpc>
                <a:spcPct val="120000"/>
              </a:lnSpc>
              <a:spcBef>
                <a:spcPts val="0"/>
              </a:spcBef>
              <a:defRPr sz="1800"/>
            </a:pPr>
            <a:endParaRPr/>
          </a:p>
        </p:txBody>
      </p:sp>
      <p:sp>
        <p:nvSpPr>
          <p:cNvPr id="470" name="図プレースホルダー 9"/>
          <p:cNvSpPr>
            <a:spLocks noGrp="1"/>
          </p:cNvSpPr>
          <p:nvPr>
            <p:ph type="pic" sz="quarter" idx="22"/>
          </p:nvPr>
        </p:nvSpPr>
        <p:spPr>
          <a:xfrm>
            <a:off x="12203545" y="5593550"/>
            <a:ext cx="5310591" cy="2700300"/>
          </a:xfrm>
          <a:prstGeom prst="rect">
            <a:avLst/>
          </a:prstGeom>
        </p:spPr>
        <p:txBody>
          <a:bodyPr lIns="91439" rIns="91439">
            <a:noAutofit/>
          </a:bodyPr>
          <a:lstStyle/>
          <a:p>
            <a:endParaRPr/>
          </a:p>
        </p:txBody>
      </p:sp>
      <p:sp>
        <p:nvSpPr>
          <p:cNvPr id="471" name="テキスト プレースホルダー 11"/>
          <p:cNvSpPr>
            <a:spLocks noGrp="1"/>
          </p:cNvSpPr>
          <p:nvPr>
            <p:ph type="body" sz="quarter" idx="23"/>
          </p:nvPr>
        </p:nvSpPr>
        <p:spPr>
          <a:xfrm>
            <a:off x="12203545" y="8293850"/>
            <a:ext cx="5310591" cy="1170131"/>
          </a:xfrm>
          <a:prstGeom prst="rect">
            <a:avLst/>
          </a:prstGeom>
        </p:spPr>
        <p:txBody>
          <a:bodyPr lIns="81637" tIns="81637" rIns="81637" bIns="81637"/>
          <a:lstStyle/>
          <a:p>
            <a:pPr>
              <a:lnSpc>
                <a:spcPct val="120000"/>
              </a:lnSpc>
              <a:spcBef>
                <a:spcPts val="0"/>
              </a:spcBef>
              <a:defRPr sz="1800"/>
            </a:pPr>
            <a:endParaRPr/>
          </a:p>
        </p:txBody>
      </p:sp>
      <p:sp>
        <p:nvSpPr>
          <p:cNvPr id="472" name="大標題文字"/>
          <p:cNvSpPr txBox="1">
            <a:spLocks noGrp="1"/>
          </p:cNvSpPr>
          <p:nvPr>
            <p:ph type="title"/>
          </p:nvPr>
        </p:nvSpPr>
        <p:spPr>
          <a:xfrm>
            <a:off x="637261" y="192949"/>
            <a:ext cx="16741861" cy="1125127"/>
          </a:xfrm>
          <a:prstGeom prst="rect">
            <a:avLst/>
          </a:prstGeom>
        </p:spPr>
        <p:txBody>
          <a:bodyPr lIns="81637" tIns="81637" rIns="81637" bIns="81637">
            <a:normAutofit/>
          </a:bodyPr>
          <a:lstStyle>
            <a:lvl1pPr algn="l">
              <a:defRPr sz="5400" spc="1500">
                <a:solidFill>
                  <a:schemeClr val="accent1"/>
                </a:solidFill>
              </a:defRPr>
            </a:lvl1pPr>
          </a:lstStyle>
          <a:p>
            <a:r>
              <a:t>大標題文字</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 2 Social">
    <p:spTree>
      <p:nvGrpSpPr>
        <p:cNvPr id="1" name=""/>
        <p:cNvGrpSpPr/>
        <p:nvPr/>
      </p:nvGrpSpPr>
      <p:grpSpPr>
        <a:xfrm>
          <a:off x="0" y="0"/>
          <a:ext cx="0" cy="0"/>
          <a:chOff x="0" y="0"/>
          <a:chExt cx="0" cy="0"/>
        </a:xfrm>
      </p:grpSpPr>
      <p:sp>
        <p:nvSpPr>
          <p:cNvPr id="48" name="正方形/長方形 2"/>
          <p:cNvSpPr/>
          <p:nvPr/>
        </p:nvSpPr>
        <p:spPr>
          <a:xfrm>
            <a:off x="-1" y="0"/>
            <a:ext cx="18286414" cy="10287000"/>
          </a:xfrm>
          <a:prstGeom prst="rect">
            <a:avLst/>
          </a:prstGeom>
          <a:gradFill>
            <a:gsLst>
              <a:gs pos="0">
                <a:srgbClr val="FFFFFF"/>
              </a:gs>
              <a:gs pos="50000">
                <a:srgbClr val="B9DBEF">
                  <a:alpha val="24000"/>
                </a:srgbClr>
              </a:gs>
              <a:gs pos="100000">
                <a:srgbClr val="8AC8E9">
                  <a:alpha val="29000"/>
                </a:srgbClr>
              </a:gs>
            </a:gsLst>
            <a:path path="circle">
              <a:fillToRect l="37721" t="-19636" r="62278" b="119636"/>
            </a:path>
          </a:gradFill>
          <a:ln w="12700">
            <a:miter lim="400000"/>
          </a:ln>
        </p:spPr>
        <p:txBody>
          <a:bodyPr lIns="45719" rIns="45719" anchor="ctr"/>
          <a:lstStyle/>
          <a:p>
            <a:pPr algn="ctr"/>
            <a:endParaRPr/>
          </a:p>
        </p:txBody>
      </p:sp>
      <p:sp>
        <p:nvSpPr>
          <p:cNvPr id="49" name="円/楕円 3"/>
          <p:cNvSpPr/>
          <p:nvPr/>
        </p:nvSpPr>
        <p:spPr>
          <a:xfrm>
            <a:off x="4450555" y="450850"/>
            <a:ext cx="9385301" cy="9385300"/>
          </a:xfrm>
          <a:prstGeom prst="ellipse">
            <a:avLst/>
          </a:prstGeom>
          <a:gradFill>
            <a:gsLst>
              <a:gs pos="0">
                <a:srgbClr val="FFFFFF"/>
              </a:gs>
              <a:gs pos="50000">
                <a:srgbClr val="B9DBEF">
                  <a:alpha val="14000"/>
                </a:srgbClr>
              </a:gs>
              <a:gs pos="100000">
                <a:srgbClr val="8AC8E9">
                  <a:alpha val="15000"/>
                </a:srgbClr>
              </a:gs>
            </a:gsLst>
            <a:path path="circle">
              <a:fillToRect l="37721" t="-19636" r="62278" b="119636"/>
            </a:path>
          </a:gradFill>
          <a:ln w="12700">
            <a:miter lim="400000"/>
          </a:ln>
        </p:spPr>
        <p:txBody>
          <a:bodyPr lIns="45719" rIns="45719" anchor="ctr"/>
          <a:lstStyle/>
          <a:p>
            <a:pPr algn="ctr"/>
            <a:endParaRPr/>
          </a:p>
        </p:txBody>
      </p:sp>
      <p:sp>
        <p:nvSpPr>
          <p:cNvPr id="50" name="円/楕円 4"/>
          <p:cNvSpPr/>
          <p:nvPr/>
        </p:nvSpPr>
        <p:spPr>
          <a:xfrm>
            <a:off x="5877719" y="1878013"/>
            <a:ext cx="6530976" cy="6530977"/>
          </a:xfrm>
          <a:prstGeom prst="ellipse">
            <a:avLst/>
          </a:prstGeom>
          <a:gradFill>
            <a:gsLst>
              <a:gs pos="0">
                <a:srgbClr val="FFFFFF"/>
              </a:gs>
              <a:gs pos="42000">
                <a:srgbClr val="B9DBEF">
                  <a:alpha val="24000"/>
                </a:srgbClr>
              </a:gs>
              <a:gs pos="100000">
                <a:srgbClr val="8AC8E9">
                  <a:alpha val="38000"/>
                </a:srgbClr>
              </a:gs>
            </a:gsLst>
            <a:path path="circle">
              <a:fillToRect l="37721" t="-19636" r="62278" b="119636"/>
            </a:path>
          </a:gradFill>
          <a:ln w="12700">
            <a:miter lim="400000"/>
          </a:ln>
        </p:spPr>
        <p:txBody>
          <a:bodyPr lIns="45719" rIns="45719" anchor="ctr"/>
          <a:lstStyle/>
          <a:p>
            <a:pPr algn="ctr"/>
            <a:endParaRPr/>
          </a:p>
        </p:txBody>
      </p:sp>
      <p:sp>
        <p:nvSpPr>
          <p:cNvPr id="51" name="図プレースホルダー 7"/>
          <p:cNvSpPr>
            <a:spLocks noGrp="1"/>
          </p:cNvSpPr>
          <p:nvPr>
            <p:ph type="pic" sz="quarter" idx="13"/>
          </p:nvPr>
        </p:nvSpPr>
        <p:spPr>
          <a:xfrm>
            <a:off x="7178020" y="8707863"/>
            <a:ext cx="765021" cy="765021"/>
          </a:xfrm>
          <a:prstGeom prst="rect">
            <a:avLst/>
          </a:prstGeom>
        </p:spPr>
        <p:txBody>
          <a:bodyPr lIns="91439" rIns="91439">
            <a:noAutofit/>
          </a:bodyPr>
          <a:lstStyle/>
          <a:p>
            <a:endParaRPr/>
          </a:p>
        </p:txBody>
      </p:sp>
      <p:sp>
        <p:nvSpPr>
          <p:cNvPr id="52" name="內文層級一…"/>
          <p:cNvSpPr txBox="1">
            <a:spLocks noGrp="1"/>
          </p:cNvSpPr>
          <p:nvPr>
            <p:ph type="body" sz="quarter" idx="1"/>
          </p:nvPr>
        </p:nvSpPr>
        <p:spPr>
          <a:xfrm>
            <a:off x="6052863" y="9472948"/>
            <a:ext cx="3015336" cy="495056"/>
          </a:xfrm>
          <a:prstGeom prst="rect">
            <a:avLst/>
          </a:prstGeom>
        </p:spPr>
        <p:txBody>
          <a:bodyPr anchor="ctr"/>
          <a:lstStyle>
            <a:lvl1pPr algn="ctr">
              <a:lnSpc>
                <a:spcPct val="120000"/>
              </a:lnSpc>
              <a:spcBef>
                <a:spcPts val="400"/>
              </a:spcBef>
              <a:defRPr sz="2000"/>
            </a:lvl1pPr>
            <a:lvl2pPr marL="1020471" indent="-204093" algn="ctr">
              <a:lnSpc>
                <a:spcPct val="120000"/>
              </a:lnSpc>
              <a:spcBef>
                <a:spcPts val="400"/>
              </a:spcBef>
              <a:defRPr sz="2000"/>
            </a:lvl2pPr>
            <a:lvl3pPr marL="1822607" indent="-189854" algn="ctr">
              <a:lnSpc>
                <a:spcPct val="120000"/>
              </a:lnSpc>
              <a:spcBef>
                <a:spcPts val="400"/>
              </a:spcBef>
              <a:defRPr sz="2000"/>
            </a:lvl3pPr>
            <a:lvl4pPr marL="2675900" indent="-226771" algn="ctr">
              <a:lnSpc>
                <a:spcPct val="120000"/>
              </a:lnSpc>
              <a:spcBef>
                <a:spcPts val="400"/>
              </a:spcBef>
              <a:defRPr sz="2000"/>
            </a:lvl4pPr>
            <a:lvl5pPr marL="3492275" indent="-226771" algn="ctr">
              <a:lnSpc>
                <a:spcPct val="120000"/>
              </a:lnSpc>
              <a:spcBef>
                <a:spcPts val="400"/>
              </a:spcBef>
              <a:defRPr sz="2000"/>
            </a:lvl5pPr>
          </a:lstStyle>
          <a:p>
            <a:r>
              <a:t>內文層級一</a:t>
            </a:r>
          </a:p>
          <a:p>
            <a:pPr lvl="1"/>
            <a:r>
              <a:t>內文層級二</a:t>
            </a:r>
          </a:p>
          <a:p>
            <a:pPr lvl="2"/>
            <a:r>
              <a:t>內文層級三</a:t>
            </a:r>
          </a:p>
          <a:p>
            <a:pPr lvl="3"/>
            <a:r>
              <a:t>內文層級四</a:t>
            </a:r>
          </a:p>
          <a:p>
            <a:pPr lvl="4"/>
            <a:r>
              <a:t>內文層級五</a:t>
            </a:r>
          </a:p>
        </p:txBody>
      </p:sp>
      <p:sp>
        <p:nvSpPr>
          <p:cNvPr id="53" name="図プレースホルダー 7"/>
          <p:cNvSpPr>
            <a:spLocks noGrp="1"/>
          </p:cNvSpPr>
          <p:nvPr>
            <p:ph type="pic" sz="quarter" idx="14"/>
          </p:nvPr>
        </p:nvSpPr>
        <p:spPr>
          <a:xfrm>
            <a:off x="10358373" y="8707863"/>
            <a:ext cx="765021" cy="765021"/>
          </a:xfrm>
          <a:prstGeom prst="rect">
            <a:avLst/>
          </a:prstGeom>
        </p:spPr>
        <p:txBody>
          <a:bodyPr lIns="91439" rIns="91439">
            <a:noAutofit/>
          </a:bodyPr>
          <a:lstStyle/>
          <a:p>
            <a:endParaRPr/>
          </a:p>
        </p:txBody>
      </p:sp>
      <p:sp>
        <p:nvSpPr>
          <p:cNvPr id="54" name="テキスト プレースホルダー 11"/>
          <p:cNvSpPr>
            <a:spLocks noGrp="1"/>
          </p:cNvSpPr>
          <p:nvPr>
            <p:ph type="body" sz="quarter" idx="15"/>
          </p:nvPr>
        </p:nvSpPr>
        <p:spPr>
          <a:xfrm>
            <a:off x="9233216" y="9472948"/>
            <a:ext cx="3015336" cy="495056"/>
          </a:xfrm>
          <a:prstGeom prst="rect">
            <a:avLst/>
          </a:prstGeom>
        </p:spPr>
        <p:txBody>
          <a:bodyPr anchor="ctr"/>
          <a:lstStyle/>
          <a:p>
            <a:pPr algn="ctr">
              <a:lnSpc>
                <a:spcPct val="120000"/>
              </a:lnSpc>
              <a:spcBef>
                <a:spcPts val="400"/>
              </a:spcBef>
              <a:defRPr sz="2000"/>
            </a:pPr>
            <a:endParaRPr/>
          </a:p>
        </p:txBody>
      </p:sp>
      <p:sp>
        <p:nvSpPr>
          <p:cNvPr id="55" name="大標題文字"/>
          <p:cNvSpPr txBox="1">
            <a:spLocks noGrp="1"/>
          </p:cNvSpPr>
          <p:nvPr>
            <p:ph type="title"/>
          </p:nvPr>
        </p:nvSpPr>
        <p:spPr>
          <a:xfrm>
            <a:off x="2266442" y="4288404"/>
            <a:ext cx="13753529" cy="1189758"/>
          </a:xfrm>
          <a:prstGeom prst="rect">
            <a:avLst/>
          </a:prstGeom>
        </p:spPr>
        <p:txBody>
          <a:bodyPr>
            <a:normAutofit/>
          </a:bodyPr>
          <a:lstStyle>
            <a:lvl1pPr>
              <a:defRPr sz="7200" spc="1500">
                <a:solidFill>
                  <a:schemeClr val="accent1"/>
                </a:solidFill>
              </a:defRPr>
            </a:lvl1pPr>
          </a:lstStyle>
          <a:p>
            <a:r>
              <a:t>大標題文字</a:t>
            </a:r>
          </a:p>
        </p:txBody>
      </p:sp>
      <p:sp>
        <p:nvSpPr>
          <p:cNvPr id="56"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x">
  <p:cSld name="1 Image - 1 Column">
    <p:spTree>
      <p:nvGrpSpPr>
        <p:cNvPr id="1" name=""/>
        <p:cNvGrpSpPr/>
        <p:nvPr/>
      </p:nvGrpSpPr>
      <p:grpSpPr>
        <a:xfrm>
          <a:off x="0" y="0"/>
          <a:ext cx="0" cy="0"/>
          <a:chOff x="0" y="0"/>
          <a:chExt cx="0" cy="0"/>
        </a:xfrm>
      </p:grpSpPr>
      <p:sp>
        <p:nvSpPr>
          <p:cNvPr id="479" name="直角三角形 8"/>
          <p:cNvSpPr/>
          <p:nvPr/>
        </p:nvSpPr>
        <p:spPr>
          <a:xfrm rot="10800000">
            <a:off x="16421955" y="-1370"/>
            <a:ext cx="1864459" cy="2350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480" name="直角三角形 9"/>
          <p:cNvSpPr/>
          <p:nvPr/>
        </p:nvSpPr>
        <p:spPr>
          <a:xfrm rot="10800000">
            <a:off x="14212397" y="-1371"/>
            <a:ext cx="4095456" cy="1949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481" name="直線コネクタ 6"/>
          <p:cNvSpPr/>
          <p:nvPr/>
        </p:nvSpPr>
        <p:spPr>
          <a:xfrm>
            <a:off x="603507" y="1273069"/>
            <a:ext cx="17079398" cy="1"/>
          </a:xfrm>
          <a:prstGeom prst="line">
            <a:avLst/>
          </a:prstGeom>
          <a:ln w="12700">
            <a:solidFill>
              <a:schemeClr val="accent1"/>
            </a:solidFill>
          </a:ln>
        </p:spPr>
        <p:txBody>
          <a:bodyPr lIns="45719" rIns="45719"/>
          <a:lstStyle/>
          <a:p>
            <a:endParaRPr/>
          </a:p>
        </p:txBody>
      </p:sp>
      <p:sp>
        <p:nvSpPr>
          <p:cNvPr id="482" name="正方形/長方形 9"/>
          <p:cNvSpPr/>
          <p:nvPr/>
        </p:nvSpPr>
        <p:spPr>
          <a:xfrm>
            <a:off x="727271" y="2909030"/>
            <a:ext cx="7110791" cy="5069785"/>
          </a:xfrm>
          <a:prstGeom prst="rect">
            <a:avLst/>
          </a:prstGeom>
          <a:solidFill>
            <a:srgbClr val="BFF2FF">
              <a:alpha val="30000"/>
            </a:srgbClr>
          </a:solidFill>
          <a:ln w="12700">
            <a:miter lim="400000"/>
          </a:ln>
        </p:spPr>
        <p:txBody>
          <a:bodyPr lIns="45719" rIns="45719" anchor="ctr"/>
          <a:lstStyle/>
          <a:p>
            <a:pPr algn="ctr">
              <a:defRPr>
                <a:solidFill>
                  <a:srgbClr val="FFFFFF"/>
                </a:solidFill>
              </a:defRPr>
            </a:pPr>
            <a:endParaRPr/>
          </a:p>
        </p:txBody>
      </p:sp>
      <p:sp>
        <p:nvSpPr>
          <p:cNvPr id="483" name="図プレースホルダー 8"/>
          <p:cNvSpPr>
            <a:spLocks noGrp="1"/>
          </p:cNvSpPr>
          <p:nvPr>
            <p:ph type="pic" sz="quarter" idx="13"/>
          </p:nvPr>
        </p:nvSpPr>
        <p:spPr>
          <a:xfrm>
            <a:off x="885185" y="3063875"/>
            <a:ext cx="6794963" cy="4760097"/>
          </a:xfrm>
          <a:prstGeom prst="rect">
            <a:avLst/>
          </a:prstGeom>
        </p:spPr>
        <p:txBody>
          <a:bodyPr lIns="91439" rIns="91439">
            <a:noAutofit/>
          </a:bodyPr>
          <a:lstStyle/>
          <a:p>
            <a:endParaRPr/>
          </a:p>
        </p:txBody>
      </p:sp>
      <p:sp>
        <p:nvSpPr>
          <p:cNvPr id="484" name="大標題文字"/>
          <p:cNvSpPr txBox="1">
            <a:spLocks noGrp="1"/>
          </p:cNvSpPr>
          <p:nvPr>
            <p:ph type="title"/>
          </p:nvPr>
        </p:nvSpPr>
        <p:spPr>
          <a:xfrm>
            <a:off x="637261" y="192949"/>
            <a:ext cx="16741861" cy="1125127"/>
          </a:xfrm>
          <a:prstGeom prst="rect">
            <a:avLst/>
          </a:prstGeom>
        </p:spPr>
        <p:txBody>
          <a:bodyPr lIns="81637" tIns="81637" rIns="81637" bIns="81637">
            <a:normAutofit/>
          </a:bodyPr>
          <a:lstStyle>
            <a:lvl1pPr algn="l">
              <a:defRPr sz="5400" spc="1500">
                <a:solidFill>
                  <a:schemeClr val="accent1"/>
                </a:solidFill>
              </a:defRPr>
            </a:lvl1pPr>
          </a:lstStyle>
          <a:p>
            <a:r>
              <a:t>大標題文字</a:t>
            </a:r>
          </a:p>
        </p:txBody>
      </p:sp>
      <p:sp>
        <p:nvSpPr>
          <p:cNvPr id="485" name="幻燈片編號"/>
          <p:cNvSpPr txBox="1">
            <a:spLocks noGrp="1"/>
          </p:cNvSpPr>
          <p:nvPr>
            <p:ph type="sldNum" sz="quarter" idx="2"/>
          </p:nvPr>
        </p:nvSpPr>
        <p:spPr>
          <a:xfrm>
            <a:off x="17371930" y="9542273"/>
            <a:ext cx="626430" cy="645877"/>
          </a:xfrm>
          <a:prstGeom prst="rect">
            <a:avLst/>
          </a:prstGeom>
        </p:spPr>
        <p:txBody>
          <a:bodyPr lIns="81637" tIns="81637" rIns="81637" bIns="81637"/>
          <a:lstStyle>
            <a:lvl1pPr algn="l">
              <a:defRPr sz="3200">
                <a:solidFill>
                  <a:srgbClr val="A2A2A2"/>
                </a:solidFill>
                <a:latin typeface="Roboto Condensed Light"/>
                <a:ea typeface="Roboto Condensed Light"/>
                <a:cs typeface="Roboto Condensed Light"/>
                <a:sym typeface="Roboto Condensed Light"/>
              </a:defRPr>
            </a:lvl1pPr>
          </a:lstStyle>
          <a:p>
            <a:fld id="{86CB4B4D-7CA3-9044-876B-883B54F8677D}" type="slidenum">
              <a:t>‹#›</a:t>
            </a:fld>
            <a:endParaRPr/>
          </a:p>
        </p:txBody>
      </p:sp>
      <p:sp>
        <p:nvSpPr>
          <p:cNvPr id="486" name="ホームベース 10"/>
          <p:cNvSpPr/>
          <p:nvPr/>
        </p:nvSpPr>
        <p:spPr>
          <a:xfrm>
            <a:off x="8393479" y="2729295"/>
            <a:ext cx="479696" cy="35947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3507" y="0"/>
                </a:lnTo>
                <a:lnTo>
                  <a:pt x="21600" y="10800"/>
                </a:lnTo>
                <a:lnTo>
                  <a:pt x="13507" y="21600"/>
                </a:lnTo>
                <a:lnTo>
                  <a:pt x="0" y="21600"/>
                </a:lnTo>
                <a:close/>
              </a:path>
            </a:pathLst>
          </a:custGeom>
          <a:solidFill>
            <a:schemeClr val="accent1"/>
          </a:solidFill>
          <a:ln w="12700">
            <a:miter lim="400000"/>
          </a:ln>
        </p:spPr>
        <p:txBody>
          <a:bodyPr lIns="45719" rIns="45719" anchor="ctr"/>
          <a:lstStyle/>
          <a:p>
            <a:pPr algn="ctr">
              <a:defRPr>
                <a:solidFill>
                  <a:srgbClr val="FFFFFF"/>
                </a:solidFill>
              </a:defRPr>
            </a:pPr>
            <a:endParaRPr/>
          </a:p>
        </p:txBody>
      </p:sp>
      <p:sp>
        <p:nvSpPr>
          <p:cNvPr id="487" name="內文層級一…"/>
          <p:cNvSpPr txBox="1">
            <a:spLocks noGrp="1"/>
          </p:cNvSpPr>
          <p:nvPr>
            <p:ph type="body" sz="quarter" idx="1"/>
          </p:nvPr>
        </p:nvSpPr>
        <p:spPr>
          <a:xfrm>
            <a:off x="8873176" y="3112640"/>
            <a:ext cx="8820981" cy="1035116"/>
          </a:xfrm>
          <a:prstGeom prst="rect">
            <a:avLst/>
          </a:prstGeom>
        </p:spPr>
        <p:txBody>
          <a:bodyPr lIns="81637" tIns="81637" rIns="81637" bIns="81637"/>
          <a:lstStyle>
            <a:lvl1pPr>
              <a:lnSpc>
                <a:spcPct val="120000"/>
              </a:lnSpc>
              <a:spcBef>
                <a:spcPts val="400"/>
              </a:spcBef>
              <a:defRPr sz="2000"/>
            </a:lvl1pPr>
            <a:lvl2pPr marL="1180830" indent="-364453">
              <a:lnSpc>
                <a:spcPct val="120000"/>
              </a:lnSpc>
              <a:spcBef>
                <a:spcPts val="400"/>
              </a:spcBef>
              <a:defRPr sz="2000"/>
            </a:lvl2pPr>
            <a:lvl3pPr marL="1924315" indent="-291562">
              <a:lnSpc>
                <a:spcPct val="120000"/>
              </a:lnSpc>
              <a:spcBef>
                <a:spcPts val="400"/>
              </a:spcBef>
              <a:defRPr sz="2000"/>
            </a:lvl3pPr>
            <a:lvl4pPr marL="2740691" indent="-291562">
              <a:lnSpc>
                <a:spcPct val="120000"/>
              </a:lnSpc>
              <a:spcBef>
                <a:spcPts val="400"/>
              </a:spcBef>
              <a:defRPr sz="2000"/>
            </a:lvl4pPr>
            <a:lvl5pPr marL="3557067" indent="-291562">
              <a:lnSpc>
                <a:spcPct val="120000"/>
              </a:lnSpc>
              <a:spcBef>
                <a:spcPts val="400"/>
              </a:spcBef>
              <a:defRPr sz="2000"/>
            </a:lvl5pPr>
          </a:lstStyle>
          <a:p>
            <a:r>
              <a:t>內文層級一</a:t>
            </a:r>
          </a:p>
          <a:p>
            <a:pPr lvl="1"/>
            <a:r>
              <a:t>內文層級二</a:t>
            </a:r>
          </a:p>
          <a:p>
            <a:pPr lvl="2"/>
            <a:r>
              <a:t>內文層級三</a:t>
            </a:r>
          </a:p>
          <a:p>
            <a:pPr lvl="3"/>
            <a:r>
              <a:t>內文層級四</a:t>
            </a:r>
          </a:p>
          <a:p>
            <a:pPr lvl="4"/>
            <a:r>
              <a:t>內文層級五</a:t>
            </a:r>
          </a:p>
        </p:txBody>
      </p:sp>
      <p:sp>
        <p:nvSpPr>
          <p:cNvPr id="488" name="テキスト プレースホルダー 11"/>
          <p:cNvSpPr>
            <a:spLocks noGrp="1"/>
          </p:cNvSpPr>
          <p:nvPr>
            <p:ph type="body" sz="quarter" idx="14"/>
          </p:nvPr>
        </p:nvSpPr>
        <p:spPr>
          <a:xfrm>
            <a:off x="8873176" y="2533209"/>
            <a:ext cx="8820981" cy="773204"/>
          </a:xfrm>
          <a:prstGeom prst="rect">
            <a:avLst/>
          </a:prstGeom>
        </p:spPr>
        <p:txBody>
          <a:bodyPr lIns="81637" tIns="81637" rIns="81637" bIns="81637"/>
          <a:lstStyle/>
          <a:p>
            <a:pPr>
              <a:lnSpc>
                <a:spcPct val="120000"/>
              </a:lnSpc>
              <a:spcBef>
                <a:spcPts val="700"/>
              </a:spcBef>
              <a:defRPr sz="3200" spc="300">
                <a:solidFill>
                  <a:schemeClr val="accent1"/>
                </a:solidFill>
                <a:latin typeface="Roboto Condensed Light"/>
                <a:ea typeface="Roboto Condensed Light"/>
                <a:cs typeface="Roboto Condensed Light"/>
                <a:sym typeface="Roboto Condensed Light"/>
              </a:defRPr>
            </a:pPr>
            <a:endParaRPr/>
          </a:p>
        </p:txBody>
      </p:sp>
      <p:sp>
        <p:nvSpPr>
          <p:cNvPr id="489" name="ホームベース 13"/>
          <p:cNvSpPr/>
          <p:nvPr/>
        </p:nvSpPr>
        <p:spPr>
          <a:xfrm>
            <a:off x="8393479" y="4716895"/>
            <a:ext cx="479696" cy="35947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3507" y="0"/>
                </a:lnTo>
                <a:lnTo>
                  <a:pt x="21600" y="10800"/>
                </a:lnTo>
                <a:lnTo>
                  <a:pt x="13507" y="21600"/>
                </a:lnTo>
                <a:lnTo>
                  <a:pt x="0" y="21600"/>
                </a:lnTo>
                <a:close/>
              </a:path>
            </a:pathLst>
          </a:custGeom>
          <a:solidFill>
            <a:schemeClr val="accent1"/>
          </a:solidFill>
          <a:ln w="12700">
            <a:miter lim="400000"/>
          </a:ln>
        </p:spPr>
        <p:txBody>
          <a:bodyPr lIns="45719" rIns="45719" anchor="ctr"/>
          <a:lstStyle/>
          <a:p>
            <a:pPr algn="ctr">
              <a:defRPr>
                <a:solidFill>
                  <a:srgbClr val="FFFFFF"/>
                </a:solidFill>
              </a:defRPr>
            </a:pPr>
            <a:endParaRPr/>
          </a:p>
        </p:txBody>
      </p:sp>
      <p:sp>
        <p:nvSpPr>
          <p:cNvPr id="490" name="テキスト プレースホルダー 11"/>
          <p:cNvSpPr>
            <a:spLocks noGrp="1"/>
          </p:cNvSpPr>
          <p:nvPr>
            <p:ph type="body" sz="quarter" idx="15"/>
          </p:nvPr>
        </p:nvSpPr>
        <p:spPr>
          <a:xfrm>
            <a:off x="8873176" y="5100239"/>
            <a:ext cx="8820981" cy="1035116"/>
          </a:xfrm>
          <a:prstGeom prst="rect">
            <a:avLst/>
          </a:prstGeom>
        </p:spPr>
        <p:txBody>
          <a:bodyPr lIns="81637" tIns="81637" rIns="81637" bIns="81637"/>
          <a:lstStyle/>
          <a:p>
            <a:pPr>
              <a:lnSpc>
                <a:spcPct val="120000"/>
              </a:lnSpc>
              <a:spcBef>
                <a:spcPts val="400"/>
              </a:spcBef>
              <a:defRPr sz="2000"/>
            </a:pPr>
            <a:endParaRPr/>
          </a:p>
        </p:txBody>
      </p:sp>
      <p:sp>
        <p:nvSpPr>
          <p:cNvPr id="491" name="テキスト プレースホルダー 11"/>
          <p:cNvSpPr>
            <a:spLocks noGrp="1"/>
          </p:cNvSpPr>
          <p:nvPr>
            <p:ph type="body" sz="quarter" idx="16"/>
          </p:nvPr>
        </p:nvSpPr>
        <p:spPr>
          <a:xfrm>
            <a:off x="8873176" y="4520810"/>
            <a:ext cx="8820981" cy="773204"/>
          </a:xfrm>
          <a:prstGeom prst="rect">
            <a:avLst/>
          </a:prstGeom>
        </p:spPr>
        <p:txBody>
          <a:bodyPr lIns="81637" tIns="81637" rIns="81637" bIns="81637"/>
          <a:lstStyle/>
          <a:p>
            <a:pPr>
              <a:lnSpc>
                <a:spcPct val="120000"/>
              </a:lnSpc>
              <a:spcBef>
                <a:spcPts val="700"/>
              </a:spcBef>
              <a:defRPr sz="3200" spc="300">
                <a:solidFill>
                  <a:schemeClr val="accent1"/>
                </a:solidFill>
                <a:latin typeface="Roboto Condensed Light"/>
                <a:ea typeface="Roboto Condensed Light"/>
                <a:cs typeface="Roboto Condensed Light"/>
                <a:sym typeface="Roboto Condensed Light"/>
              </a:defRPr>
            </a:pPr>
            <a:endParaRPr/>
          </a:p>
        </p:txBody>
      </p:sp>
      <p:sp>
        <p:nvSpPr>
          <p:cNvPr id="492" name="ホームベース 16"/>
          <p:cNvSpPr/>
          <p:nvPr/>
        </p:nvSpPr>
        <p:spPr>
          <a:xfrm>
            <a:off x="8393476" y="6740374"/>
            <a:ext cx="479696" cy="35947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3507" y="0"/>
                </a:lnTo>
                <a:lnTo>
                  <a:pt x="21600" y="10800"/>
                </a:lnTo>
                <a:lnTo>
                  <a:pt x="13507" y="21600"/>
                </a:lnTo>
                <a:lnTo>
                  <a:pt x="0" y="21600"/>
                </a:lnTo>
                <a:close/>
              </a:path>
            </a:pathLst>
          </a:custGeom>
          <a:solidFill>
            <a:schemeClr val="accent1"/>
          </a:solidFill>
          <a:ln w="12700">
            <a:miter lim="400000"/>
          </a:ln>
        </p:spPr>
        <p:txBody>
          <a:bodyPr lIns="45719" rIns="45719" anchor="ctr"/>
          <a:lstStyle/>
          <a:p>
            <a:pPr algn="ctr">
              <a:defRPr>
                <a:solidFill>
                  <a:srgbClr val="FFFFFF"/>
                </a:solidFill>
              </a:defRPr>
            </a:pPr>
            <a:endParaRPr/>
          </a:p>
        </p:txBody>
      </p:sp>
      <p:sp>
        <p:nvSpPr>
          <p:cNvPr id="493" name="テキスト プレースホルダー 11"/>
          <p:cNvSpPr>
            <a:spLocks noGrp="1"/>
          </p:cNvSpPr>
          <p:nvPr>
            <p:ph type="body" sz="quarter" idx="17"/>
          </p:nvPr>
        </p:nvSpPr>
        <p:spPr>
          <a:xfrm>
            <a:off x="8873173" y="7123720"/>
            <a:ext cx="8820982" cy="1035116"/>
          </a:xfrm>
          <a:prstGeom prst="rect">
            <a:avLst/>
          </a:prstGeom>
        </p:spPr>
        <p:txBody>
          <a:bodyPr lIns="81637" tIns="81637" rIns="81637" bIns="81637"/>
          <a:lstStyle/>
          <a:p>
            <a:pPr>
              <a:lnSpc>
                <a:spcPct val="120000"/>
              </a:lnSpc>
              <a:spcBef>
                <a:spcPts val="400"/>
              </a:spcBef>
              <a:defRPr sz="2000"/>
            </a:pPr>
            <a:endParaRPr/>
          </a:p>
        </p:txBody>
      </p:sp>
      <p:sp>
        <p:nvSpPr>
          <p:cNvPr id="494" name="テキスト プレースホルダー 11"/>
          <p:cNvSpPr>
            <a:spLocks noGrp="1"/>
          </p:cNvSpPr>
          <p:nvPr>
            <p:ph type="body" sz="quarter" idx="18"/>
          </p:nvPr>
        </p:nvSpPr>
        <p:spPr>
          <a:xfrm>
            <a:off x="8873173" y="6544289"/>
            <a:ext cx="8820982" cy="773204"/>
          </a:xfrm>
          <a:prstGeom prst="rect">
            <a:avLst/>
          </a:prstGeom>
        </p:spPr>
        <p:txBody>
          <a:bodyPr lIns="81637" tIns="81637" rIns="81637" bIns="81637"/>
          <a:lstStyle/>
          <a:p>
            <a:pPr>
              <a:lnSpc>
                <a:spcPct val="120000"/>
              </a:lnSpc>
              <a:spcBef>
                <a:spcPts val="700"/>
              </a:spcBef>
              <a:defRPr sz="3200" spc="300">
                <a:solidFill>
                  <a:schemeClr val="accent1"/>
                </a:solidFill>
                <a:latin typeface="Roboto Condensed Light"/>
                <a:ea typeface="Roboto Condensed Light"/>
                <a:cs typeface="Roboto Condensed Light"/>
                <a:sym typeface="Roboto Condensed Light"/>
              </a:defRPr>
            </a:pPr>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x">
  <p:cSld name="Numeric List - 6 Items">
    <p:spTree>
      <p:nvGrpSpPr>
        <p:cNvPr id="1" name=""/>
        <p:cNvGrpSpPr/>
        <p:nvPr/>
      </p:nvGrpSpPr>
      <p:grpSpPr>
        <a:xfrm>
          <a:off x="0" y="0"/>
          <a:ext cx="0" cy="0"/>
          <a:chOff x="0" y="0"/>
          <a:chExt cx="0" cy="0"/>
        </a:xfrm>
      </p:grpSpPr>
      <p:sp>
        <p:nvSpPr>
          <p:cNvPr id="501" name="直角三角形 8"/>
          <p:cNvSpPr/>
          <p:nvPr/>
        </p:nvSpPr>
        <p:spPr>
          <a:xfrm rot="10800000">
            <a:off x="16421955" y="-1370"/>
            <a:ext cx="1864459" cy="2350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502" name="直角三角形 9"/>
          <p:cNvSpPr/>
          <p:nvPr/>
        </p:nvSpPr>
        <p:spPr>
          <a:xfrm rot="10800000">
            <a:off x="14212397" y="-1371"/>
            <a:ext cx="4095456" cy="1949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503" name="直線コネクタ 6"/>
          <p:cNvSpPr/>
          <p:nvPr/>
        </p:nvSpPr>
        <p:spPr>
          <a:xfrm>
            <a:off x="603507" y="1273069"/>
            <a:ext cx="17079398" cy="1"/>
          </a:xfrm>
          <a:prstGeom prst="line">
            <a:avLst/>
          </a:prstGeom>
          <a:ln w="12700">
            <a:solidFill>
              <a:schemeClr val="accent1"/>
            </a:solidFill>
          </a:ln>
        </p:spPr>
        <p:txBody>
          <a:bodyPr lIns="45719" rIns="45719"/>
          <a:lstStyle/>
          <a:p>
            <a:endParaRPr/>
          </a:p>
        </p:txBody>
      </p:sp>
      <p:sp>
        <p:nvSpPr>
          <p:cNvPr id="504" name="正方形/長方形 4"/>
          <p:cNvSpPr/>
          <p:nvPr/>
        </p:nvSpPr>
        <p:spPr>
          <a:xfrm>
            <a:off x="952295" y="2218131"/>
            <a:ext cx="7739210" cy="563186"/>
          </a:xfrm>
          <a:prstGeom prst="rect">
            <a:avLst/>
          </a:prstGeom>
          <a:solidFill>
            <a:srgbClr val="F2F2F2"/>
          </a:solidFill>
          <a:ln w="12700">
            <a:miter lim="400000"/>
          </a:ln>
        </p:spPr>
        <p:txBody>
          <a:bodyPr lIns="45719" rIns="45719" anchor="ctr"/>
          <a:lstStyle/>
          <a:p>
            <a:pPr algn="ctr">
              <a:defRPr>
                <a:solidFill>
                  <a:srgbClr val="FFFFFF"/>
                </a:solidFill>
              </a:defRPr>
            </a:pPr>
            <a:endParaRPr/>
          </a:p>
        </p:txBody>
      </p:sp>
      <p:sp>
        <p:nvSpPr>
          <p:cNvPr id="505" name="大標題文字"/>
          <p:cNvSpPr txBox="1">
            <a:spLocks noGrp="1"/>
          </p:cNvSpPr>
          <p:nvPr>
            <p:ph type="title"/>
          </p:nvPr>
        </p:nvSpPr>
        <p:spPr>
          <a:xfrm>
            <a:off x="637261" y="192949"/>
            <a:ext cx="16741861" cy="1125127"/>
          </a:xfrm>
          <a:prstGeom prst="rect">
            <a:avLst/>
          </a:prstGeom>
        </p:spPr>
        <p:txBody>
          <a:bodyPr lIns="81637" tIns="81637" rIns="81637" bIns="81637">
            <a:normAutofit/>
          </a:bodyPr>
          <a:lstStyle>
            <a:lvl1pPr algn="l">
              <a:defRPr sz="5400" spc="1500">
                <a:solidFill>
                  <a:schemeClr val="accent1"/>
                </a:solidFill>
              </a:defRPr>
            </a:lvl1pPr>
          </a:lstStyle>
          <a:p>
            <a:r>
              <a:t>大標題文字</a:t>
            </a:r>
          </a:p>
        </p:txBody>
      </p:sp>
      <p:sp>
        <p:nvSpPr>
          <p:cNvPr id="506" name="幻燈片編號"/>
          <p:cNvSpPr txBox="1">
            <a:spLocks noGrp="1"/>
          </p:cNvSpPr>
          <p:nvPr>
            <p:ph type="sldNum" sz="quarter" idx="2"/>
          </p:nvPr>
        </p:nvSpPr>
        <p:spPr>
          <a:xfrm>
            <a:off x="17371930" y="9542273"/>
            <a:ext cx="626430" cy="645877"/>
          </a:xfrm>
          <a:prstGeom prst="rect">
            <a:avLst/>
          </a:prstGeom>
        </p:spPr>
        <p:txBody>
          <a:bodyPr lIns="81637" tIns="81637" rIns="81637" bIns="81637"/>
          <a:lstStyle>
            <a:lvl1pPr algn="l">
              <a:defRPr sz="3200">
                <a:solidFill>
                  <a:srgbClr val="A2A2A2"/>
                </a:solidFill>
                <a:latin typeface="Roboto Condensed Light"/>
                <a:ea typeface="Roboto Condensed Light"/>
                <a:cs typeface="Roboto Condensed Light"/>
                <a:sym typeface="Roboto Condensed Light"/>
              </a:defRPr>
            </a:lvl1pPr>
          </a:lstStyle>
          <a:p>
            <a:fld id="{86CB4B4D-7CA3-9044-876B-883B54F8677D}" type="slidenum">
              <a:t>‹#›</a:t>
            </a:fld>
            <a:endParaRPr/>
          </a:p>
        </p:txBody>
      </p:sp>
      <p:sp>
        <p:nvSpPr>
          <p:cNvPr id="507" name="ホームベース 10"/>
          <p:cNvSpPr/>
          <p:nvPr/>
        </p:nvSpPr>
        <p:spPr>
          <a:xfrm>
            <a:off x="952296" y="2218131"/>
            <a:ext cx="900101" cy="56318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843" y="0"/>
                </a:lnTo>
                <a:lnTo>
                  <a:pt x="21600" y="10800"/>
                </a:lnTo>
                <a:lnTo>
                  <a:pt x="14843" y="21600"/>
                </a:lnTo>
                <a:lnTo>
                  <a:pt x="0" y="21600"/>
                </a:lnTo>
                <a:close/>
              </a:path>
            </a:pathLst>
          </a:custGeom>
          <a:solidFill>
            <a:schemeClr val="accent1"/>
          </a:solidFill>
          <a:ln w="12700">
            <a:miter lim="400000"/>
          </a:ln>
        </p:spPr>
        <p:txBody>
          <a:bodyPr lIns="45719" rIns="45719" anchor="ctr"/>
          <a:lstStyle/>
          <a:p>
            <a:pPr algn="ctr">
              <a:defRPr>
                <a:solidFill>
                  <a:srgbClr val="FFFFFF"/>
                </a:solidFill>
              </a:defRPr>
            </a:pPr>
            <a:endParaRPr/>
          </a:p>
        </p:txBody>
      </p:sp>
      <p:sp>
        <p:nvSpPr>
          <p:cNvPr id="508" name="內文層級一…"/>
          <p:cNvSpPr txBox="1">
            <a:spLocks noGrp="1"/>
          </p:cNvSpPr>
          <p:nvPr>
            <p:ph type="body" sz="quarter" idx="1"/>
          </p:nvPr>
        </p:nvSpPr>
        <p:spPr>
          <a:xfrm>
            <a:off x="937201" y="2856363"/>
            <a:ext cx="7755955" cy="1664619"/>
          </a:xfrm>
          <a:prstGeom prst="rect">
            <a:avLst/>
          </a:prstGeom>
        </p:spPr>
        <p:txBody>
          <a:bodyPr lIns="81637" tIns="81637" rIns="81637" bIns="81637"/>
          <a:lstStyle>
            <a:lvl1pPr>
              <a:lnSpc>
                <a:spcPct val="120000"/>
              </a:lnSpc>
              <a:spcBef>
                <a:spcPts val="400"/>
              </a:spcBef>
              <a:defRPr sz="2000"/>
            </a:lvl1pPr>
            <a:lvl2pPr marL="1180830" indent="-364453">
              <a:lnSpc>
                <a:spcPct val="120000"/>
              </a:lnSpc>
              <a:spcBef>
                <a:spcPts val="400"/>
              </a:spcBef>
              <a:defRPr sz="2000"/>
            </a:lvl2pPr>
            <a:lvl3pPr marL="1924315" indent="-291562">
              <a:lnSpc>
                <a:spcPct val="120000"/>
              </a:lnSpc>
              <a:spcBef>
                <a:spcPts val="400"/>
              </a:spcBef>
              <a:defRPr sz="2000"/>
            </a:lvl3pPr>
            <a:lvl4pPr marL="2740691" indent="-291562">
              <a:lnSpc>
                <a:spcPct val="120000"/>
              </a:lnSpc>
              <a:spcBef>
                <a:spcPts val="400"/>
              </a:spcBef>
              <a:defRPr sz="2000"/>
            </a:lvl4pPr>
            <a:lvl5pPr marL="3557067" indent="-291562">
              <a:lnSpc>
                <a:spcPct val="120000"/>
              </a:lnSpc>
              <a:spcBef>
                <a:spcPts val="400"/>
              </a:spcBef>
              <a:defRPr sz="2000"/>
            </a:lvl5pPr>
          </a:lstStyle>
          <a:p>
            <a:r>
              <a:t>內文層級一</a:t>
            </a:r>
          </a:p>
          <a:p>
            <a:pPr lvl="1"/>
            <a:r>
              <a:t>內文層級二</a:t>
            </a:r>
          </a:p>
          <a:p>
            <a:pPr lvl="2"/>
            <a:r>
              <a:t>內文層級三</a:t>
            </a:r>
          </a:p>
          <a:p>
            <a:pPr lvl="3"/>
            <a:r>
              <a:t>內文層級四</a:t>
            </a:r>
          </a:p>
          <a:p>
            <a:pPr lvl="4"/>
            <a:r>
              <a:t>內文層級五</a:t>
            </a:r>
          </a:p>
        </p:txBody>
      </p:sp>
      <p:sp>
        <p:nvSpPr>
          <p:cNvPr id="509" name="テキスト プレースホルダー 11"/>
          <p:cNvSpPr>
            <a:spLocks noGrp="1"/>
          </p:cNvSpPr>
          <p:nvPr>
            <p:ph type="body" sz="quarter" idx="13"/>
          </p:nvPr>
        </p:nvSpPr>
        <p:spPr>
          <a:xfrm>
            <a:off x="1852396" y="2128165"/>
            <a:ext cx="6839109" cy="773204"/>
          </a:xfrm>
          <a:prstGeom prst="rect">
            <a:avLst/>
          </a:prstGeom>
        </p:spPr>
        <p:txBody>
          <a:bodyPr lIns="81637" tIns="81637" rIns="81637" bIns="81637"/>
          <a:lstStyle/>
          <a:p>
            <a:pPr>
              <a:lnSpc>
                <a:spcPct val="120000"/>
              </a:lnSpc>
              <a:spcBef>
                <a:spcPts val="700"/>
              </a:spcBef>
              <a:defRPr sz="3200" spc="300">
                <a:solidFill>
                  <a:schemeClr val="accent1"/>
                </a:solidFill>
                <a:latin typeface="Roboto Condensed Light"/>
                <a:ea typeface="Roboto Condensed Light"/>
                <a:cs typeface="Roboto Condensed Light"/>
                <a:sym typeface="Roboto Condensed Light"/>
              </a:defRPr>
            </a:pPr>
            <a:endParaRPr/>
          </a:p>
        </p:txBody>
      </p:sp>
      <p:sp>
        <p:nvSpPr>
          <p:cNvPr id="510" name="テキスト プレースホルダー 11"/>
          <p:cNvSpPr>
            <a:spLocks noGrp="1"/>
          </p:cNvSpPr>
          <p:nvPr>
            <p:ph type="body" sz="quarter" idx="14"/>
          </p:nvPr>
        </p:nvSpPr>
        <p:spPr>
          <a:xfrm>
            <a:off x="1042305" y="2128165"/>
            <a:ext cx="630071" cy="756856"/>
          </a:xfrm>
          <a:prstGeom prst="rect">
            <a:avLst/>
          </a:prstGeom>
        </p:spPr>
        <p:txBody>
          <a:bodyPr lIns="81637" tIns="81637" rIns="81637" bIns="81637" anchor="ctr"/>
          <a:lstStyle/>
          <a:p>
            <a:pPr>
              <a:lnSpc>
                <a:spcPct val="120000"/>
              </a:lnSpc>
              <a:spcBef>
                <a:spcPts val="600"/>
              </a:spcBef>
              <a:defRPr sz="2800">
                <a:solidFill>
                  <a:srgbClr val="FFFFFF"/>
                </a:solidFill>
              </a:defRPr>
            </a:pPr>
            <a:endParaRPr/>
          </a:p>
        </p:txBody>
      </p:sp>
      <p:sp>
        <p:nvSpPr>
          <p:cNvPr id="511" name="正方形/長方形 20"/>
          <p:cNvSpPr/>
          <p:nvPr/>
        </p:nvSpPr>
        <p:spPr>
          <a:xfrm>
            <a:off x="952295" y="4646276"/>
            <a:ext cx="7739210" cy="563186"/>
          </a:xfrm>
          <a:prstGeom prst="rect">
            <a:avLst/>
          </a:prstGeom>
          <a:solidFill>
            <a:srgbClr val="F2F2F2"/>
          </a:solidFill>
          <a:ln w="12700">
            <a:miter lim="400000"/>
          </a:ln>
        </p:spPr>
        <p:txBody>
          <a:bodyPr lIns="45719" rIns="45719" anchor="ctr"/>
          <a:lstStyle/>
          <a:p>
            <a:pPr algn="ctr">
              <a:defRPr>
                <a:solidFill>
                  <a:srgbClr val="FFFFFF"/>
                </a:solidFill>
              </a:defRPr>
            </a:pPr>
            <a:endParaRPr/>
          </a:p>
        </p:txBody>
      </p:sp>
      <p:sp>
        <p:nvSpPr>
          <p:cNvPr id="512" name="ホームベース 21"/>
          <p:cNvSpPr/>
          <p:nvPr/>
        </p:nvSpPr>
        <p:spPr>
          <a:xfrm>
            <a:off x="952296" y="4646276"/>
            <a:ext cx="900101" cy="56318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843" y="0"/>
                </a:lnTo>
                <a:lnTo>
                  <a:pt x="21600" y="10800"/>
                </a:lnTo>
                <a:lnTo>
                  <a:pt x="14843" y="21600"/>
                </a:lnTo>
                <a:lnTo>
                  <a:pt x="0" y="21600"/>
                </a:lnTo>
                <a:close/>
              </a:path>
            </a:pathLst>
          </a:custGeom>
          <a:solidFill>
            <a:schemeClr val="accent1"/>
          </a:solidFill>
          <a:ln w="12700">
            <a:miter lim="400000"/>
          </a:ln>
        </p:spPr>
        <p:txBody>
          <a:bodyPr lIns="45719" rIns="45719" anchor="ctr"/>
          <a:lstStyle/>
          <a:p>
            <a:pPr algn="ctr">
              <a:defRPr>
                <a:solidFill>
                  <a:srgbClr val="FFFFFF"/>
                </a:solidFill>
              </a:defRPr>
            </a:pPr>
            <a:endParaRPr/>
          </a:p>
        </p:txBody>
      </p:sp>
      <p:sp>
        <p:nvSpPr>
          <p:cNvPr id="513" name="テキスト プレースホルダー 11"/>
          <p:cNvSpPr>
            <a:spLocks noGrp="1"/>
          </p:cNvSpPr>
          <p:nvPr>
            <p:ph type="body" sz="quarter" idx="15"/>
          </p:nvPr>
        </p:nvSpPr>
        <p:spPr>
          <a:xfrm>
            <a:off x="937201" y="5284508"/>
            <a:ext cx="7755954" cy="1664619"/>
          </a:xfrm>
          <a:prstGeom prst="rect">
            <a:avLst/>
          </a:prstGeom>
        </p:spPr>
        <p:txBody>
          <a:bodyPr lIns="81637" tIns="81637" rIns="81637" bIns="81637"/>
          <a:lstStyle/>
          <a:p>
            <a:pPr>
              <a:lnSpc>
                <a:spcPct val="120000"/>
              </a:lnSpc>
              <a:spcBef>
                <a:spcPts val="400"/>
              </a:spcBef>
              <a:defRPr sz="2000"/>
            </a:pPr>
            <a:endParaRPr/>
          </a:p>
        </p:txBody>
      </p:sp>
      <p:sp>
        <p:nvSpPr>
          <p:cNvPr id="514" name="テキスト プレースホルダー 11"/>
          <p:cNvSpPr>
            <a:spLocks noGrp="1"/>
          </p:cNvSpPr>
          <p:nvPr>
            <p:ph type="body" sz="quarter" idx="16"/>
          </p:nvPr>
        </p:nvSpPr>
        <p:spPr>
          <a:xfrm>
            <a:off x="1852396" y="4556311"/>
            <a:ext cx="6839109" cy="773204"/>
          </a:xfrm>
          <a:prstGeom prst="rect">
            <a:avLst/>
          </a:prstGeom>
        </p:spPr>
        <p:txBody>
          <a:bodyPr lIns="81637" tIns="81637" rIns="81637" bIns="81637"/>
          <a:lstStyle/>
          <a:p>
            <a:pPr>
              <a:lnSpc>
                <a:spcPct val="120000"/>
              </a:lnSpc>
              <a:spcBef>
                <a:spcPts val="700"/>
              </a:spcBef>
              <a:defRPr sz="3200" spc="300">
                <a:solidFill>
                  <a:schemeClr val="accent1"/>
                </a:solidFill>
                <a:latin typeface="Roboto Condensed Light"/>
                <a:ea typeface="Roboto Condensed Light"/>
                <a:cs typeface="Roboto Condensed Light"/>
                <a:sym typeface="Roboto Condensed Light"/>
              </a:defRPr>
            </a:pPr>
            <a:endParaRPr/>
          </a:p>
        </p:txBody>
      </p:sp>
      <p:sp>
        <p:nvSpPr>
          <p:cNvPr id="515" name="テキスト プレースホルダー 11"/>
          <p:cNvSpPr>
            <a:spLocks noGrp="1"/>
          </p:cNvSpPr>
          <p:nvPr>
            <p:ph type="body" sz="quarter" idx="17"/>
          </p:nvPr>
        </p:nvSpPr>
        <p:spPr>
          <a:xfrm>
            <a:off x="1042305" y="4556311"/>
            <a:ext cx="630071" cy="756856"/>
          </a:xfrm>
          <a:prstGeom prst="rect">
            <a:avLst/>
          </a:prstGeom>
        </p:spPr>
        <p:txBody>
          <a:bodyPr lIns="81637" tIns="81637" rIns="81637" bIns="81637" anchor="ctr"/>
          <a:lstStyle/>
          <a:p>
            <a:pPr>
              <a:lnSpc>
                <a:spcPct val="120000"/>
              </a:lnSpc>
              <a:spcBef>
                <a:spcPts val="600"/>
              </a:spcBef>
              <a:defRPr sz="2800">
                <a:solidFill>
                  <a:srgbClr val="FFFFFF"/>
                </a:solidFill>
              </a:defRPr>
            </a:pPr>
            <a:endParaRPr/>
          </a:p>
        </p:txBody>
      </p:sp>
      <p:sp>
        <p:nvSpPr>
          <p:cNvPr id="516" name="正方形/長方形 25"/>
          <p:cNvSpPr/>
          <p:nvPr/>
        </p:nvSpPr>
        <p:spPr>
          <a:xfrm>
            <a:off x="952294" y="7071120"/>
            <a:ext cx="7739210" cy="563186"/>
          </a:xfrm>
          <a:prstGeom prst="rect">
            <a:avLst/>
          </a:prstGeom>
          <a:solidFill>
            <a:srgbClr val="F2F2F2"/>
          </a:solidFill>
          <a:ln w="12700">
            <a:miter lim="400000"/>
          </a:ln>
        </p:spPr>
        <p:txBody>
          <a:bodyPr lIns="45719" rIns="45719" anchor="ctr"/>
          <a:lstStyle/>
          <a:p>
            <a:pPr algn="ctr">
              <a:defRPr>
                <a:solidFill>
                  <a:srgbClr val="FFFFFF"/>
                </a:solidFill>
              </a:defRPr>
            </a:pPr>
            <a:endParaRPr/>
          </a:p>
        </p:txBody>
      </p:sp>
      <p:sp>
        <p:nvSpPr>
          <p:cNvPr id="517" name="ホームベース 26"/>
          <p:cNvSpPr/>
          <p:nvPr/>
        </p:nvSpPr>
        <p:spPr>
          <a:xfrm>
            <a:off x="952294" y="7071120"/>
            <a:ext cx="900101" cy="56318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843" y="0"/>
                </a:lnTo>
                <a:lnTo>
                  <a:pt x="21600" y="10800"/>
                </a:lnTo>
                <a:lnTo>
                  <a:pt x="14843" y="21600"/>
                </a:lnTo>
                <a:lnTo>
                  <a:pt x="0" y="21600"/>
                </a:lnTo>
                <a:close/>
              </a:path>
            </a:pathLst>
          </a:custGeom>
          <a:solidFill>
            <a:schemeClr val="accent1"/>
          </a:solidFill>
          <a:ln w="12700">
            <a:miter lim="400000"/>
          </a:ln>
        </p:spPr>
        <p:txBody>
          <a:bodyPr lIns="45719" rIns="45719" anchor="ctr"/>
          <a:lstStyle/>
          <a:p>
            <a:pPr algn="ctr">
              <a:defRPr>
                <a:solidFill>
                  <a:srgbClr val="FFFFFF"/>
                </a:solidFill>
              </a:defRPr>
            </a:pPr>
            <a:endParaRPr/>
          </a:p>
        </p:txBody>
      </p:sp>
      <p:sp>
        <p:nvSpPr>
          <p:cNvPr id="518" name="テキスト プレースホルダー 11"/>
          <p:cNvSpPr>
            <a:spLocks noGrp="1"/>
          </p:cNvSpPr>
          <p:nvPr>
            <p:ph type="body" sz="quarter" idx="18"/>
          </p:nvPr>
        </p:nvSpPr>
        <p:spPr>
          <a:xfrm>
            <a:off x="937201" y="7709351"/>
            <a:ext cx="7755953" cy="1664619"/>
          </a:xfrm>
          <a:prstGeom prst="rect">
            <a:avLst/>
          </a:prstGeom>
        </p:spPr>
        <p:txBody>
          <a:bodyPr lIns="81637" tIns="81637" rIns="81637" bIns="81637"/>
          <a:lstStyle/>
          <a:p>
            <a:pPr>
              <a:lnSpc>
                <a:spcPct val="120000"/>
              </a:lnSpc>
              <a:spcBef>
                <a:spcPts val="400"/>
              </a:spcBef>
              <a:defRPr sz="2000"/>
            </a:pPr>
            <a:endParaRPr/>
          </a:p>
        </p:txBody>
      </p:sp>
      <p:sp>
        <p:nvSpPr>
          <p:cNvPr id="519" name="テキスト プレースホルダー 11"/>
          <p:cNvSpPr>
            <a:spLocks noGrp="1"/>
          </p:cNvSpPr>
          <p:nvPr>
            <p:ph type="body" sz="quarter" idx="19"/>
          </p:nvPr>
        </p:nvSpPr>
        <p:spPr>
          <a:xfrm>
            <a:off x="1852395" y="6981153"/>
            <a:ext cx="6839109" cy="773204"/>
          </a:xfrm>
          <a:prstGeom prst="rect">
            <a:avLst/>
          </a:prstGeom>
        </p:spPr>
        <p:txBody>
          <a:bodyPr lIns="81637" tIns="81637" rIns="81637" bIns="81637"/>
          <a:lstStyle/>
          <a:p>
            <a:pPr>
              <a:lnSpc>
                <a:spcPct val="120000"/>
              </a:lnSpc>
              <a:spcBef>
                <a:spcPts val="700"/>
              </a:spcBef>
              <a:defRPr sz="3200" spc="300">
                <a:solidFill>
                  <a:schemeClr val="accent1"/>
                </a:solidFill>
                <a:latin typeface="Roboto Condensed Light"/>
                <a:ea typeface="Roboto Condensed Light"/>
                <a:cs typeface="Roboto Condensed Light"/>
                <a:sym typeface="Roboto Condensed Light"/>
              </a:defRPr>
            </a:pPr>
            <a:endParaRPr/>
          </a:p>
        </p:txBody>
      </p:sp>
      <p:sp>
        <p:nvSpPr>
          <p:cNvPr id="520" name="テキスト プレースホルダー 11"/>
          <p:cNvSpPr>
            <a:spLocks noGrp="1"/>
          </p:cNvSpPr>
          <p:nvPr>
            <p:ph type="body" sz="quarter" idx="20"/>
          </p:nvPr>
        </p:nvSpPr>
        <p:spPr>
          <a:xfrm>
            <a:off x="1042304" y="6981153"/>
            <a:ext cx="630072" cy="756856"/>
          </a:xfrm>
          <a:prstGeom prst="rect">
            <a:avLst/>
          </a:prstGeom>
        </p:spPr>
        <p:txBody>
          <a:bodyPr lIns="81637" tIns="81637" rIns="81637" bIns="81637" anchor="ctr"/>
          <a:lstStyle/>
          <a:p>
            <a:pPr>
              <a:lnSpc>
                <a:spcPct val="120000"/>
              </a:lnSpc>
              <a:spcBef>
                <a:spcPts val="600"/>
              </a:spcBef>
              <a:defRPr sz="2800">
                <a:solidFill>
                  <a:srgbClr val="FFFFFF"/>
                </a:solidFill>
              </a:defRPr>
            </a:pPr>
            <a:endParaRPr/>
          </a:p>
        </p:txBody>
      </p:sp>
      <p:sp>
        <p:nvSpPr>
          <p:cNvPr id="521" name="正方形/長方形 45"/>
          <p:cNvSpPr/>
          <p:nvPr/>
        </p:nvSpPr>
        <p:spPr>
          <a:xfrm>
            <a:off x="9503246" y="2218131"/>
            <a:ext cx="7739209" cy="563186"/>
          </a:xfrm>
          <a:prstGeom prst="rect">
            <a:avLst/>
          </a:prstGeom>
          <a:solidFill>
            <a:srgbClr val="F2F2F2"/>
          </a:solidFill>
          <a:ln w="12700">
            <a:miter lim="400000"/>
          </a:ln>
        </p:spPr>
        <p:txBody>
          <a:bodyPr lIns="45719" rIns="45719" anchor="ctr"/>
          <a:lstStyle/>
          <a:p>
            <a:pPr algn="ctr">
              <a:defRPr>
                <a:solidFill>
                  <a:srgbClr val="FFFFFF"/>
                </a:solidFill>
              </a:defRPr>
            </a:pPr>
            <a:endParaRPr/>
          </a:p>
        </p:txBody>
      </p:sp>
      <p:sp>
        <p:nvSpPr>
          <p:cNvPr id="522" name="ホームベース 46"/>
          <p:cNvSpPr/>
          <p:nvPr/>
        </p:nvSpPr>
        <p:spPr>
          <a:xfrm>
            <a:off x="9503246" y="2218131"/>
            <a:ext cx="900101" cy="56318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843" y="0"/>
                </a:lnTo>
                <a:lnTo>
                  <a:pt x="21600" y="10800"/>
                </a:lnTo>
                <a:lnTo>
                  <a:pt x="14843" y="21600"/>
                </a:lnTo>
                <a:lnTo>
                  <a:pt x="0" y="21600"/>
                </a:lnTo>
                <a:close/>
              </a:path>
            </a:pathLst>
          </a:custGeom>
          <a:solidFill>
            <a:schemeClr val="accent1"/>
          </a:solidFill>
          <a:ln w="12700">
            <a:miter lim="400000"/>
          </a:ln>
        </p:spPr>
        <p:txBody>
          <a:bodyPr lIns="45719" rIns="45719" anchor="ctr"/>
          <a:lstStyle/>
          <a:p>
            <a:pPr algn="ctr">
              <a:defRPr>
                <a:solidFill>
                  <a:srgbClr val="FFFFFF"/>
                </a:solidFill>
              </a:defRPr>
            </a:pPr>
            <a:endParaRPr/>
          </a:p>
        </p:txBody>
      </p:sp>
      <p:sp>
        <p:nvSpPr>
          <p:cNvPr id="523" name="テキスト プレースホルダー 11"/>
          <p:cNvSpPr>
            <a:spLocks noGrp="1"/>
          </p:cNvSpPr>
          <p:nvPr>
            <p:ph type="body" sz="quarter" idx="21"/>
          </p:nvPr>
        </p:nvSpPr>
        <p:spPr>
          <a:xfrm>
            <a:off x="9488151" y="2856363"/>
            <a:ext cx="7755954" cy="1664619"/>
          </a:xfrm>
          <a:prstGeom prst="rect">
            <a:avLst/>
          </a:prstGeom>
        </p:spPr>
        <p:txBody>
          <a:bodyPr lIns="81637" tIns="81637" rIns="81637" bIns="81637"/>
          <a:lstStyle/>
          <a:p>
            <a:pPr>
              <a:lnSpc>
                <a:spcPct val="120000"/>
              </a:lnSpc>
              <a:spcBef>
                <a:spcPts val="400"/>
              </a:spcBef>
              <a:defRPr sz="2000"/>
            </a:pPr>
            <a:endParaRPr/>
          </a:p>
        </p:txBody>
      </p:sp>
      <p:sp>
        <p:nvSpPr>
          <p:cNvPr id="524" name="テキスト プレースホルダー 11"/>
          <p:cNvSpPr>
            <a:spLocks noGrp="1"/>
          </p:cNvSpPr>
          <p:nvPr>
            <p:ph type="body" sz="quarter" idx="22"/>
          </p:nvPr>
        </p:nvSpPr>
        <p:spPr>
          <a:xfrm>
            <a:off x="10403346" y="2128165"/>
            <a:ext cx="6839109" cy="773204"/>
          </a:xfrm>
          <a:prstGeom prst="rect">
            <a:avLst/>
          </a:prstGeom>
        </p:spPr>
        <p:txBody>
          <a:bodyPr lIns="81637" tIns="81637" rIns="81637" bIns="81637"/>
          <a:lstStyle/>
          <a:p>
            <a:pPr>
              <a:lnSpc>
                <a:spcPct val="120000"/>
              </a:lnSpc>
              <a:spcBef>
                <a:spcPts val="700"/>
              </a:spcBef>
              <a:defRPr sz="3200" spc="300">
                <a:solidFill>
                  <a:schemeClr val="accent1"/>
                </a:solidFill>
                <a:latin typeface="Roboto Condensed Light"/>
                <a:ea typeface="Roboto Condensed Light"/>
                <a:cs typeface="Roboto Condensed Light"/>
                <a:sym typeface="Roboto Condensed Light"/>
              </a:defRPr>
            </a:pPr>
            <a:endParaRPr/>
          </a:p>
        </p:txBody>
      </p:sp>
      <p:sp>
        <p:nvSpPr>
          <p:cNvPr id="525" name="テキスト プレースホルダー 11"/>
          <p:cNvSpPr>
            <a:spLocks noGrp="1"/>
          </p:cNvSpPr>
          <p:nvPr>
            <p:ph type="body" sz="quarter" idx="23"/>
          </p:nvPr>
        </p:nvSpPr>
        <p:spPr>
          <a:xfrm>
            <a:off x="9593256" y="2128165"/>
            <a:ext cx="630071" cy="756856"/>
          </a:xfrm>
          <a:prstGeom prst="rect">
            <a:avLst/>
          </a:prstGeom>
        </p:spPr>
        <p:txBody>
          <a:bodyPr lIns="81637" tIns="81637" rIns="81637" bIns="81637" anchor="ctr"/>
          <a:lstStyle/>
          <a:p>
            <a:pPr>
              <a:lnSpc>
                <a:spcPct val="120000"/>
              </a:lnSpc>
              <a:spcBef>
                <a:spcPts val="600"/>
              </a:spcBef>
              <a:defRPr sz="2800">
                <a:solidFill>
                  <a:srgbClr val="FFFFFF"/>
                </a:solidFill>
              </a:defRPr>
            </a:pPr>
            <a:endParaRPr/>
          </a:p>
        </p:txBody>
      </p:sp>
      <p:sp>
        <p:nvSpPr>
          <p:cNvPr id="526" name="正方形/長方形 50"/>
          <p:cNvSpPr/>
          <p:nvPr/>
        </p:nvSpPr>
        <p:spPr>
          <a:xfrm>
            <a:off x="9503246" y="4646276"/>
            <a:ext cx="7739209" cy="563186"/>
          </a:xfrm>
          <a:prstGeom prst="rect">
            <a:avLst/>
          </a:prstGeom>
          <a:solidFill>
            <a:srgbClr val="F2F2F2"/>
          </a:solidFill>
          <a:ln w="12700">
            <a:miter lim="400000"/>
          </a:ln>
        </p:spPr>
        <p:txBody>
          <a:bodyPr lIns="45719" rIns="45719" anchor="ctr"/>
          <a:lstStyle/>
          <a:p>
            <a:pPr algn="ctr">
              <a:defRPr>
                <a:solidFill>
                  <a:srgbClr val="FFFFFF"/>
                </a:solidFill>
              </a:defRPr>
            </a:pPr>
            <a:endParaRPr/>
          </a:p>
        </p:txBody>
      </p:sp>
      <p:sp>
        <p:nvSpPr>
          <p:cNvPr id="527" name="ホームベース 51"/>
          <p:cNvSpPr/>
          <p:nvPr/>
        </p:nvSpPr>
        <p:spPr>
          <a:xfrm>
            <a:off x="9503246" y="4646276"/>
            <a:ext cx="900101" cy="56318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843" y="0"/>
                </a:lnTo>
                <a:lnTo>
                  <a:pt x="21600" y="10800"/>
                </a:lnTo>
                <a:lnTo>
                  <a:pt x="14843" y="21600"/>
                </a:lnTo>
                <a:lnTo>
                  <a:pt x="0" y="21600"/>
                </a:lnTo>
                <a:close/>
              </a:path>
            </a:pathLst>
          </a:custGeom>
          <a:solidFill>
            <a:schemeClr val="accent1"/>
          </a:solidFill>
          <a:ln w="12700">
            <a:miter lim="400000"/>
          </a:ln>
        </p:spPr>
        <p:txBody>
          <a:bodyPr lIns="45719" rIns="45719" anchor="ctr"/>
          <a:lstStyle/>
          <a:p>
            <a:pPr algn="ctr">
              <a:defRPr>
                <a:solidFill>
                  <a:srgbClr val="FFFFFF"/>
                </a:solidFill>
              </a:defRPr>
            </a:pPr>
            <a:endParaRPr/>
          </a:p>
        </p:txBody>
      </p:sp>
      <p:sp>
        <p:nvSpPr>
          <p:cNvPr id="528" name="テキスト プレースホルダー 11"/>
          <p:cNvSpPr>
            <a:spLocks noGrp="1"/>
          </p:cNvSpPr>
          <p:nvPr>
            <p:ph type="body" sz="quarter" idx="24"/>
          </p:nvPr>
        </p:nvSpPr>
        <p:spPr>
          <a:xfrm>
            <a:off x="9488151" y="5284508"/>
            <a:ext cx="7755954" cy="1664619"/>
          </a:xfrm>
          <a:prstGeom prst="rect">
            <a:avLst/>
          </a:prstGeom>
        </p:spPr>
        <p:txBody>
          <a:bodyPr lIns="81637" tIns="81637" rIns="81637" bIns="81637"/>
          <a:lstStyle/>
          <a:p>
            <a:pPr>
              <a:lnSpc>
                <a:spcPct val="120000"/>
              </a:lnSpc>
              <a:spcBef>
                <a:spcPts val="400"/>
              </a:spcBef>
              <a:defRPr sz="2000"/>
            </a:pPr>
            <a:endParaRPr/>
          </a:p>
        </p:txBody>
      </p:sp>
      <p:sp>
        <p:nvSpPr>
          <p:cNvPr id="529" name="テキスト プレースホルダー 11"/>
          <p:cNvSpPr>
            <a:spLocks noGrp="1"/>
          </p:cNvSpPr>
          <p:nvPr>
            <p:ph type="body" sz="quarter" idx="25"/>
          </p:nvPr>
        </p:nvSpPr>
        <p:spPr>
          <a:xfrm>
            <a:off x="10403346" y="4556311"/>
            <a:ext cx="6839109" cy="773204"/>
          </a:xfrm>
          <a:prstGeom prst="rect">
            <a:avLst/>
          </a:prstGeom>
        </p:spPr>
        <p:txBody>
          <a:bodyPr lIns="81637" tIns="81637" rIns="81637" bIns="81637"/>
          <a:lstStyle/>
          <a:p>
            <a:pPr>
              <a:lnSpc>
                <a:spcPct val="120000"/>
              </a:lnSpc>
              <a:spcBef>
                <a:spcPts val="700"/>
              </a:spcBef>
              <a:defRPr sz="3200" spc="300">
                <a:solidFill>
                  <a:schemeClr val="accent1"/>
                </a:solidFill>
                <a:latin typeface="Roboto Condensed Light"/>
                <a:ea typeface="Roboto Condensed Light"/>
                <a:cs typeface="Roboto Condensed Light"/>
                <a:sym typeface="Roboto Condensed Light"/>
              </a:defRPr>
            </a:pPr>
            <a:endParaRPr/>
          </a:p>
        </p:txBody>
      </p:sp>
      <p:sp>
        <p:nvSpPr>
          <p:cNvPr id="530" name="テキスト プレースホルダー 11"/>
          <p:cNvSpPr>
            <a:spLocks noGrp="1"/>
          </p:cNvSpPr>
          <p:nvPr>
            <p:ph type="body" sz="quarter" idx="26"/>
          </p:nvPr>
        </p:nvSpPr>
        <p:spPr>
          <a:xfrm>
            <a:off x="9593256" y="4556311"/>
            <a:ext cx="630071" cy="756856"/>
          </a:xfrm>
          <a:prstGeom prst="rect">
            <a:avLst/>
          </a:prstGeom>
        </p:spPr>
        <p:txBody>
          <a:bodyPr lIns="81637" tIns="81637" rIns="81637" bIns="81637" anchor="ctr"/>
          <a:lstStyle/>
          <a:p>
            <a:pPr>
              <a:lnSpc>
                <a:spcPct val="120000"/>
              </a:lnSpc>
              <a:spcBef>
                <a:spcPts val="600"/>
              </a:spcBef>
              <a:defRPr sz="2800">
                <a:solidFill>
                  <a:srgbClr val="FFFFFF"/>
                </a:solidFill>
              </a:defRPr>
            </a:pPr>
            <a:endParaRPr/>
          </a:p>
        </p:txBody>
      </p:sp>
      <p:sp>
        <p:nvSpPr>
          <p:cNvPr id="531" name="正方形/長方形 55"/>
          <p:cNvSpPr/>
          <p:nvPr/>
        </p:nvSpPr>
        <p:spPr>
          <a:xfrm>
            <a:off x="9503244" y="7071120"/>
            <a:ext cx="7739209" cy="563186"/>
          </a:xfrm>
          <a:prstGeom prst="rect">
            <a:avLst/>
          </a:prstGeom>
          <a:solidFill>
            <a:srgbClr val="F2F2F2"/>
          </a:solidFill>
          <a:ln w="12700">
            <a:miter lim="400000"/>
          </a:ln>
        </p:spPr>
        <p:txBody>
          <a:bodyPr lIns="45719" rIns="45719" anchor="ctr"/>
          <a:lstStyle/>
          <a:p>
            <a:pPr algn="ctr">
              <a:defRPr>
                <a:solidFill>
                  <a:srgbClr val="FFFFFF"/>
                </a:solidFill>
              </a:defRPr>
            </a:pPr>
            <a:endParaRPr/>
          </a:p>
        </p:txBody>
      </p:sp>
      <p:sp>
        <p:nvSpPr>
          <p:cNvPr id="532" name="ホームベース 56"/>
          <p:cNvSpPr/>
          <p:nvPr/>
        </p:nvSpPr>
        <p:spPr>
          <a:xfrm>
            <a:off x="9503244" y="7071120"/>
            <a:ext cx="900101" cy="56318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843" y="0"/>
                </a:lnTo>
                <a:lnTo>
                  <a:pt x="21600" y="10800"/>
                </a:lnTo>
                <a:lnTo>
                  <a:pt x="14843" y="21600"/>
                </a:lnTo>
                <a:lnTo>
                  <a:pt x="0" y="21600"/>
                </a:lnTo>
                <a:close/>
              </a:path>
            </a:pathLst>
          </a:custGeom>
          <a:solidFill>
            <a:schemeClr val="accent1"/>
          </a:solidFill>
          <a:ln w="12700">
            <a:miter lim="400000"/>
          </a:ln>
        </p:spPr>
        <p:txBody>
          <a:bodyPr lIns="45719" rIns="45719" anchor="ctr"/>
          <a:lstStyle/>
          <a:p>
            <a:pPr algn="ctr">
              <a:defRPr>
                <a:solidFill>
                  <a:srgbClr val="FFFFFF"/>
                </a:solidFill>
              </a:defRPr>
            </a:pPr>
            <a:endParaRPr/>
          </a:p>
        </p:txBody>
      </p:sp>
      <p:sp>
        <p:nvSpPr>
          <p:cNvPr id="533" name="テキスト プレースホルダー 11"/>
          <p:cNvSpPr>
            <a:spLocks noGrp="1"/>
          </p:cNvSpPr>
          <p:nvPr>
            <p:ph type="body" sz="quarter" idx="27"/>
          </p:nvPr>
        </p:nvSpPr>
        <p:spPr>
          <a:xfrm>
            <a:off x="9488151" y="7709351"/>
            <a:ext cx="7755954" cy="1664619"/>
          </a:xfrm>
          <a:prstGeom prst="rect">
            <a:avLst/>
          </a:prstGeom>
        </p:spPr>
        <p:txBody>
          <a:bodyPr lIns="81637" tIns="81637" rIns="81637" bIns="81637"/>
          <a:lstStyle/>
          <a:p>
            <a:pPr>
              <a:lnSpc>
                <a:spcPct val="120000"/>
              </a:lnSpc>
              <a:spcBef>
                <a:spcPts val="400"/>
              </a:spcBef>
              <a:defRPr sz="2000"/>
            </a:pPr>
            <a:endParaRPr/>
          </a:p>
        </p:txBody>
      </p:sp>
      <p:sp>
        <p:nvSpPr>
          <p:cNvPr id="534" name="テキスト プレースホルダー 11"/>
          <p:cNvSpPr>
            <a:spLocks noGrp="1"/>
          </p:cNvSpPr>
          <p:nvPr>
            <p:ph type="body" sz="quarter" idx="28"/>
          </p:nvPr>
        </p:nvSpPr>
        <p:spPr>
          <a:xfrm>
            <a:off x="10403344" y="6981153"/>
            <a:ext cx="6839109" cy="773204"/>
          </a:xfrm>
          <a:prstGeom prst="rect">
            <a:avLst/>
          </a:prstGeom>
        </p:spPr>
        <p:txBody>
          <a:bodyPr lIns="81637" tIns="81637" rIns="81637" bIns="81637"/>
          <a:lstStyle/>
          <a:p>
            <a:pPr>
              <a:lnSpc>
                <a:spcPct val="120000"/>
              </a:lnSpc>
              <a:spcBef>
                <a:spcPts val="700"/>
              </a:spcBef>
              <a:defRPr sz="3200" spc="300">
                <a:solidFill>
                  <a:schemeClr val="accent1"/>
                </a:solidFill>
                <a:latin typeface="Roboto Condensed Light"/>
                <a:ea typeface="Roboto Condensed Light"/>
                <a:cs typeface="Roboto Condensed Light"/>
                <a:sym typeface="Roboto Condensed Light"/>
              </a:defRPr>
            </a:pPr>
            <a:endParaRPr/>
          </a:p>
        </p:txBody>
      </p:sp>
      <p:sp>
        <p:nvSpPr>
          <p:cNvPr id="535" name="テキスト プレースホルダー 11"/>
          <p:cNvSpPr>
            <a:spLocks noGrp="1"/>
          </p:cNvSpPr>
          <p:nvPr>
            <p:ph type="body" sz="quarter" idx="29"/>
          </p:nvPr>
        </p:nvSpPr>
        <p:spPr>
          <a:xfrm>
            <a:off x="9593254" y="6981153"/>
            <a:ext cx="630071" cy="756856"/>
          </a:xfrm>
          <a:prstGeom prst="rect">
            <a:avLst/>
          </a:prstGeom>
        </p:spPr>
        <p:txBody>
          <a:bodyPr lIns="81637" tIns="81637" rIns="81637" bIns="81637" anchor="ctr"/>
          <a:lstStyle/>
          <a:p>
            <a:pPr>
              <a:lnSpc>
                <a:spcPct val="120000"/>
              </a:lnSpc>
              <a:spcBef>
                <a:spcPts val="600"/>
              </a:spcBef>
              <a:defRPr sz="2800">
                <a:solidFill>
                  <a:srgbClr val="FFFFFF"/>
                </a:solidFill>
              </a:defRPr>
            </a:pPr>
            <a:endParaRP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x">
  <p:cSld name="Numeric List - 3 Items">
    <p:spTree>
      <p:nvGrpSpPr>
        <p:cNvPr id="1" name=""/>
        <p:cNvGrpSpPr/>
        <p:nvPr/>
      </p:nvGrpSpPr>
      <p:grpSpPr>
        <a:xfrm>
          <a:off x="0" y="0"/>
          <a:ext cx="0" cy="0"/>
          <a:chOff x="0" y="0"/>
          <a:chExt cx="0" cy="0"/>
        </a:xfrm>
      </p:grpSpPr>
      <p:sp>
        <p:nvSpPr>
          <p:cNvPr id="542" name="直角三角形 8"/>
          <p:cNvSpPr/>
          <p:nvPr/>
        </p:nvSpPr>
        <p:spPr>
          <a:xfrm rot="10800000">
            <a:off x="16421955" y="-1370"/>
            <a:ext cx="1864459" cy="2350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543" name="直角三角形 9"/>
          <p:cNvSpPr/>
          <p:nvPr/>
        </p:nvSpPr>
        <p:spPr>
          <a:xfrm rot="10800000">
            <a:off x="14212397" y="-1371"/>
            <a:ext cx="4095456" cy="1949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544" name="直線コネクタ 6"/>
          <p:cNvSpPr/>
          <p:nvPr/>
        </p:nvSpPr>
        <p:spPr>
          <a:xfrm>
            <a:off x="603507" y="1273069"/>
            <a:ext cx="17079398" cy="1"/>
          </a:xfrm>
          <a:prstGeom prst="line">
            <a:avLst/>
          </a:prstGeom>
          <a:ln w="12700">
            <a:solidFill>
              <a:schemeClr val="accent1"/>
            </a:solidFill>
          </a:ln>
        </p:spPr>
        <p:txBody>
          <a:bodyPr lIns="45719" rIns="45719"/>
          <a:lstStyle/>
          <a:p>
            <a:endParaRPr/>
          </a:p>
        </p:txBody>
      </p:sp>
      <p:sp>
        <p:nvSpPr>
          <p:cNvPr id="545" name="正方形/長方形 4"/>
          <p:cNvSpPr/>
          <p:nvPr/>
        </p:nvSpPr>
        <p:spPr>
          <a:xfrm>
            <a:off x="952294" y="2218131"/>
            <a:ext cx="16137102" cy="563186"/>
          </a:xfrm>
          <a:prstGeom prst="rect">
            <a:avLst/>
          </a:prstGeom>
          <a:solidFill>
            <a:srgbClr val="F2F2F2"/>
          </a:solidFill>
          <a:ln w="12700">
            <a:miter lim="400000"/>
          </a:ln>
        </p:spPr>
        <p:txBody>
          <a:bodyPr lIns="45719" rIns="45719" anchor="ctr"/>
          <a:lstStyle/>
          <a:p>
            <a:pPr algn="ctr">
              <a:defRPr>
                <a:solidFill>
                  <a:srgbClr val="FFFFFF"/>
                </a:solidFill>
              </a:defRPr>
            </a:pPr>
            <a:endParaRPr/>
          </a:p>
        </p:txBody>
      </p:sp>
      <p:sp>
        <p:nvSpPr>
          <p:cNvPr id="546" name="大標題文字"/>
          <p:cNvSpPr txBox="1">
            <a:spLocks noGrp="1"/>
          </p:cNvSpPr>
          <p:nvPr>
            <p:ph type="title"/>
          </p:nvPr>
        </p:nvSpPr>
        <p:spPr>
          <a:xfrm>
            <a:off x="637261" y="192949"/>
            <a:ext cx="16741861" cy="1125127"/>
          </a:xfrm>
          <a:prstGeom prst="rect">
            <a:avLst/>
          </a:prstGeom>
        </p:spPr>
        <p:txBody>
          <a:bodyPr lIns="81637" tIns="81637" rIns="81637" bIns="81637">
            <a:normAutofit/>
          </a:bodyPr>
          <a:lstStyle>
            <a:lvl1pPr algn="l">
              <a:defRPr sz="5400" spc="1500">
                <a:solidFill>
                  <a:schemeClr val="accent1"/>
                </a:solidFill>
              </a:defRPr>
            </a:lvl1pPr>
          </a:lstStyle>
          <a:p>
            <a:r>
              <a:t>大標題文字</a:t>
            </a:r>
          </a:p>
        </p:txBody>
      </p:sp>
      <p:sp>
        <p:nvSpPr>
          <p:cNvPr id="547" name="幻燈片編號"/>
          <p:cNvSpPr txBox="1">
            <a:spLocks noGrp="1"/>
          </p:cNvSpPr>
          <p:nvPr>
            <p:ph type="sldNum" sz="quarter" idx="2"/>
          </p:nvPr>
        </p:nvSpPr>
        <p:spPr>
          <a:xfrm>
            <a:off x="17371930" y="9542273"/>
            <a:ext cx="626430" cy="645877"/>
          </a:xfrm>
          <a:prstGeom prst="rect">
            <a:avLst/>
          </a:prstGeom>
        </p:spPr>
        <p:txBody>
          <a:bodyPr lIns="81637" tIns="81637" rIns="81637" bIns="81637"/>
          <a:lstStyle>
            <a:lvl1pPr algn="l">
              <a:defRPr sz="3200">
                <a:solidFill>
                  <a:srgbClr val="A2A2A2"/>
                </a:solidFill>
                <a:latin typeface="Roboto Condensed Light"/>
                <a:ea typeface="Roboto Condensed Light"/>
                <a:cs typeface="Roboto Condensed Light"/>
                <a:sym typeface="Roboto Condensed Light"/>
              </a:defRPr>
            </a:lvl1pPr>
          </a:lstStyle>
          <a:p>
            <a:fld id="{86CB4B4D-7CA3-9044-876B-883B54F8677D}" type="slidenum">
              <a:t>‹#›</a:t>
            </a:fld>
            <a:endParaRPr/>
          </a:p>
        </p:txBody>
      </p:sp>
      <p:sp>
        <p:nvSpPr>
          <p:cNvPr id="548" name="ホームベース 10"/>
          <p:cNvSpPr/>
          <p:nvPr/>
        </p:nvSpPr>
        <p:spPr>
          <a:xfrm>
            <a:off x="952296" y="2218131"/>
            <a:ext cx="900101" cy="56318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843" y="0"/>
                </a:lnTo>
                <a:lnTo>
                  <a:pt x="21600" y="10800"/>
                </a:lnTo>
                <a:lnTo>
                  <a:pt x="14843" y="21600"/>
                </a:lnTo>
                <a:lnTo>
                  <a:pt x="0" y="21600"/>
                </a:lnTo>
                <a:close/>
              </a:path>
            </a:pathLst>
          </a:custGeom>
          <a:solidFill>
            <a:schemeClr val="accent1"/>
          </a:solidFill>
          <a:ln w="12700">
            <a:miter lim="400000"/>
          </a:ln>
        </p:spPr>
        <p:txBody>
          <a:bodyPr lIns="45719" rIns="45719" anchor="ctr"/>
          <a:lstStyle/>
          <a:p>
            <a:pPr algn="ctr">
              <a:defRPr>
                <a:solidFill>
                  <a:srgbClr val="FFFFFF"/>
                </a:solidFill>
              </a:defRPr>
            </a:pPr>
            <a:endParaRPr/>
          </a:p>
        </p:txBody>
      </p:sp>
      <p:sp>
        <p:nvSpPr>
          <p:cNvPr id="549" name="內文層級一…"/>
          <p:cNvSpPr txBox="1">
            <a:spLocks noGrp="1"/>
          </p:cNvSpPr>
          <p:nvPr>
            <p:ph type="body" sz="quarter" idx="1"/>
          </p:nvPr>
        </p:nvSpPr>
        <p:spPr>
          <a:xfrm>
            <a:off x="937201" y="2856363"/>
            <a:ext cx="16126885" cy="1664619"/>
          </a:xfrm>
          <a:prstGeom prst="rect">
            <a:avLst/>
          </a:prstGeom>
        </p:spPr>
        <p:txBody>
          <a:bodyPr lIns="81637" tIns="81637" rIns="81637" bIns="81637"/>
          <a:lstStyle>
            <a:lvl1pPr>
              <a:lnSpc>
                <a:spcPct val="120000"/>
              </a:lnSpc>
              <a:spcBef>
                <a:spcPts val="400"/>
              </a:spcBef>
              <a:defRPr sz="2000"/>
            </a:lvl1pPr>
            <a:lvl2pPr marL="1180830" indent="-364453">
              <a:lnSpc>
                <a:spcPct val="120000"/>
              </a:lnSpc>
              <a:spcBef>
                <a:spcPts val="400"/>
              </a:spcBef>
              <a:defRPr sz="2000"/>
            </a:lvl2pPr>
            <a:lvl3pPr marL="1924315" indent="-291562">
              <a:lnSpc>
                <a:spcPct val="120000"/>
              </a:lnSpc>
              <a:spcBef>
                <a:spcPts val="400"/>
              </a:spcBef>
              <a:defRPr sz="2000"/>
            </a:lvl3pPr>
            <a:lvl4pPr marL="2740691" indent="-291562">
              <a:lnSpc>
                <a:spcPct val="120000"/>
              </a:lnSpc>
              <a:spcBef>
                <a:spcPts val="400"/>
              </a:spcBef>
              <a:defRPr sz="2000"/>
            </a:lvl4pPr>
            <a:lvl5pPr marL="3557067" indent="-291562">
              <a:lnSpc>
                <a:spcPct val="120000"/>
              </a:lnSpc>
              <a:spcBef>
                <a:spcPts val="400"/>
              </a:spcBef>
              <a:defRPr sz="2000"/>
            </a:lvl5pPr>
          </a:lstStyle>
          <a:p>
            <a:r>
              <a:t>內文層級一</a:t>
            </a:r>
          </a:p>
          <a:p>
            <a:pPr lvl="1"/>
            <a:r>
              <a:t>內文層級二</a:t>
            </a:r>
          </a:p>
          <a:p>
            <a:pPr lvl="2"/>
            <a:r>
              <a:t>內文層級三</a:t>
            </a:r>
          </a:p>
          <a:p>
            <a:pPr lvl="3"/>
            <a:r>
              <a:t>內文層級四</a:t>
            </a:r>
          </a:p>
          <a:p>
            <a:pPr lvl="4"/>
            <a:r>
              <a:t>內文層級五</a:t>
            </a:r>
          </a:p>
        </p:txBody>
      </p:sp>
      <p:sp>
        <p:nvSpPr>
          <p:cNvPr id="550" name="テキスト プレースホルダー 11"/>
          <p:cNvSpPr>
            <a:spLocks noGrp="1"/>
          </p:cNvSpPr>
          <p:nvPr>
            <p:ph type="body" sz="quarter" idx="13"/>
          </p:nvPr>
        </p:nvSpPr>
        <p:spPr>
          <a:xfrm>
            <a:off x="1852395" y="2128165"/>
            <a:ext cx="15237002" cy="773204"/>
          </a:xfrm>
          <a:prstGeom prst="rect">
            <a:avLst/>
          </a:prstGeom>
        </p:spPr>
        <p:txBody>
          <a:bodyPr lIns="81637" tIns="81637" rIns="81637" bIns="81637"/>
          <a:lstStyle/>
          <a:p>
            <a:pPr>
              <a:lnSpc>
                <a:spcPct val="120000"/>
              </a:lnSpc>
              <a:spcBef>
                <a:spcPts val="700"/>
              </a:spcBef>
              <a:defRPr sz="3200" spc="300">
                <a:solidFill>
                  <a:schemeClr val="accent1"/>
                </a:solidFill>
                <a:latin typeface="Roboto Condensed Light"/>
                <a:ea typeface="Roboto Condensed Light"/>
                <a:cs typeface="Roboto Condensed Light"/>
                <a:sym typeface="Roboto Condensed Light"/>
              </a:defRPr>
            </a:pPr>
            <a:endParaRPr/>
          </a:p>
        </p:txBody>
      </p:sp>
      <p:sp>
        <p:nvSpPr>
          <p:cNvPr id="551" name="テキスト プレースホルダー 11"/>
          <p:cNvSpPr>
            <a:spLocks noGrp="1"/>
          </p:cNvSpPr>
          <p:nvPr>
            <p:ph type="body" sz="quarter" idx="14"/>
          </p:nvPr>
        </p:nvSpPr>
        <p:spPr>
          <a:xfrm>
            <a:off x="1042305" y="2128165"/>
            <a:ext cx="630071" cy="756856"/>
          </a:xfrm>
          <a:prstGeom prst="rect">
            <a:avLst/>
          </a:prstGeom>
        </p:spPr>
        <p:txBody>
          <a:bodyPr lIns="81637" tIns="81637" rIns="81637" bIns="81637" anchor="ctr"/>
          <a:lstStyle/>
          <a:p>
            <a:pPr>
              <a:lnSpc>
                <a:spcPct val="120000"/>
              </a:lnSpc>
              <a:spcBef>
                <a:spcPts val="600"/>
              </a:spcBef>
              <a:defRPr sz="2800">
                <a:solidFill>
                  <a:srgbClr val="FFFFFF"/>
                </a:solidFill>
              </a:defRPr>
            </a:pPr>
            <a:endParaRPr/>
          </a:p>
        </p:txBody>
      </p:sp>
      <p:sp>
        <p:nvSpPr>
          <p:cNvPr id="552" name="正方形/長方形 20"/>
          <p:cNvSpPr/>
          <p:nvPr/>
        </p:nvSpPr>
        <p:spPr>
          <a:xfrm>
            <a:off x="952294" y="4646276"/>
            <a:ext cx="16137102" cy="563186"/>
          </a:xfrm>
          <a:prstGeom prst="rect">
            <a:avLst/>
          </a:prstGeom>
          <a:solidFill>
            <a:srgbClr val="F2F2F2"/>
          </a:solidFill>
          <a:ln w="12700">
            <a:miter lim="400000"/>
          </a:ln>
        </p:spPr>
        <p:txBody>
          <a:bodyPr lIns="45719" rIns="45719" anchor="ctr"/>
          <a:lstStyle/>
          <a:p>
            <a:pPr algn="ctr">
              <a:defRPr>
                <a:solidFill>
                  <a:srgbClr val="FFFFFF"/>
                </a:solidFill>
              </a:defRPr>
            </a:pPr>
            <a:endParaRPr/>
          </a:p>
        </p:txBody>
      </p:sp>
      <p:sp>
        <p:nvSpPr>
          <p:cNvPr id="553" name="ホームベース 21"/>
          <p:cNvSpPr/>
          <p:nvPr/>
        </p:nvSpPr>
        <p:spPr>
          <a:xfrm>
            <a:off x="952296" y="4646276"/>
            <a:ext cx="900101" cy="56318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843" y="0"/>
                </a:lnTo>
                <a:lnTo>
                  <a:pt x="21600" y="10800"/>
                </a:lnTo>
                <a:lnTo>
                  <a:pt x="14843" y="21600"/>
                </a:lnTo>
                <a:lnTo>
                  <a:pt x="0" y="21600"/>
                </a:lnTo>
                <a:close/>
              </a:path>
            </a:pathLst>
          </a:custGeom>
          <a:solidFill>
            <a:schemeClr val="accent1"/>
          </a:solidFill>
          <a:ln w="12700">
            <a:miter lim="400000"/>
          </a:ln>
        </p:spPr>
        <p:txBody>
          <a:bodyPr lIns="45719" rIns="45719" anchor="ctr"/>
          <a:lstStyle/>
          <a:p>
            <a:pPr algn="ctr">
              <a:defRPr>
                <a:solidFill>
                  <a:srgbClr val="FFFFFF"/>
                </a:solidFill>
              </a:defRPr>
            </a:pPr>
            <a:endParaRPr/>
          </a:p>
        </p:txBody>
      </p:sp>
      <p:sp>
        <p:nvSpPr>
          <p:cNvPr id="554" name="テキスト プレースホルダー 11"/>
          <p:cNvSpPr>
            <a:spLocks noGrp="1"/>
          </p:cNvSpPr>
          <p:nvPr>
            <p:ph type="body" sz="quarter" idx="15"/>
          </p:nvPr>
        </p:nvSpPr>
        <p:spPr>
          <a:xfrm>
            <a:off x="937202" y="5284508"/>
            <a:ext cx="16126884" cy="1664619"/>
          </a:xfrm>
          <a:prstGeom prst="rect">
            <a:avLst/>
          </a:prstGeom>
        </p:spPr>
        <p:txBody>
          <a:bodyPr lIns="81637" tIns="81637" rIns="81637" bIns="81637"/>
          <a:lstStyle/>
          <a:p>
            <a:pPr>
              <a:lnSpc>
                <a:spcPct val="120000"/>
              </a:lnSpc>
              <a:spcBef>
                <a:spcPts val="400"/>
              </a:spcBef>
              <a:defRPr sz="2000"/>
            </a:pPr>
            <a:endParaRPr/>
          </a:p>
        </p:txBody>
      </p:sp>
      <p:sp>
        <p:nvSpPr>
          <p:cNvPr id="555" name="テキスト プレースホルダー 11"/>
          <p:cNvSpPr>
            <a:spLocks noGrp="1"/>
          </p:cNvSpPr>
          <p:nvPr>
            <p:ph type="body" sz="quarter" idx="16"/>
          </p:nvPr>
        </p:nvSpPr>
        <p:spPr>
          <a:xfrm>
            <a:off x="1852395" y="4556311"/>
            <a:ext cx="15237002" cy="773204"/>
          </a:xfrm>
          <a:prstGeom prst="rect">
            <a:avLst/>
          </a:prstGeom>
        </p:spPr>
        <p:txBody>
          <a:bodyPr lIns="81637" tIns="81637" rIns="81637" bIns="81637"/>
          <a:lstStyle/>
          <a:p>
            <a:pPr>
              <a:lnSpc>
                <a:spcPct val="120000"/>
              </a:lnSpc>
              <a:spcBef>
                <a:spcPts val="700"/>
              </a:spcBef>
              <a:defRPr sz="3200" spc="300">
                <a:solidFill>
                  <a:schemeClr val="accent1"/>
                </a:solidFill>
                <a:latin typeface="Roboto Condensed Light"/>
                <a:ea typeface="Roboto Condensed Light"/>
                <a:cs typeface="Roboto Condensed Light"/>
                <a:sym typeface="Roboto Condensed Light"/>
              </a:defRPr>
            </a:pPr>
            <a:endParaRPr/>
          </a:p>
        </p:txBody>
      </p:sp>
      <p:sp>
        <p:nvSpPr>
          <p:cNvPr id="556" name="テキスト プレースホルダー 11"/>
          <p:cNvSpPr>
            <a:spLocks noGrp="1"/>
          </p:cNvSpPr>
          <p:nvPr>
            <p:ph type="body" sz="quarter" idx="17"/>
          </p:nvPr>
        </p:nvSpPr>
        <p:spPr>
          <a:xfrm>
            <a:off x="1042305" y="4556311"/>
            <a:ext cx="630071" cy="756856"/>
          </a:xfrm>
          <a:prstGeom prst="rect">
            <a:avLst/>
          </a:prstGeom>
        </p:spPr>
        <p:txBody>
          <a:bodyPr lIns="81637" tIns="81637" rIns="81637" bIns="81637" anchor="ctr"/>
          <a:lstStyle/>
          <a:p>
            <a:pPr>
              <a:lnSpc>
                <a:spcPct val="120000"/>
              </a:lnSpc>
              <a:spcBef>
                <a:spcPts val="600"/>
              </a:spcBef>
              <a:defRPr sz="2800">
                <a:solidFill>
                  <a:srgbClr val="FFFFFF"/>
                </a:solidFill>
              </a:defRPr>
            </a:pPr>
            <a:endParaRPr/>
          </a:p>
        </p:txBody>
      </p:sp>
      <p:sp>
        <p:nvSpPr>
          <p:cNvPr id="557" name="正方形/長方形 25"/>
          <p:cNvSpPr/>
          <p:nvPr/>
        </p:nvSpPr>
        <p:spPr>
          <a:xfrm>
            <a:off x="952293" y="7071120"/>
            <a:ext cx="16137102" cy="563186"/>
          </a:xfrm>
          <a:prstGeom prst="rect">
            <a:avLst/>
          </a:prstGeom>
          <a:solidFill>
            <a:srgbClr val="F2F2F2"/>
          </a:solidFill>
          <a:ln w="12700">
            <a:miter lim="400000"/>
          </a:ln>
        </p:spPr>
        <p:txBody>
          <a:bodyPr lIns="45719" rIns="45719" anchor="ctr"/>
          <a:lstStyle/>
          <a:p>
            <a:pPr algn="ctr">
              <a:defRPr>
                <a:solidFill>
                  <a:srgbClr val="FFFFFF"/>
                </a:solidFill>
              </a:defRPr>
            </a:pPr>
            <a:endParaRPr/>
          </a:p>
        </p:txBody>
      </p:sp>
      <p:sp>
        <p:nvSpPr>
          <p:cNvPr id="558" name="ホームベース 26"/>
          <p:cNvSpPr/>
          <p:nvPr/>
        </p:nvSpPr>
        <p:spPr>
          <a:xfrm>
            <a:off x="952294" y="7071120"/>
            <a:ext cx="900101" cy="56318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843" y="0"/>
                </a:lnTo>
                <a:lnTo>
                  <a:pt x="21600" y="10800"/>
                </a:lnTo>
                <a:lnTo>
                  <a:pt x="14843" y="21600"/>
                </a:lnTo>
                <a:lnTo>
                  <a:pt x="0" y="21600"/>
                </a:lnTo>
                <a:close/>
              </a:path>
            </a:pathLst>
          </a:custGeom>
          <a:solidFill>
            <a:schemeClr val="accent1"/>
          </a:solidFill>
          <a:ln w="12700">
            <a:miter lim="400000"/>
          </a:ln>
        </p:spPr>
        <p:txBody>
          <a:bodyPr lIns="45719" rIns="45719" anchor="ctr"/>
          <a:lstStyle/>
          <a:p>
            <a:pPr algn="ctr">
              <a:defRPr>
                <a:solidFill>
                  <a:srgbClr val="FFFFFF"/>
                </a:solidFill>
              </a:defRPr>
            </a:pPr>
            <a:endParaRPr/>
          </a:p>
        </p:txBody>
      </p:sp>
      <p:sp>
        <p:nvSpPr>
          <p:cNvPr id="559" name="テキスト プレースホルダー 11"/>
          <p:cNvSpPr>
            <a:spLocks noGrp="1"/>
          </p:cNvSpPr>
          <p:nvPr>
            <p:ph type="body" sz="quarter" idx="18"/>
          </p:nvPr>
        </p:nvSpPr>
        <p:spPr>
          <a:xfrm>
            <a:off x="937199" y="7709351"/>
            <a:ext cx="16126887" cy="1664619"/>
          </a:xfrm>
          <a:prstGeom prst="rect">
            <a:avLst/>
          </a:prstGeom>
        </p:spPr>
        <p:txBody>
          <a:bodyPr lIns="81637" tIns="81637" rIns="81637" bIns="81637"/>
          <a:lstStyle/>
          <a:p>
            <a:pPr>
              <a:lnSpc>
                <a:spcPct val="120000"/>
              </a:lnSpc>
              <a:spcBef>
                <a:spcPts val="400"/>
              </a:spcBef>
              <a:defRPr sz="2000"/>
            </a:pPr>
            <a:endParaRPr/>
          </a:p>
        </p:txBody>
      </p:sp>
      <p:sp>
        <p:nvSpPr>
          <p:cNvPr id="560" name="テキスト プレースホルダー 11"/>
          <p:cNvSpPr>
            <a:spLocks noGrp="1"/>
          </p:cNvSpPr>
          <p:nvPr>
            <p:ph type="body" sz="quarter" idx="19"/>
          </p:nvPr>
        </p:nvSpPr>
        <p:spPr>
          <a:xfrm>
            <a:off x="1852394" y="6981153"/>
            <a:ext cx="15237002" cy="773204"/>
          </a:xfrm>
          <a:prstGeom prst="rect">
            <a:avLst/>
          </a:prstGeom>
        </p:spPr>
        <p:txBody>
          <a:bodyPr lIns="81637" tIns="81637" rIns="81637" bIns="81637"/>
          <a:lstStyle/>
          <a:p>
            <a:pPr>
              <a:lnSpc>
                <a:spcPct val="120000"/>
              </a:lnSpc>
              <a:spcBef>
                <a:spcPts val="700"/>
              </a:spcBef>
              <a:defRPr sz="3200" spc="300">
                <a:solidFill>
                  <a:schemeClr val="accent1"/>
                </a:solidFill>
                <a:latin typeface="Roboto Condensed Light"/>
                <a:ea typeface="Roboto Condensed Light"/>
                <a:cs typeface="Roboto Condensed Light"/>
                <a:sym typeface="Roboto Condensed Light"/>
              </a:defRPr>
            </a:pPr>
            <a:endParaRPr/>
          </a:p>
        </p:txBody>
      </p:sp>
      <p:sp>
        <p:nvSpPr>
          <p:cNvPr id="561" name="テキスト プレースホルダー 11"/>
          <p:cNvSpPr>
            <a:spLocks noGrp="1"/>
          </p:cNvSpPr>
          <p:nvPr>
            <p:ph type="body" sz="quarter" idx="20"/>
          </p:nvPr>
        </p:nvSpPr>
        <p:spPr>
          <a:xfrm>
            <a:off x="1042304" y="6981153"/>
            <a:ext cx="630072" cy="756856"/>
          </a:xfrm>
          <a:prstGeom prst="rect">
            <a:avLst/>
          </a:prstGeom>
        </p:spPr>
        <p:txBody>
          <a:bodyPr lIns="81637" tIns="81637" rIns="81637" bIns="81637" anchor="ctr"/>
          <a:lstStyle/>
          <a:p>
            <a:pPr>
              <a:lnSpc>
                <a:spcPct val="120000"/>
              </a:lnSpc>
              <a:spcBef>
                <a:spcPts val="600"/>
              </a:spcBef>
              <a:defRPr sz="2800">
                <a:solidFill>
                  <a:srgbClr val="FFFFFF"/>
                </a:solidFill>
              </a:defRPr>
            </a:pPr>
            <a:endParaRP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x">
  <p:cSld name="2 Columns - List">
    <p:spTree>
      <p:nvGrpSpPr>
        <p:cNvPr id="1" name=""/>
        <p:cNvGrpSpPr/>
        <p:nvPr/>
      </p:nvGrpSpPr>
      <p:grpSpPr>
        <a:xfrm>
          <a:off x="0" y="0"/>
          <a:ext cx="0" cy="0"/>
          <a:chOff x="0" y="0"/>
          <a:chExt cx="0" cy="0"/>
        </a:xfrm>
      </p:grpSpPr>
      <p:sp>
        <p:nvSpPr>
          <p:cNvPr id="568" name="直角三角形 8"/>
          <p:cNvSpPr/>
          <p:nvPr/>
        </p:nvSpPr>
        <p:spPr>
          <a:xfrm rot="10800000">
            <a:off x="16421955" y="-1370"/>
            <a:ext cx="1864459" cy="2350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569" name="直角三角形 9"/>
          <p:cNvSpPr/>
          <p:nvPr/>
        </p:nvSpPr>
        <p:spPr>
          <a:xfrm rot="10800000">
            <a:off x="14212397" y="-1371"/>
            <a:ext cx="4095456" cy="1949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570" name="直線コネクタ 6"/>
          <p:cNvSpPr/>
          <p:nvPr/>
        </p:nvSpPr>
        <p:spPr>
          <a:xfrm>
            <a:off x="603507" y="1273069"/>
            <a:ext cx="17079398" cy="1"/>
          </a:xfrm>
          <a:prstGeom prst="line">
            <a:avLst/>
          </a:prstGeom>
          <a:ln w="12700">
            <a:solidFill>
              <a:schemeClr val="accent1"/>
            </a:solidFill>
          </a:ln>
        </p:spPr>
        <p:txBody>
          <a:bodyPr lIns="45719" rIns="45719"/>
          <a:lstStyle/>
          <a:p>
            <a:endParaRPr/>
          </a:p>
        </p:txBody>
      </p:sp>
      <p:sp>
        <p:nvSpPr>
          <p:cNvPr id="571" name="大標題文字"/>
          <p:cNvSpPr txBox="1">
            <a:spLocks noGrp="1"/>
          </p:cNvSpPr>
          <p:nvPr>
            <p:ph type="title"/>
          </p:nvPr>
        </p:nvSpPr>
        <p:spPr>
          <a:xfrm>
            <a:off x="637261" y="192949"/>
            <a:ext cx="16741861" cy="1125127"/>
          </a:xfrm>
          <a:prstGeom prst="rect">
            <a:avLst/>
          </a:prstGeom>
        </p:spPr>
        <p:txBody>
          <a:bodyPr lIns="81637" tIns="81637" rIns="81637" bIns="81637">
            <a:normAutofit/>
          </a:bodyPr>
          <a:lstStyle>
            <a:lvl1pPr algn="l">
              <a:defRPr sz="5400" spc="1500">
                <a:solidFill>
                  <a:schemeClr val="accent1"/>
                </a:solidFill>
              </a:defRPr>
            </a:lvl1pPr>
          </a:lstStyle>
          <a:p>
            <a:r>
              <a:t>大標題文字</a:t>
            </a:r>
          </a:p>
        </p:txBody>
      </p:sp>
      <p:sp>
        <p:nvSpPr>
          <p:cNvPr id="572" name="幻燈片編號"/>
          <p:cNvSpPr txBox="1">
            <a:spLocks noGrp="1"/>
          </p:cNvSpPr>
          <p:nvPr>
            <p:ph type="sldNum" sz="quarter" idx="2"/>
          </p:nvPr>
        </p:nvSpPr>
        <p:spPr>
          <a:xfrm>
            <a:off x="17371930" y="9542273"/>
            <a:ext cx="626430" cy="645877"/>
          </a:xfrm>
          <a:prstGeom prst="rect">
            <a:avLst/>
          </a:prstGeom>
        </p:spPr>
        <p:txBody>
          <a:bodyPr lIns="81637" tIns="81637" rIns="81637" bIns="81637"/>
          <a:lstStyle>
            <a:lvl1pPr algn="l">
              <a:defRPr sz="3200">
                <a:solidFill>
                  <a:srgbClr val="A2A2A2"/>
                </a:solidFill>
                <a:latin typeface="Roboto Condensed Light"/>
                <a:ea typeface="Roboto Condensed Light"/>
                <a:cs typeface="Roboto Condensed Light"/>
                <a:sym typeface="Roboto Condensed Light"/>
              </a:defRPr>
            </a:lvl1pPr>
          </a:lstStyle>
          <a:p>
            <a:fld id="{86CB4B4D-7CA3-9044-876B-883B54F8677D}" type="slidenum">
              <a:t>‹#›</a:t>
            </a:fld>
            <a:endParaRPr/>
          </a:p>
        </p:txBody>
      </p:sp>
      <p:sp>
        <p:nvSpPr>
          <p:cNvPr id="573" name="內文層級一…"/>
          <p:cNvSpPr txBox="1">
            <a:spLocks noGrp="1"/>
          </p:cNvSpPr>
          <p:nvPr>
            <p:ph type="body" sz="quarter" idx="1"/>
          </p:nvPr>
        </p:nvSpPr>
        <p:spPr>
          <a:xfrm>
            <a:off x="1142999" y="1948145"/>
            <a:ext cx="7321381" cy="1453801"/>
          </a:xfrm>
          <a:prstGeom prst="rect">
            <a:avLst/>
          </a:prstGeom>
        </p:spPr>
        <p:txBody>
          <a:bodyPr lIns="81637" tIns="81637" rIns="81637" bIns="81637" anchor="b"/>
          <a:lstStyle>
            <a:lvl1pPr algn="ctr">
              <a:spcBef>
                <a:spcPts val="0"/>
              </a:spcBef>
              <a:defRPr sz="4000" spc="300">
                <a:solidFill>
                  <a:schemeClr val="accent1"/>
                </a:solidFill>
                <a:latin typeface="Roboto Condensed Light"/>
                <a:ea typeface="Roboto Condensed Light"/>
                <a:cs typeface="Roboto Condensed Light"/>
                <a:sym typeface="Roboto Condensed Light"/>
              </a:defRPr>
            </a:lvl1pPr>
            <a:lvl2pPr marL="1545284" indent="-728907" algn="ctr">
              <a:spcBef>
                <a:spcPts val="0"/>
              </a:spcBef>
              <a:defRPr sz="4000" spc="300">
                <a:solidFill>
                  <a:schemeClr val="accent1"/>
                </a:solidFill>
                <a:latin typeface="Roboto Condensed Light"/>
                <a:ea typeface="Roboto Condensed Light"/>
                <a:cs typeface="Roboto Condensed Light"/>
                <a:sym typeface="Roboto Condensed Light"/>
              </a:defRPr>
            </a:lvl2pPr>
            <a:lvl3pPr marL="2215878" indent="-583125" algn="ctr">
              <a:spcBef>
                <a:spcPts val="0"/>
              </a:spcBef>
              <a:defRPr sz="4000" spc="300">
                <a:solidFill>
                  <a:schemeClr val="accent1"/>
                </a:solidFill>
                <a:latin typeface="Roboto Condensed Light"/>
                <a:ea typeface="Roboto Condensed Light"/>
                <a:cs typeface="Roboto Condensed Light"/>
                <a:sym typeface="Roboto Condensed Light"/>
              </a:defRPr>
            </a:lvl3pPr>
            <a:lvl4pPr marL="3032254" indent="-583125" algn="ctr">
              <a:spcBef>
                <a:spcPts val="0"/>
              </a:spcBef>
              <a:defRPr sz="4000" spc="300">
                <a:solidFill>
                  <a:schemeClr val="accent1"/>
                </a:solidFill>
                <a:latin typeface="Roboto Condensed Light"/>
                <a:ea typeface="Roboto Condensed Light"/>
                <a:cs typeface="Roboto Condensed Light"/>
                <a:sym typeface="Roboto Condensed Light"/>
              </a:defRPr>
            </a:lvl4pPr>
            <a:lvl5pPr marL="3848630" indent="-583125" algn="ctr">
              <a:spcBef>
                <a:spcPts val="0"/>
              </a:spcBef>
              <a:defRPr sz="4000" spc="300">
                <a:solidFill>
                  <a:schemeClr val="accent1"/>
                </a:solidFill>
                <a:latin typeface="Roboto Condensed Light"/>
                <a:ea typeface="Roboto Condensed Light"/>
                <a:cs typeface="Roboto Condensed Light"/>
                <a:sym typeface="Roboto Condensed Light"/>
              </a:defRPr>
            </a:lvl5pPr>
          </a:lstStyle>
          <a:p>
            <a:r>
              <a:t>內文層級一</a:t>
            </a:r>
          </a:p>
          <a:p>
            <a:pPr lvl="1"/>
            <a:r>
              <a:t>內文層級二</a:t>
            </a:r>
          </a:p>
          <a:p>
            <a:pPr lvl="2"/>
            <a:r>
              <a:t>內文層級三</a:t>
            </a:r>
          </a:p>
          <a:p>
            <a:pPr lvl="3"/>
            <a:r>
              <a:t>內文層級四</a:t>
            </a:r>
          </a:p>
          <a:p>
            <a:pPr lvl="4"/>
            <a:r>
              <a:t>內文層級五</a:t>
            </a:r>
          </a:p>
        </p:txBody>
      </p:sp>
      <p:sp>
        <p:nvSpPr>
          <p:cNvPr id="574" name="テキスト プレースホルダー 11"/>
          <p:cNvSpPr>
            <a:spLocks noGrp="1"/>
          </p:cNvSpPr>
          <p:nvPr>
            <p:ph type="body" sz="half" idx="13"/>
          </p:nvPr>
        </p:nvSpPr>
        <p:spPr>
          <a:xfrm>
            <a:off x="1133383" y="3747959"/>
            <a:ext cx="7330996" cy="5265971"/>
          </a:xfrm>
          <a:prstGeom prst="rect">
            <a:avLst/>
          </a:prstGeom>
        </p:spPr>
        <p:txBody>
          <a:bodyPr lIns="81637" tIns="81637" rIns="81637" bIns="81637"/>
          <a:lstStyle/>
          <a:p>
            <a:pPr marL="342900" indent="-396000">
              <a:lnSpc>
                <a:spcPct val="120000"/>
              </a:lnSpc>
              <a:spcBef>
                <a:spcPts val="1200"/>
              </a:spcBef>
              <a:buClr>
                <a:schemeClr val="accent1"/>
              </a:buClr>
              <a:buSzPct val="100000"/>
              <a:buChar char="◆"/>
              <a:defRPr>
                <a:solidFill>
                  <a:srgbClr val="3F3F3F"/>
                </a:solidFill>
              </a:defRPr>
            </a:pPr>
            <a:endParaRPr/>
          </a:p>
        </p:txBody>
      </p:sp>
      <p:sp>
        <p:nvSpPr>
          <p:cNvPr id="575" name="直線コネクタ 9"/>
          <p:cNvSpPr/>
          <p:nvPr/>
        </p:nvSpPr>
        <p:spPr>
          <a:xfrm>
            <a:off x="1127940" y="3642616"/>
            <a:ext cx="7336440" cy="1"/>
          </a:xfrm>
          <a:prstGeom prst="line">
            <a:avLst/>
          </a:prstGeom>
          <a:ln w="12700">
            <a:solidFill>
              <a:schemeClr val="accent1"/>
            </a:solidFill>
          </a:ln>
        </p:spPr>
        <p:txBody>
          <a:bodyPr lIns="45719" rIns="45719"/>
          <a:lstStyle/>
          <a:p>
            <a:endParaRPr/>
          </a:p>
        </p:txBody>
      </p:sp>
      <p:sp>
        <p:nvSpPr>
          <p:cNvPr id="576" name="テキスト プレースホルダー 11"/>
          <p:cNvSpPr>
            <a:spLocks noGrp="1"/>
          </p:cNvSpPr>
          <p:nvPr>
            <p:ph type="body" sz="quarter" idx="14"/>
          </p:nvPr>
        </p:nvSpPr>
        <p:spPr>
          <a:xfrm>
            <a:off x="9747419" y="1948145"/>
            <a:ext cx="7321381" cy="1453801"/>
          </a:xfrm>
          <a:prstGeom prst="rect">
            <a:avLst/>
          </a:prstGeom>
        </p:spPr>
        <p:txBody>
          <a:bodyPr lIns="81637" tIns="81637" rIns="81637" bIns="81637" anchor="b"/>
          <a:lstStyle/>
          <a:p>
            <a:pPr algn="ctr">
              <a:spcBef>
                <a:spcPts val="0"/>
              </a:spcBef>
              <a:defRPr sz="4000" spc="300">
                <a:solidFill>
                  <a:schemeClr val="accent1"/>
                </a:solidFill>
                <a:latin typeface="Roboto Condensed Light"/>
                <a:ea typeface="Roboto Condensed Light"/>
                <a:cs typeface="Roboto Condensed Light"/>
                <a:sym typeface="Roboto Condensed Light"/>
              </a:defRPr>
            </a:pPr>
            <a:endParaRPr/>
          </a:p>
        </p:txBody>
      </p:sp>
      <p:sp>
        <p:nvSpPr>
          <p:cNvPr id="577" name="テキスト プレースホルダー 11"/>
          <p:cNvSpPr>
            <a:spLocks noGrp="1"/>
          </p:cNvSpPr>
          <p:nvPr>
            <p:ph type="body" sz="half" idx="15"/>
          </p:nvPr>
        </p:nvSpPr>
        <p:spPr>
          <a:xfrm>
            <a:off x="9737804" y="3747959"/>
            <a:ext cx="7330996" cy="5265971"/>
          </a:xfrm>
          <a:prstGeom prst="rect">
            <a:avLst/>
          </a:prstGeom>
        </p:spPr>
        <p:txBody>
          <a:bodyPr lIns="81637" tIns="81637" rIns="81637" bIns="81637"/>
          <a:lstStyle/>
          <a:p>
            <a:pPr marL="342900" indent="-396000">
              <a:lnSpc>
                <a:spcPct val="120000"/>
              </a:lnSpc>
              <a:spcBef>
                <a:spcPts val="600"/>
              </a:spcBef>
              <a:buClr>
                <a:schemeClr val="accent1"/>
              </a:buClr>
              <a:buSzPct val="100000"/>
              <a:buChar char="◆"/>
              <a:defRPr>
                <a:solidFill>
                  <a:srgbClr val="3F3F3F"/>
                </a:solidFill>
              </a:defRPr>
            </a:pPr>
            <a:endParaRPr/>
          </a:p>
        </p:txBody>
      </p:sp>
      <p:sp>
        <p:nvSpPr>
          <p:cNvPr id="578" name="直線コネクタ 13"/>
          <p:cNvSpPr/>
          <p:nvPr/>
        </p:nvSpPr>
        <p:spPr>
          <a:xfrm>
            <a:off x="9732361" y="3642616"/>
            <a:ext cx="7336439" cy="1"/>
          </a:xfrm>
          <a:prstGeom prst="line">
            <a:avLst/>
          </a:prstGeom>
          <a:ln w="12700">
            <a:solidFill>
              <a:schemeClr val="accent1"/>
            </a:solidFill>
          </a:ln>
        </p:spPr>
        <p:txBody>
          <a:bodyPr lIns="45719" rIns="45719"/>
          <a:lstStyle/>
          <a:p>
            <a:endParaRPr/>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x">
  <p:cSld name="Iconic List - 6 Items">
    <p:spTree>
      <p:nvGrpSpPr>
        <p:cNvPr id="1" name=""/>
        <p:cNvGrpSpPr/>
        <p:nvPr/>
      </p:nvGrpSpPr>
      <p:grpSpPr>
        <a:xfrm>
          <a:off x="0" y="0"/>
          <a:ext cx="0" cy="0"/>
          <a:chOff x="0" y="0"/>
          <a:chExt cx="0" cy="0"/>
        </a:xfrm>
      </p:grpSpPr>
      <p:sp>
        <p:nvSpPr>
          <p:cNvPr id="585" name="直角三角形 8"/>
          <p:cNvSpPr/>
          <p:nvPr/>
        </p:nvSpPr>
        <p:spPr>
          <a:xfrm rot="10800000">
            <a:off x="16421955" y="-1370"/>
            <a:ext cx="1864459" cy="2350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586" name="直角三角形 9"/>
          <p:cNvSpPr/>
          <p:nvPr/>
        </p:nvSpPr>
        <p:spPr>
          <a:xfrm rot="10800000">
            <a:off x="14212397" y="-1371"/>
            <a:ext cx="4095456" cy="1949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587" name="直線コネクタ 6"/>
          <p:cNvSpPr/>
          <p:nvPr/>
        </p:nvSpPr>
        <p:spPr>
          <a:xfrm>
            <a:off x="603507" y="1273069"/>
            <a:ext cx="17079398" cy="1"/>
          </a:xfrm>
          <a:prstGeom prst="line">
            <a:avLst/>
          </a:prstGeom>
          <a:ln w="12700">
            <a:solidFill>
              <a:schemeClr val="accent1"/>
            </a:solidFill>
          </a:ln>
        </p:spPr>
        <p:txBody>
          <a:bodyPr lIns="45719" rIns="45719"/>
          <a:lstStyle/>
          <a:p>
            <a:endParaRPr/>
          </a:p>
        </p:txBody>
      </p:sp>
      <p:sp>
        <p:nvSpPr>
          <p:cNvPr id="588" name="大標題文字"/>
          <p:cNvSpPr txBox="1">
            <a:spLocks noGrp="1"/>
          </p:cNvSpPr>
          <p:nvPr>
            <p:ph type="title"/>
          </p:nvPr>
        </p:nvSpPr>
        <p:spPr>
          <a:xfrm>
            <a:off x="637261" y="192949"/>
            <a:ext cx="16741861" cy="1125127"/>
          </a:xfrm>
          <a:prstGeom prst="rect">
            <a:avLst/>
          </a:prstGeom>
        </p:spPr>
        <p:txBody>
          <a:bodyPr lIns="81637" tIns="81637" rIns="81637" bIns="81637">
            <a:normAutofit/>
          </a:bodyPr>
          <a:lstStyle>
            <a:lvl1pPr algn="l">
              <a:defRPr sz="5400" spc="1500">
                <a:solidFill>
                  <a:schemeClr val="accent1"/>
                </a:solidFill>
              </a:defRPr>
            </a:lvl1pPr>
          </a:lstStyle>
          <a:p>
            <a:r>
              <a:t>大標題文字</a:t>
            </a:r>
          </a:p>
        </p:txBody>
      </p:sp>
      <p:sp>
        <p:nvSpPr>
          <p:cNvPr id="589" name="內文層級一…"/>
          <p:cNvSpPr txBox="1">
            <a:spLocks noGrp="1"/>
          </p:cNvSpPr>
          <p:nvPr>
            <p:ph type="body" sz="quarter" idx="1"/>
          </p:nvPr>
        </p:nvSpPr>
        <p:spPr>
          <a:xfrm>
            <a:off x="1582366" y="2856363"/>
            <a:ext cx="7110791" cy="1664619"/>
          </a:xfrm>
          <a:prstGeom prst="rect">
            <a:avLst/>
          </a:prstGeom>
        </p:spPr>
        <p:txBody>
          <a:bodyPr lIns="81637" tIns="81637" rIns="81637" bIns="81637"/>
          <a:lstStyle>
            <a:lvl1pPr>
              <a:lnSpc>
                <a:spcPct val="120000"/>
              </a:lnSpc>
              <a:spcBef>
                <a:spcPts val="400"/>
              </a:spcBef>
              <a:defRPr sz="2000"/>
            </a:lvl1pPr>
            <a:lvl2pPr marL="1180830" indent="-364453">
              <a:lnSpc>
                <a:spcPct val="120000"/>
              </a:lnSpc>
              <a:spcBef>
                <a:spcPts val="400"/>
              </a:spcBef>
              <a:defRPr sz="2000"/>
            </a:lvl2pPr>
            <a:lvl3pPr marL="1924315" indent="-291562">
              <a:lnSpc>
                <a:spcPct val="120000"/>
              </a:lnSpc>
              <a:spcBef>
                <a:spcPts val="400"/>
              </a:spcBef>
              <a:defRPr sz="2000"/>
            </a:lvl3pPr>
            <a:lvl4pPr marL="2740691" indent="-291562">
              <a:lnSpc>
                <a:spcPct val="120000"/>
              </a:lnSpc>
              <a:spcBef>
                <a:spcPts val="400"/>
              </a:spcBef>
              <a:defRPr sz="2000"/>
            </a:lvl4pPr>
            <a:lvl5pPr marL="3557067" indent="-291562">
              <a:lnSpc>
                <a:spcPct val="120000"/>
              </a:lnSpc>
              <a:spcBef>
                <a:spcPts val="400"/>
              </a:spcBef>
              <a:defRPr sz="2000"/>
            </a:lvl5pPr>
          </a:lstStyle>
          <a:p>
            <a:r>
              <a:t>內文層級一</a:t>
            </a:r>
          </a:p>
          <a:p>
            <a:pPr lvl="1"/>
            <a:r>
              <a:t>內文層級二</a:t>
            </a:r>
          </a:p>
          <a:p>
            <a:pPr lvl="2"/>
            <a:r>
              <a:t>內文層級三</a:t>
            </a:r>
          </a:p>
          <a:p>
            <a:pPr lvl="3"/>
            <a:r>
              <a:t>內文層級四</a:t>
            </a:r>
          </a:p>
          <a:p>
            <a:pPr lvl="4"/>
            <a:r>
              <a:t>內文層級五</a:t>
            </a:r>
          </a:p>
        </p:txBody>
      </p:sp>
      <p:sp>
        <p:nvSpPr>
          <p:cNvPr id="590" name="テキスト プレースホルダー 11"/>
          <p:cNvSpPr>
            <a:spLocks noGrp="1"/>
          </p:cNvSpPr>
          <p:nvPr>
            <p:ph type="body" sz="quarter" idx="13"/>
          </p:nvPr>
        </p:nvSpPr>
        <p:spPr>
          <a:xfrm>
            <a:off x="1584017" y="2128165"/>
            <a:ext cx="7109140" cy="773204"/>
          </a:xfrm>
          <a:prstGeom prst="rect">
            <a:avLst/>
          </a:prstGeom>
        </p:spPr>
        <p:txBody>
          <a:bodyPr lIns="81637" tIns="81637" rIns="81637" bIns="81637"/>
          <a:lstStyle/>
          <a:p>
            <a:pPr>
              <a:lnSpc>
                <a:spcPct val="120000"/>
              </a:lnSpc>
              <a:spcBef>
                <a:spcPts val="700"/>
              </a:spcBef>
              <a:defRPr sz="3200" spc="300">
                <a:solidFill>
                  <a:schemeClr val="accent1"/>
                </a:solidFill>
                <a:latin typeface="Roboto Condensed Light"/>
                <a:ea typeface="Roboto Condensed Light"/>
                <a:cs typeface="Roboto Condensed Light"/>
                <a:sym typeface="Roboto Condensed Light"/>
              </a:defRPr>
            </a:pPr>
            <a:endParaRPr/>
          </a:p>
        </p:txBody>
      </p:sp>
      <p:sp>
        <p:nvSpPr>
          <p:cNvPr id="591" name="テキスト プレースホルダー 11"/>
          <p:cNvSpPr>
            <a:spLocks noGrp="1"/>
          </p:cNvSpPr>
          <p:nvPr>
            <p:ph type="body" sz="quarter" idx="14"/>
          </p:nvPr>
        </p:nvSpPr>
        <p:spPr>
          <a:xfrm>
            <a:off x="1582366" y="5284508"/>
            <a:ext cx="7110791" cy="1664619"/>
          </a:xfrm>
          <a:prstGeom prst="rect">
            <a:avLst/>
          </a:prstGeom>
        </p:spPr>
        <p:txBody>
          <a:bodyPr lIns="81637" tIns="81637" rIns="81637" bIns="81637"/>
          <a:lstStyle/>
          <a:p>
            <a:pPr>
              <a:lnSpc>
                <a:spcPct val="120000"/>
              </a:lnSpc>
              <a:spcBef>
                <a:spcPts val="400"/>
              </a:spcBef>
              <a:defRPr sz="2000"/>
            </a:pPr>
            <a:endParaRPr/>
          </a:p>
        </p:txBody>
      </p:sp>
      <p:sp>
        <p:nvSpPr>
          <p:cNvPr id="592" name="テキスト プレースホルダー 11"/>
          <p:cNvSpPr>
            <a:spLocks noGrp="1"/>
          </p:cNvSpPr>
          <p:nvPr>
            <p:ph type="body" sz="quarter" idx="15"/>
          </p:nvPr>
        </p:nvSpPr>
        <p:spPr>
          <a:xfrm>
            <a:off x="1584017" y="4556311"/>
            <a:ext cx="7109140" cy="773204"/>
          </a:xfrm>
          <a:prstGeom prst="rect">
            <a:avLst/>
          </a:prstGeom>
        </p:spPr>
        <p:txBody>
          <a:bodyPr lIns="81637" tIns="81637" rIns="81637" bIns="81637"/>
          <a:lstStyle/>
          <a:p>
            <a:pPr>
              <a:lnSpc>
                <a:spcPct val="120000"/>
              </a:lnSpc>
              <a:spcBef>
                <a:spcPts val="700"/>
              </a:spcBef>
              <a:defRPr sz="3200" spc="300">
                <a:solidFill>
                  <a:schemeClr val="accent1"/>
                </a:solidFill>
                <a:latin typeface="Roboto Condensed Light"/>
                <a:ea typeface="Roboto Condensed Light"/>
                <a:cs typeface="Roboto Condensed Light"/>
                <a:sym typeface="Roboto Condensed Light"/>
              </a:defRPr>
            </a:pPr>
            <a:endParaRPr/>
          </a:p>
        </p:txBody>
      </p:sp>
      <p:sp>
        <p:nvSpPr>
          <p:cNvPr id="593" name="テキスト プレースホルダー 11"/>
          <p:cNvSpPr>
            <a:spLocks noGrp="1"/>
          </p:cNvSpPr>
          <p:nvPr>
            <p:ph type="body" sz="quarter" idx="16"/>
          </p:nvPr>
        </p:nvSpPr>
        <p:spPr>
          <a:xfrm>
            <a:off x="1582365" y="7709351"/>
            <a:ext cx="7110791" cy="1664619"/>
          </a:xfrm>
          <a:prstGeom prst="rect">
            <a:avLst/>
          </a:prstGeom>
        </p:spPr>
        <p:txBody>
          <a:bodyPr lIns="81637" tIns="81637" rIns="81637" bIns="81637"/>
          <a:lstStyle/>
          <a:p>
            <a:pPr>
              <a:lnSpc>
                <a:spcPct val="120000"/>
              </a:lnSpc>
              <a:spcBef>
                <a:spcPts val="400"/>
              </a:spcBef>
              <a:defRPr sz="2000"/>
            </a:pPr>
            <a:endParaRPr/>
          </a:p>
        </p:txBody>
      </p:sp>
      <p:sp>
        <p:nvSpPr>
          <p:cNvPr id="594" name="テキスト プレースホルダー 11"/>
          <p:cNvSpPr>
            <a:spLocks noGrp="1"/>
          </p:cNvSpPr>
          <p:nvPr>
            <p:ph type="body" sz="quarter" idx="17"/>
          </p:nvPr>
        </p:nvSpPr>
        <p:spPr>
          <a:xfrm>
            <a:off x="1584016" y="6981153"/>
            <a:ext cx="7109140" cy="773204"/>
          </a:xfrm>
          <a:prstGeom prst="rect">
            <a:avLst/>
          </a:prstGeom>
        </p:spPr>
        <p:txBody>
          <a:bodyPr lIns="81637" tIns="81637" rIns="81637" bIns="81637"/>
          <a:lstStyle/>
          <a:p>
            <a:pPr>
              <a:lnSpc>
                <a:spcPct val="120000"/>
              </a:lnSpc>
              <a:spcBef>
                <a:spcPts val="700"/>
              </a:spcBef>
              <a:defRPr sz="3200" spc="300">
                <a:solidFill>
                  <a:schemeClr val="accent1"/>
                </a:solidFill>
                <a:latin typeface="Roboto Condensed Light"/>
                <a:ea typeface="Roboto Condensed Light"/>
                <a:cs typeface="Roboto Condensed Light"/>
                <a:sym typeface="Roboto Condensed Light"/>
              </a:defRPr>
            </a:pPr>
            <a:endParaRPr/>
          </a:p>
        </p:txBody>
      </p:sp>
      <p:sp>
        <p:nvSpPr>
          <p:cNvPr id="595" name="テキスト プレースホルダー 11"/>
          <p:cNvSpPr>
            <a:spLocks noGrp="1"/>
          </p:cNvSpPr>
          <p:nvPr>
            <p:ph type="body" sz="quarter" idx="18"/>
          </p:nvPr>
        </p:nvSpPr>
        <p:spPr>
          <a:xfrm>
            <a:off x="10133316" y="2856363"/>
            <a:ext cx="7110791" cy="1664619"/>
          </a:xfrm>
          <a:prstGeom prst="rect">
            <a:avLst/>
          </a:prstGeom>
        </p:spPr>
        <p:txBody>
          <a:bodyPr lIns="81637" tIns="81637" rIns="81637" bIns="81637"/>
          <a:lstStyle/>
          <a:p>
            <a:pPr>
              <a:lnSpc>
                <a:spcPct val="120000"/>
              </a:lnSpc>
              <a:spcBef>
                <a:spcPts val="400"/>
              </a:spcBef>
              <a:defRPr sz="2000"/>
            </a:pPr>
            <a:endParaRPr/>
          </a:p>
        </p:txBody>
      </p:sp>
      <p:sp>
        <p:nvSpPr>
          <p:cNvPr id="596" name="テキスト プレースホルダー 11"/>
          <p:cNvSpPr>
            <a:spLocks noGrp="1"/>
          </p:cNvSpPr>
          <p:nvPr>
            <p:ph type="body" sz="quarter" idx="19"/>
          </p:nvPr>
        </p:nvSpPr>
        <p:spPr>
          <a:xfrm>
            <a:off x="10134968" y="2128165"/>
            <a:ext cx="7109139" cy="773204"/>
          </a:xfrm>
          <a:prstGeom prst="rect">
            <a:avLst/>
          </a:prstGeom>
        </p:spPr>
        <p:txBody>
          <a:bodyPr lIns="81637" tIns="81637" rIns="81637" bIns="81637"/>
          <a:lstStyle/>
          <a:p>
            <a:pPr>
              <a:lnSpc>
                <a:spcPct val="120000"/>
              </a:lnSpc>
              <a:spcBef>
                <a:spcPts val="700"/>
              </a:spcBef>
              <a:defRPr sz="3200" spc="300">
                <a:solidFill>
                  <a:schemeClr val="accent1"/>
                </a:solidFill>
                <a:latin typeface="Roboto Condensed Light"/>
                <a:ea typeface="Roboto Condensed Light"/>
                <a:cs typeface="Roboto Condensed Light"/>
                <a:sym typeface="Roboto Condensed Light"/>
              </a:defRPr>
            </a:pPr>
            <a:endParaRPr/>
          </a:p>
        </p:txBody>
      </p:sp>
      <p:sp>
        <p:nvSpPr>
          <p:cNvPr id="597" name="テキスト プレースホルダー 11"/>
          <p:cNvSpPr>
            <a:spLocks noGrp="1"/>
          </p:cNvSpPr>
          <p:nvPr>
            <p:ph type="body" sz="quarter" idx="20"/>
          </p:nvPr>
        </p:nvSpPr>
        <p:spPr>
          <a:xfrm>
            <a:off x="10133316" y="5284508"/>
            <a:ext cx="7110791" cy="1664619"/>
          </a:xfrm>
          <a:prstGeom prst="rect">
            <a:avLst/>
          </a:prstGeom>
        </p:spPr>
        <p:txBody>
          <a:bodyPr lIns="81637" tIns="81637" rIns="81637" bIns="81637"/>
          <a:lstStyle/>
          <a:p>
            <a:pPr>
              <a:lnSpc>
                <a:spcPct val="120000"/>
              </a:lnSpc>
              <a:spcBef>
                <a:spcPts val="400"/>
              </a:spcBef>
              <a:defRPr sz="2000"/>
            </a:pPr>
            <a:endParaRPr/>
          </a:p>
        </p:txBody>
      </p:sp>
      <p:sp>
        <p:nvSpPr>
          <p:cNvPr id="598" name="テキスト プレースホルダー 11"/>
          <p:cNvSpPr>
            <a:spLocks noGrp="1"/>
          </p:cNvSpPr>
          <p:nvPr>
            <p:ph type="body" sz="quarter" idx="21"/>
          </p:nvPr>
        </p:nvSpPr>
        <p:spPr>
          <a:xfrm>
            <a:off x="10134968" y="4556311"/>
            <a:ext cx="7109139" cy="773204"/>
          </a:xfrm>
          <a:prstGeom prst="rect">
            <a:avLst/>
          </a:prstGeom>
        </p:spPr>
        <p:txBody>
          <a:bodyPr lIns="81637" tIns="81637" rIns="81637" bIns="81637"/>
          <a:lstStyle/>
          <a:p>
            <a:pPr>
              <a:lnSpc>
                <a:spcPct val="120000"/>
              </a:lnSpc>
              <a:spcBef>
                <a:spcPts val="700"/>
              </a:spcBef>
              <a:defRPr sz="3200" spc="300">
                <a:solidFill>
                  <a:schemeClr val="accent1"/>
                </a:solidFill>
                <a:latin typeface="Roboto Condensed Light"/>
                <a:ea typeface="Roboto Condensed Light"/>
                <a:cs typeface="Roboto Condensed Light"/>
                <a:sym typeface="Roboto Condensed Light"/>
              </a:defRPr>
            </a:pPr>
            <a:endParaRPr/>
          </a:p>
        </p:txBody>
      </p:sp>
      <p:sp>
        <p:nvSpPr>
          <p:cNvPr id="599" name="テキスト プレースホルダー 11"/>
          <p:cNvSpPr>
            <a:spLocks noGrp="1"/>
          </p:cNvSpPr>
          <p:nvPr>
            <p:ph type="body" sz="quarter" idx="22"/>
          </p:nvPr>
        </p:nvSpPr>
        <p:spPr>
          <a:xfrm>
            <a:off x="10133314" y="7709351"/>
            <a:ext cx="7110791" cy="1664619"/>
          </a:xfrm>
          <a:prstGeom prst="rect">
            <a:avLst/>
          </a:prstGeom>
        </p:spPr>
        <p:txBody>
          <a:bodyPr lIns="81637" tIns="81637" rIns="81637" bIns="81637"/>
          <a:lstStyle/>
          <a:p>
            <a:pPr>
              <a:lnSpc>
                <a:spcPct val="120000"/>
              </a:lnSpc>
              <a:spcBef>
                <a:spcPts val="400"/>
              </a:spcBef>
              <a:defRPr sz="2000"/>
            </a:pPr>
            <a:endParaRPr/>
          </a:p>
        </p:txBody>
      </p:sp>
      <p:sp>
        <p:nvSpPr>
          <p:cNvPr id="600" name="テキスト プレースホルダー 11"/>
          <p:cNvSpPr>
            <a:spLocks noGrp="1"/>
          </p:cNvSpPr>
          <p:nvPr>
            <p:ph type="body" sz="quarter" idx="23"/>
          </p:nvPr>
        </p:nvSpPr>
        <p:spPr>
          <a:xfrm>
            <a:off x="10134966" y="6981153"/>
            <a:ext cx="7109139" cy="773204"/>
          </a:xfrm>
          <a:prstGeom prst="rect">
            <a:avLst/>
          </a:prstGeom>
        </p:spPr>
        <p:txBody>
          <a:bodyPr lIns="81637" tIns="81637" rIns="81637" bIns="81637"/>
          <a:lstStyle/>
          <a:p>
            <a:pPr>
              <a:lnSpc>
                <a:spcPct val="120000"/>
              </a:lnSpc>
              <a:spcBef>
                <a:spcPts val="700"/>
              </a:spcBef>
              <a:defRPr sz="3200" spc="300">
                <a:solidFill>
                  <a:schemeClr val="accent1"/>
                </a:solidFill>
                <a:latin typeface="Roboto Condensed Light"/>
                <a:ea typeface="Roboto Condensed Light"/>
                <a:cs typeface="Roboto Condensed Light"/>
                <a:sym typeface="Roboto Condensed Light"/>
              </a:defRPr>
            </a:pPr>
            <a:endParaRPr/>
          </a:p>
        </p:txBody>
      </p:sp>
      <p:sp>
        <p:nvSpPr>
          <p:cNvPr id="601" name="図プレースホルダー 7"/>
          <p:cNvSpPr>
            <a:spLocks noGrp="1"/>
          </p:cNvSpPr>
          <p:nvPr>
            <p:ph type="pic" sz="quarter" idx="24"/>
          </p:nvPr>
        </p:nvSpPr>
        <p:spPr>
          <a:xfrm>
            <a:off x="952296" y="2128165"/>
            <a:ext cx="720081" cy="720081"/>
          </a:xfrm>
          <a:prstGeom prst="rect">
            <a:avLst/>
          </a:prstGeom>
        </p:spPr>
        <p:txBody>
          <a:bodyPr lIns="91439" rIns="91439">
            <a:noAutofit/>
          </a:bodyPr>
          <a:lstStyle/>
          <a:p>
            <a:endParaRPr/>
          </a:p>
        </p:txBody>
      </p:sp>
      <p:sp>
        <p:nvSpPr>
          <p:cNvPr id="602" name="図プレースホルダー 7"/>
          <p:cNvSpPr>
            <a:spLocks noGrp="1"/>
          </p:cNvSpPr>
          <p:nvPr>
            <p:ph type="pic" sz="quarter" idx="25"/>
          </p:nvPr>
        </p:nvSpPr>
        <p:spPr>
          <a:xfrm>
            <a:off x="952296" y="4558434"/>
            <a:ext cx="720081" cy="720081"/>
          </a:xfrm>
          <a:prstGeom prst="rect">
            <a:avLst/>
          </a:prstGeom>
        </p:spPr>
        <p:txBody>
          <a:bodyPr lIns="91439" rIns="91439">
            <a:noAutofit/>
          </a:bodyPr>
          <a:lstStyle/>
          <a:p>
            <a:endParaRPr/>
          </a:p>
        </p:txBody>
      </p:sp>
      <p:sp>
        <p:nvSpPr>
          <p:cNvPr id="603" name="図プレースホルダー 7"/>
          <p:cNvSpPr>
            <a:spLocks noGrp="1"/>
          </p:cNvSpPr>
          <p:nvPr>
            <p:ph type="pic" sz="quarter" idx="26"/>
          </p:nvPr>
        </p:nvSpPr>
        <p:spPr>
          <a:xfrm>
            <a:off x="952296" y="6988705"/>
            <a:ext cx="720081" cy="720081"/>
          </a:xfrm>
          <a:prstGeom prst="rect">
            <a:avLst/>
          </a:prstGeom>
        </p:spPr>
        <p:txBody>
          <a:bodyPr lIns="91439" rIns="91439">
            <a:noAutofit/>
          </a:bodyPr>
          <a:lstStyle/>
          <a:p>
            <a:endParaRPr/>
          </a:p>
        </p:txBody>
      </p:sp>
      <p:sp>
        <p:nvSpPr>
          <p:cNvPr id="604" name="図プレースホルダー 7"/>
          <p:cNvSpPr>
            <a:spLocks noGrp="1"/>
          </p:cNvSpPr>
          <p:nvPr>
            <p:ph type="pic" sz="quarter" idx="27"/>
          </p:nvPr>
        </p:nvSpPr>
        <p:spPr>
          <a:xfrm>
            <a:off x="9503246" y="2128165"/>
            <a:ext cx="720081" cy="720081"/>
          </a:xfrm>
          <a:prstGeom prst="rect">
            <a:avLst/>
          </a:prstGeom>
        </p:spPr>
        <p:txBody>
          <a:bodyPr lIns="91439" rIns="91439">
            <a:noAutofit/>
          </a:bodyPr>
          <a:lstStyle/>
          <a:p>
            <a:endParaRPr/>
          </a:p>
        </p:txBody>
      </p:sp>
      <p:sp>
        <p:nvSpPr>
          <p:cNvPr id="605" name="図プレースホルダー 7"/>
          <p:cNvSpPr>
            <a:spLocks noGrp="1"/>
          </p:cNvSpPr>
          <p:nvPr>
            <p:ph type="pic" sz="quarter" idx="28"/>
          </p:nvPr>
        </p:nvSpPr>
        <p:spPr>
          <a:xfrm>
            <a:off x="9503246" y="4558434"/>
            <a:ext cx="720081" cy="720081"/>
          </a:xfrm>
          <a:prstGeom prst="rect">
            <a:avLst/>
          </a:prstGeom>
        </p:spPr>
        <p:txBody>
          <a:bodyPr lIns="91439" rIns="91439">
            <a:noAutofit/>
          </a:bodyPr>
          <a:lstStyle/>
          <a:p>
            <a:endParaRPr/>
          </a:p>
        </p:txBody>
      </p:sp>
      <p:sp>
        <p:nvSpPr>
          <p:cNvPr id="606" name="図プレースホルダー 7"/>
          <p:cNvSpPr>
            <a:spLocks noGrp="1"/>
          </p:cNvSpPr>
          <p:nvPr>
            <p:ph type="pic" sz="quarter" idx="29"/>
          </p:nvPr>
        </p:nvSpPr>
        <p:spPr>
          <a:xfrm>
            <a:off x="9503246" y="6988705"/>
            <a:ext cx="720081" cy="720081"/>
          </a:xfrm>
          <a:prstGeom prst="rect">
            <a:avLst/>
          </a:prstGeom>
        </p:spPr>
        <p:txBody>
          <a:bodyPr lIns="91439" rIns="91439">
            <a:noAutofit/>
          </a:bodyPr>
          <a:lstStyle/>
          <a:p>
            <a:endParaRPr/>
          </a:p>
        </p:txBody>
      </p:sp>
      <p:sp>
        <p:nvSpPr>
          <p:cNvPr id="607" name="幻燈片編號"/>
          <p:cNvSpPr txBox="1">
            <a:spLocks noGrp="1"/>
          </p:cNvSpPr>
          <p:nvPr>
            <p:ph type="sldNum" sz="quarter" idx="2"/>
          </p:nvPr>
        </p:nvSpPr>
        <p:spPr>
          <a:xfrm>
            <a:off x="17371930" y="9542273"/>
            <a:ext cx="626430" cy="645877"/>
          </a:xfrm>
          <a:prstGeom prst="rect">
            <a:avLst/>
          </a:prstGeom>
        </p:spPr>
        <p:txBody>
          <a:bodyPr lIns="81637" tIns="81637" rIns="81637" bIns="81637"/>
          <a:lstStyle>
            <a:lvl1pPr algn="l">
              <a:defRPr sz="3200">
                <a:solidFill>
                  <a:srgbClr val="A2A2A2"/>
                </a:solidFill>
                <a:latin typeface="Roboto Condensed Light"/>
                <a:ea typeface="Roboto Condensed Light"/>
                <a:cs typeface="Roboto Condensed Light"/>
                <a:sym typeface="Roboto Condensed Light"/>
              </a:defRPr>
            </a:lvl1pPr>
          </a:lstStyle>
          <a:p>
            <a:fld id="{86CB4B4D-7CA3-9044-876B-883B54F8677D}" type="slidenum">
              <a:t>‹#›</a:t>
            </a:fld>
            <a:endParaRPr/>
          </a:p>
        </p:txBody>
      </p:sp>
    </p:spTree>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x">
  <p:cSld name="4 Services 2">
    <p:spTree>
      <p:nvGrpSpPr>
        <p:cNvPr id="1" name=""/>
        <p:cNvGrpSpPr/>
        <p:nvPr/>
      </p:nvGrpSpPr>
      <p:grpSpPr>
        <a:xfrm>
          <a:off x="0" y="0"/>
          <a:ext cx="0" cy="0"/>
          <a:chOff x="0" y="0"/>
          <a:chExt cx="0" cy="0"/>
        </a:xfrm>
      </p:grpSpPr>
      <p:sp>
        <p:nvSpPr>
          <p:cNvPr id="614" name="直角三角形 8"/>
          <p:cNvSpPr/>
          <p:nvPr/>
        </p:nvSpPr>
        <p:spPr>
          <a:xfrm rot="10800000">
            <a:off x="16421955" y="-1370"/>
            <a:ext cx="1864459" cy="2350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615" name="直角三角形 9"/>
          <p:cNvSpPr/>
          <p:nvPr/>
        </p:nvSpPr>
        <p:spPr>
          <a:xfrm rot="10800000">
            <a:off x="14212397" y="-1371"/>
            <a:ext cx="4095456" cy="1949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616" name="直線コネクタ 6"/>
          <p:cNvSpPr/>
          <p:nvPr/>
        </p:nvSpPr>
        <p:spPr>
          <a:xfrm>
            <a:off x="603507" y="1273069"/>
            <a:ext cx="17079398" cy="1"/>
          </a:xfrm>
          <a:prstGeom prst="line">
            <a:avLst/>
          </a:prstGeom>
          <a:ln w="12700">
            <a:solidFill>
              <a:schemeClr val="accent1"/>
            </a:solidFill>
          </a:ln>
        </p:spPr>
        <p:txBody>
          <a:bodyPr lIns="45719" rIns="45719"/>
          <a:lstStyle/>
          <a:p>
            <a:endParaRPr/>
          </a:p>
        </p:txBody>
      </p:sp>
      <p:sp>
        <p:nvSpPr>
          <p:cNvPr id="617" name="正方形/長方形 22"/>
          <p:cNvSpPr/>
          <p:nvPr/>
        </p:nvSpPr>
        <p:spPr>
          <a:xfrm>
            <a:off x="-1" y="2128165"/>
            <a:ext cx="18286414" cy="5265586"/>
          </a:xfrm>
          <a:prstGeom prst="rect">
            <a:avLst/>
          </a:prstGeom>
          <a:solidFill>
            <a:schemeClr val="accent1">
              <a:alpha val="10000"/>
            </a:schemeClr>
          </a:solidFill>
          <a:ln w="12700">
            <a:miter lim="400000"/>
          </a:ln>
        </p:spPr>
        <p:txBody>
          <a:bodyPr lIns="45719" rIns="45719" anchor="ctr"/>
          <a:lstStyle/>
          <a:p>
            <a:pPr algn="ctr">
              <a:defRPr>
                <a:solidFill>
                  <a:srgbClr val="FFFFFF"/>
                </a:solidFill>
              </a:defRPr>
            </a:pPr>
            <a:endParaRPr/>
          </a:p>
        </p:txBody>
      </p:sp>
      <p:sp>
        <p:nvSpPr>
          <p:cNvPr id="618" name="大標題文字"/>
          <p:cNvSpPr txBox="1">
            <a:spLocks noGrp="1"/>
          </p:cNvSpPr>
          <p:nvPr>
            <p:ph type="title"/>
          </p:nvPr>
        </p:nvSpPr>
        <p:spPr>
          <a:xfrm>
            <a:off x="637261" y="192949"/>
            <a:ext cx="16741861" cy="1125127"/>
          </a:xfrm>
          <a:prstGeom prst="rect">
            <a:avLst/>
          </a:prstGeom>
        </p:spPr>
        <p:txBody>
          <a:bodyPr lIns="81637" tIns="81637" rIns="81637" bIns="81637">
            <a:normAutofit/>
          </a:bodyPr>
          <a:lstStyle>
            <a:lvl1pPr algn="l">
              <a:defRPr sz="5400" spc="1500">
                <a:solidFill>
                  <a:schemeClr val="accent1"/>
                </a:solidFill>
              </a:defRPr>
            </a:lvl1pPr>
          </a:lstStyle>
          <a:p>
            <a:r>
              <a:t>大標題文字</a:t>
            </a:r>
          </a:p>
        </p:txBody>
      </p:sp>
      <p:sp>
        <p:nvSpPr>
          <p:cNvPr id="619" name="幻燈片編號"/>
          <p:cNvSpPr txBox="1">
            <a:spLocks noGrp="1"/>
          </p:cNvSpPr>
          <p:nvPr>
            <p:ph type="sldNum" sz="quarter" idx="2"/>
          </p:nvPr>
        </p:nvSpPr>
        <p:spPr>
          <a:xfrm>
            <a:off x="17371930" y="9542273"/>
            <a:ext cx="626430" cy="645877"/>
          </a:xfrm>
          <a:prstGeom prst="rect">
            <a:avLst/>
          </a:prstGeom>
        </p:spPr>
        <p:txBody>
          <a:bodyPr lIns="81637" tIns="81637" rIns="81637" bIns="81637"/>
          <a:lstStyle>
            <a:lvl1pPr algn="l">
              <a:defRPr sz="3200">
                <a:solidFill>
                  <a:srgbClr val="A2A2A2"/>
                </a:solidFill>
                <a:latin typeface="Roboto Condensed Light"/>
                <a:ea typeface="Roboto Condensed Light"/>
                <a:cs typeface="Roboto Condensed Light"/>
                <a:sym typeface="Roboto Condensed Light"/>
              </a:defRPr>
            </a:lvl1pPr>
          </a:lstStyle>
          <a:p>
            <a:fld id="{86CB4B4D-7CA3-9044-876B-883B54F8677D}" type="slidenum">
              <a:t>‹#›</a:t>
            </a:fld>
            <a:endParaRPr/>
          </a:p>
        </p:txBody>
      </p:sp>
      <p:sp>
        <p:nvSpPr>
          <p:cNvPr id="620" name="図プレースホルダー 7"/>
          <p:cNvSpPr>
            <a:spLocks noGrp="1"/>
          </p:cNvSpPr>
          <p:nvPr>
            <p:ph type="pic" sz="quarter" idx="13"/>
          </p:nvPr>
        </p:nvSpPr>
        <p:spPr>
          <a:xfrm>
            <a:off x="2302446" y="2758234"/>
            <a:ext cx="1350151" cy="1350151"/>
          </a:xfrm>
          <a:prstGeom prst="rect">
            <a:avLst/>
          </a:prstGeom>
        </p:spPr>
        <p:txBody>
          <a:bodyPr lIns="91439" rIns="91439">
            <a:noAutofit/>
          </a:bodyPr>
          <a:lstStyle/>
          <a:p>
            <a:endParaRPr/>
          </a:p>
        </p:txBody>
      </p:sp>
      <p:sp>
        <p:nvSpPr>
          <p:cNvPr id="621" name="図プレースホルダー 7"/>
          <p:cNvSpPr>
            <a:spLocks noGrp="1"/>
          </p:cNvSpPr>
          <p:nvPr>
            <p:ph type="pic" sz="quarter" idx="14"/>
          </p:nvPr>
        </p:nvSpPr>
        <p:spPr>
          <a:xfrm>
            <a:off x="6412903" y="2758234"/>
            <a:ext cx="1350151" cy="1350151"/>
          </a:xfrm>
          <a:prstGeom prst="rect">
            <a:avLst/>
          </a:prstGeom>
        </p:spPr>
        <p:txBody>
          <a:bodyPr lIns="91439" rIns="91439">
            <a:noAutofit/>
          </a:bodyPr>
          <a:lstStyle/>
          <a:p>
            <a:endParaRPr/>
          </a:p>
        </p:txBody>
      </p:sp>
      <p:sp>
        <p:nvSpPr>
          <p:cNvPr id="622" name="図プレースホルダー 7"/>
          <p:cNvSpPr>
            <a:spLocks noGrp="1"/>
          </p:cNvSpPr>
          <p:nvPr>
            <p:ph type="pic" sz="quarter" idx="15"/>
          </p:nvPr>
        </p:nvSpPr>
        <p:spPr>
          <a:xfrm>
            <a:off x="10523359" y="2758234"/>
            <a:ext cx="1350151" cy="1350151"/>
          </a:xfrm>
          <a:prstGeom prst="rect">
            <a:avLst/>
          </a:prstGeom>
        </p:spPr>
        <p:txBody>
          <a:bodyPr lIns="91439" rIns="91439">
            <a:noAutofit/>
          </a:bodyPr>
          <a:lstStyle/>
          <a:p>
            <a:endParaRPr/>
          </a:p>
        </p:txBody>
      </p:sp>
      <p:sp>
        <p:nvSpPr>
          <p:cNvPr id="623" name="図プレースホルダー 7"/>
          <p:cNvSpPr>
            <a:spLocks noGrp="1"/>
          </p:cNvSpPr>
          <p:nvPr>
            <p:ph type="pic" sz="quarter" idx="16"/>
          </p:nvPr>
        </p:nvSpPr>
        <p:spPr>
          <a:xfrm>
            <a:off x="14633815" y="2758234"/>
            <a:ext cx="1350151" cy="1350151"/>
          </a:xfrm>
          <a:prstGeom prst="rect">
            <a:avLst/>
          </a:prstGeom>
        </p:spPr>
        <p:txBody>
          <a:bodyPr lIns="91439" rIns="91439">
            <a:noAutofit/>
          </a:bodyPr>
          <a:lstStyle/>
          <a:p>
            <a:endParaRPr/>
          </a:p>
        </p:txBody>
      </p:sp>
      <p:sp>
        <p:nvSpPr>
          <p:cNvPr id="624" name="內文層級一…"/>
          <p:cNvSpPr txBox="1">
            <a:spLocks noGrp="1"/>
          </p:cNvSpPr>
          <p:nvPr>
            <p:ph type="body" sz="quarter" idx="1"/>
          </p:nvPr>
        </p:nvSpPr>
        <p:spPr>
          <a:xfrm>
            <a:off x="952296" y="4267499"/>
            <a:ext cx="3915436" cy="720081"/>
          </a:xfrm>
          <a:prstGeom prst="rect">
            <a:avLst/>
          </a:prstGeom>
        </p:spPr>
        <p:txBody>
          <a:bodyPr lIns="81637" tIns="81637" rIns="81637" bIns="81637" anchor="ctr"/>
          <a:lstStyle>
            <a:lvl1pPr algn="ctr">
              <a:spcBef>
                <a:spcPts val="0"/>
              </a:spcBef>
              <a:defRPr sz="2800">
                <a:solidFill>
                  <a:schemeClr val="accent1"/>
                </a:solidFill>
                <a:latin typeface="Roboto Condensed Light"/>
                <a:ea typeface="Roboto Condensed Light"/>
                <a:cs typeface="Roboto Condensed Light"/>
                <a:sym typeface="Roboto Condensed Light"/>
              </a:defRPr>
            </a:lvl1pPr>
            <a:lvl2pPr marL="1326612" indent="-510234" algn="ctr">
              <a:spcBef>
                <a:spcPts val="0"/>
              </a:spcBef>
              <a:defRPr sz="2800">
                <a:solidFill>
                  <a:schemeClr val="accent1"/>
                </a:solidFill>
                <a:latin typeface="Roboto Condensed Light"/>
                <a:ea typeface="Roboto Condensed Light"/>
                <a:cs typeface="Roboto Condensed Light"/>
                <a:sym typeface="Roboto Condensed Light"/>
              </a:defRPr>
            </a:lvl2pPr>
            <a:lvl3pPr marL="2040940" indent="-408188" algn="ctr">
              <a:spcBef>
                <a:spcPts val="0"/>
              </a:spcBef>
              <a:defRPr sz="2800">
                <a:solidFill>
                  <a:schemeClr val="accent1"/>
                </a:solidFill>
                <a:latin typeface="Roboto Condensed Light"/>
                <a:ea typeface="Roboto Condensed Light"/>
                <a:cs typeface="Roboto Condensed Light"/>
                <a:sym typeface="Roboto Condensed Light"/>
              </a:defRPr>
            </a:lvl3pPr>
            <a:lvl4pPr marL="2857317" indent="-408188" algn="ctr">
              <a:spcBef>
                <a:spcPts val="0"/>
              </a:spcBef>
              <a:defRPr sz="2800">
                <a:solidFill>
                  <a:schemeClr val="accent1"/>
                </a:solidFill>
                <a:latin typeface="Roboto Condensed Light"/>
                <a:ea typeface="Roboto Condensed Light"/>
                <a:cs typeface="Roboto Condensed Light"/>
                <a:sym typeface="Roboto Condensed Light"/>
              </a:defRPr>
            </a:lvl4pPr>
            <a:lvl5pPr marL="3673692" indent="-408187" algn="ctr">
              <a:spcBef>
                <a:spcPts val="0"/>
              </a:spcBef>
              <a:defRPr sz="2800">
                <a:solidFill>
                  <a:schemeClr val="accent1"/>
                </a:solidFill>
                <a:latin typeface="Roboto Condensed Light"/>
                <a:ea typeface="Roboto Condensed Light"/>
                <a:cs typeface="Roboto Condensed Light"/>
                <a:sym typeface="Roboto Condensed Light"/>
              </a:defRPr>
            </a:lvl5pPr>
          </a:lstStyle>
          <a:p>
            <a:r>
              <a:t>內文層級一</a:t>
            </a:r>
          </a:p>
          <a:p>
            <a:pPr lvl="1"/>
            <a:r>
              <a:t>內文層級二</a:t>
            </a:r>
          </a:p>
          <a:p>
            <a:pPr lvl="2"/>
            <a:r>
              <a:t>內文層級三</a:t>
            </a:r>
          </a:p>
          <a:p>
            <a:pPr lvl="3"/>
            <a:r>
              <a:t>內文層級四</a:t>
            </a:r>
          </a:p>
          <a:p>
            <a:pPr lvl="4"/>
            <a:r>
              <a:t>內文層級五</a:t>
            </a:r>
          </a:p>
        </p:txBody>
      </p:sp>
      <p:sp>
        <p:nvSpPr>
          <p:cNvPr id="625" name="テキスト プレースホルダー 11"/>
          <p:cNvSpPr>
            <a:spLocks noGrp="1"/>
          </p:cNvSpPr>
          <p:nvPr>
            <p:ph type="body" sz="quarter" idx="17"/>
          </p:nvPr>
        </p:nvSpPr>
        <p:spPr>
          <a:xfrm>
            <a:off x="13328671" y="4267499"/>
            <a:ext cx="3915436" cy="720082"/>
          </a:xfrm>
          <a:prstGeom prst="rect">
            <a:avLst/>
          </a:prstGeom>
        </p:spPr>
        <p:txBody>
          <a:bodyPr lIns="81637" tIns="81637" rIns="81637" bIns="81637" anchor="ctr"/>
          <a:lstStyle/>
          <a:p>
            <a:pPr algn="ctr">
              <a:spcBef>
                <a:spcPts val="0"/>
              </a:spcBef>
              <a:defRPr sz="2800">
                <a:solidFill>
                  <a:schemeClr val="accent1"/>
                </a:solidFill>
                <a:latin typeface="Roboto Condensed Light"/>
                <a:ea typeface="Roboto Condensed Light"/>
                <a:cs typeface="Roboto Condensed Light"/>
                <a:sym typeface="Roboto Condensed Light"/>
              </a:defRPr>
            </a:pPr>
            <a:endParaRPr/>
          </a:p>
        </p:txBody>
      </p:sp>
      <p:sp>
        <p:nvSpPr>
          <p:cNvPr id="626" name="テキスト プレースホルダー 11"/>
          <p:cNvSpPr>
            <a:spLocks noGrp="1"/>
          </p:cNvSpPr>
          <p:nvPr>
            <p:ph type="body" sz="quarter" idx="18"/>
          </p:nvPr>
        </p:nvSpPr>
        <p:spPr>
          <a:xfrm>
            <a:off x="5077754" y="4267499"/>
            <a:ext cx="3915436" cy="720082"/>
          </a:xfrm>
          <a:prstGeom prst="rect">
            <a:avLst/>
          </a:prstGeom>
        </p:spPr>
        <p:txBody>
          <a:bodyPr lIns="81637" tIns="81637" rIns="81637" bIns="81637" anchor="ctr"/>
          <a:lstStyle/>
          <a:p>
            <a:pPr algn="ctr">
              <a:spcBef>
                <a:spcPts val="0"/>
              </a:spcBef>
              <a:defRPr sz="2800">
                <a:solidFill>
                  <a:schemeClr val="accent1"/>
                </a:solidFill>
                <a:latin typeface="Roboto Condensed Light"/>
                <a:ea typeface="Roboto Condensed Light"/>
                <a:cs typeface="Roboto Condensed Light"/>
                <a:sym typeface="Roboto Condensed Light"/>
              </a:defRPr>
            </a:pPr>
            <a:endParaRPr/>
          </a:p>
        </p:txBody>
      </p:sp>
      <p:sp>
        <p:nvSpPr>
          <p:cNvPr id="627" name="テキスト プレースホルダー 11"/>
          <p:cNvSpPr>
            <a:spLocks noGrp="1"/>
          </p:cNvSpPr>
          <p:nvPr>
            <p:ph type="body" sz="quarter" idx="19"/>
          </p:nvPr>
        </p:nvSpPr>
        <p:spPr>
          <a:xfrm>
            <a:off x="9203211" y="4267499"/>
            <a:ext cx="3915436" cy="720082"/>
          </a:xfrm>
          <a:prstGeom prst="rect">
            <a:avLst/>
          </a:prstGeom>
        </p:spPr>
        <p:txBody>
          <a:bodyPr lIns="81637" tIns="81637" rIns="81637" bIns="81637" anchor="ctr"/>
          <a:lstStyle/>
          <a:p>
            <a:pPr algn="ctr">
              <a:spcBef>
                <a:spcPts val="0"/>
              </a:spcBef>
              <a:defRPr sz="2800">
                <a:solidFill>
                  <a:schemeClr val="accent1"/>
                </a:solidFill>
                <a:latin typeface="Roboto Condensed Light"/>
                <a:ea typeface="Roboto Condensed Light"/>
                <a:cs typeface="Roboto Condensed Light"/>
                <a:sym typeface="Roboto Condensed Light"/>
              </a:defRPr>
            </a:pPr>
            <a:endParaRPr/>
          </a:p>
        </p:txBody>
      </p:sp>
      <p:sp>
        <p:nvSpPr>
          <p:cNvPr id="628" name="テキスト プレースホルダー 11"/>
          <p:cNvSpPr>
            <a:spLocks noGrp="1"/>
          </p:cNvSpPr>
          <p:nvPr>
            <p:ph type="body" sz="quarter" idx="20"/>
          </p:nvPr>
        </p:nvSpPr>
        <p:spPr>
          <a:xfrm>
            <a:off x="952296" y="5032585"/>
            <a:ext cx="3915436" cy="1755196"/>
          </a:xfrm>
          <a:prstGeom prst="rect">
            <a:avLst/>
          </a:prstGeom>
        </p:spPr>
        <p:txBody>
          <a:bodyPr lIns="81637" tIns="81637" rIns="81637" bIns="81637"/>
          <a:lstStyle/>
          <a:p>
            <a:pPr algn="ctr">
              <a:lnSpc>
                <a:spcPct val="120000"/>
              </a:lnSpc>
              <a:spcBef>
                <a:spcPts val="400"/>
              </a:spcBef>
              <a:defRPr sz="2000"/>
            </a:pPr>
            <a:endParaRPr/>
          </a:p>
        </p:txBody>
      </p:sp>
      <p:sp>
        <p:nvSpPr>
          <p:cNvPr id="629" name="テキスト プレースホルダー 11"/>
          <p:cNvSpPr>
            <a:spLocks noGrp="1"/>
          </p:cNvSpPr>
          <p:nvPr>
            <p:ph type="body" sz="quarter" idx="21"/>
          </p:nvPr>
        </p:nvSpPr>
        <p:spPr>
          <a:xfrm>
            <a:off x="13328671" y="5032585"/>
            <a:ext cx="3915436" cy="1755196"/>
          </a:xfrm>
          <a:prstGeom prst="rect">
            <a:avLst/>
          </a:prstGeom>
        </p:spPr>
        <p:txBody>
          <a:bodyPr lIns="81637" tIns="81637" rIns="81637" bIns="81637"/>
          <a:lstStyle/>
          <a:p>
            <a:pPr algn="ctr">
              <a:lnSpc>
                <a:spcPct val="120000"/>
              </a:lnSpc>
              <a:spcBef>
                <a:spcPts val="400"/>
              </a:spcBef>
              <a:defRPr sz="2000"/>
            </a:pPr>
            <a:endParaRPr/>
          </a:p>
        </p:txBody>
      </p:sp>
      <p:sp>
        <p:nvSpPr>
          <p:cNvPr id="630" name="テキスト プレースホルダー 11"/>
          <p:cNvSpPr>
            <a:spLocks noGrp="1"/>
          </p:cNvSpPr>
          <p:nvPr>
            <p:ph type="body" sz="quarter" idx="22"/>
          </p:nvPr>
        </p:nvSpPr>
        <p:spPr>
          <a:xfrm>
            <a:off x="9203211" y="5032585"/>
            <a:ext cx="3915436" cy="1755196"/>
          </a:xfrm>
          <a:prstGeom prst="rect">
            <a:avLst/>
          </a:prstGeom>
        </p:spPr>
        <p:txBody>
          <a:bodyPr lIns="81637" tIns="81637" rIns="81637" bIns="81637"/>
          <a:lstStyle/>
          <a:p>
            <a:pPr algn="ctr">
              <a:lnSpc>
                <a:spcPct val="120000"/>
              </a:lnSpc>
              <a:spcBef>
                <a:spcPts val="400"/>
              </a:spcBef>
              <a:defRPr sz="2000"/>
            </a:pPr>
            <a:endParaRPr/>
          </a:p>
        </p:txBody>
      </p:sp>
      <p:sp>
        <p:nvSpPr>
          <p:cNvPr id="631" name="テキスト プレースホルダー 11"/>
          <p:cNvSpPr>
            <a:spLocks noGrp="1"/>
          </p:cNvSpPr>
          <p:nvPr>
            <p:ph type="body" sz="quarter" idx="23"/>
          </p:nvPr>
        </p:nvSpPr>
        <p:spPr>
          <a:xfrm>
            <a:off x="5077754" y="5032585"/>
            <a:ext cx="3915436" cy="1755196"/>
          </a:xfrm>
          <a:prstGeom prst="rect">
            <a:avLst/>
          </a:prstGeom>
        </p:spPr>
        <p:txBody>
          <a:bodyPr lIns="81637" tIns="81637" rIns="81637" bIns="81637"/>
          <a:lstStyle/>
          <a:p>
            <a:pPr algn="ctr">
              <a:lnSpc>
                <a:spcPct val="120000"/>
              </a:lnSpc>
              <a:spcBef>
                <a:spcPts val="400"/>
              </a:spcBef>
              <a:defRPr sz="2000"/>
            </a:pPr>
            <a:endParaRPr/>
          </a:p>
        </p:txBody>
      </p:sp>
      <p:sp>
        <p:nvSpPr>
          <p:cNvPr id="632" name="テキスト プレースホルダー 11"/>
          <p:cNvSpPr>
            <a:spLocks noGrp="1"/>
          </p:cNvSpPr>
          <p:nvPr>
            <p:ph type="body" sz="quarter" idx="24"/>
          </p:nvPr>
        </p:nvSpPr>
        <p:spPr>
          <a:xfrm>
            <a:off x="1096311" y="7843800"/>
            <a:ext cx="16057786" cy="1260141"/>
          </a:xfrm>
          <a:prstGeom prst="rect">
            <a:avLst/>
          </a:prstGeom>
        </p:spPr>
        <p:txBody>
          <a:bodyPr lIns="81637" tIns="81637" rIns="81637" bIns="81637"/>
          <a:lstStyle/>
          <a:p>
            <a:pPr algn="ctr">
              <a:lnSpc>
                <a:spcPct val="120000"/>
              </a:lnSpc>
            </a:pPr>
            <a:endParaRPr/>
          </a:p>
        </p:txBody>
      </p:sp>
    </p:spTree>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x">
  <p:cSld name="Agenda">
    <p:spTree>
      <p:nvGrpSpPr>
        <p:cNvPr id="1" name=""/>
        <p:cNvGrpSpPr/>
        <p:nvPr/>
      </p:nvGrpSpPr>
      <p:grpSpPr>
        <a:xfrm>
          <a:off x="0" y="0"/>
          <a:ext cx="0" cy="0"/>
          <a:chOff x="0" y="0"/>
          <a:chExt cx="0" cy="0"/>
        </a:xfrm>
      </p:grpSpPr>
      <p:sp>
        <p:nvSpPr>
          <p:cNvPr id="639" name="直角三角形 8"/>
          <p:cNvSpPr/>
          <p:nvPr/>
        </p:nvSpPr>
        <p:spPr>
          <a:xfrm rot="10800000">
            <a:off x="16421955" y="-1370"/>
            <a:ext cx="1864459" cy="2350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640" name="直角三角形 9"/>
          <p:cNvSpPr/>
          <p:nvPr/>
        </p:nvSpPr>
        <p:spPr>
          <a:xfrm rot="10800000">
            <a:off x="14212397" y="-1371"/>
            <a:ext cx="4095456" cy="1949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641" name="直線コネクタ 6"/>
          <p:cNvSpPr/>
          <p:nvPr/>
        </p:nvSpPr>
        <p:spPr>
          <a:xfrm>
            <a:off x="603507" y="1273069"/>
            <a:ext cx="17079398" cy="1"/>
          </a:xfrm>
          <a:prstGeom prst="line">
            <a:avLst/>
          </a:prstGeom>
          <a:ln w="12700">
            <a:solidFill>
              <a:schemeClr val="accent1"/>
            </a:solidFill>
          </a:ln>
        </p:spPr>
        <p:txBody>
          <a:bodyPr lIns="45719" rIns="45719"/>
          <a:lstStyle/>
          <a:p>
            <a:endParaRPr/>
          </a:p>
        </p:txBody>
      </p:sp>
      <p:sp>
        <p:nvSpPr>
          <p:cNvPr id="642" name="角丸四角形 13"/>
          <p:cNvSpPr/>
          <p:nvPr/>
        </p:nvSpPr>
        <p:spPr>
          <a:xfrm>
            <a:off x="1762386" y="2330882"/>
            <a:ext cx="7065786" cy="1687493"/>
          </a:xfrm>
          <a:prstGeom prst="roundRect">
            <a:avLst>
              <a:gd name="adj" fmla="val 16667"/>
            </a:avLst>
          </a:prstGeom>
          <a:solidFill>
            <a:schemeClr val="accent1">
              <a:alpha val="10000"/>
            </a:schemeClr>
          </a:solidFill>
          <a:ln w="12700">
            <a:miter lim="400000"/>
          </a:ln>
        </p:spPr>
        <p:txBody>
          <a:bodyPr lIns="45719" rIns="45719" anchor="ctr"/>
          <a:lstStyle/>
          <a:p>
            <a:pPr algn="ctr">
              <a:defRPr>
                <a:solidFill>
                  <a:srgbClr val="FFFFFF"/>
                </a:solidFill>
              </a:defRPr>
            </a:pPr>
            <a:endParaRPr/>
          </a:p>
        </p:txBody>
      </p:sp>
      <p:sp>
        <p:nvSpPr>
          <p:cNvPr id="643" name="大標題文字"/>
          <p:cNvSpPr txBox="1">
            <a:spLocks noGrp="1"/>
          </p:cNvSpPr>
          <p:nvPr>
            <p:ph type="title"/>
          </p:nvPr>
        </p:nvSpPr>
        <p:spPr>
          <a:xfrm>
            <a:off x="637261" y="192949"/>
            <a:ext cx="16741861" cy="1125127"/>
          </a:xfrm>
          <a:prstGeom prst="rect">
            <a:avLst/>
          </a:prstGeom>
        </p:spPr>
        <p:txBody>
          <a:bodyPr lIns="81637" tIns="81637" rIns="81637" bIns="81637">
            <a:normAutofit/>
          </a:bodyPr>
          <a:lstStyle>
            <a:lvl1pPr algn="l">
              <a:defRPr sz="5400" spc="1500">
                <a:solidFill>
                  <a:schemeClr val="accent1"/>
                </a:solidFill>
              </a:defRPr>
            </a:lvl1pPr>
          </a:lstStyle>
          <a:p>
            <a:r>
              <a:t>大標題文字</a:t>
            </a:r>
          </a:p>
        </p:txBody>
      </p:sp>
      <p:sp>
        <p:nvSpPr>
          <p:cNvPr id="644" name="幻燈片編號"/>
          <p:cNvSpPr txBox="1">
            <a:spLocks noGrp="1"/>
          </p:cNvSpPr>
          <p:nvPr>
            <p:ph type="sldNum" sz="quarter" idx="2"/>
          </p:nvPr>
        </p:nvSpPr>
        <p:spPr>
          <a:xfrm>
            <a:off x="17371930" y="9542273"/>
            <a:ext cx="626430" cy="645877"/>
          </a:xfrm>
          <a:prstGeom prst="rect">
            <a:avLst/>
          </a:prstGeom>
        </p:spPr>
        <p:txBody>
          <a:bodyPr lIns="81637" tIns="81637" rIns="81637" bIns="81637"/>
          <a:lstStyle>
            <a:lvl1pPr algn="l">
              <a:defRPr sz="3200">
                <a:solidFill>
                  <a:srgbClr val="A2A2A2"/>
                </a:solidFill>
                <a:latin typeface="Roboto Condensed Light"/>
                <a:ea typeface="Roboto Condensed Light"/>
                <a:cs typeface="Roboto Condensed Light"/>
                <a:sym typeface="Roboto Condensed Light"/>
              </a:defRPr>
            </a:lvl1pPr>
          </a:lstStyle>
          <a:p>
            <a:fld id="{86CB4B4D-7CA3-9044-876B-883B54F8677D}" type="slidenum">
              <a:t>‹#›</a:t>
            </a:fld>
            <a:endParaRPr/>
          </a:p>
        </p:txBody>
      </p:sp>
      <p:sp>
        <p:nvSpPr>
          <p:cNvPr id="645" name="円/楕円 6"/>
          <p:cNvSpPr/>
          <p:nvPr/>
        </p:nvSpPr>
        <p:spPr>
          <a:xfrm>
            <a:off x="817281" y="1903140"/>
            <a:ext cx="1530171" cy="1530171"/>
          </a:xfrm>
          <a:prstGeom prst="ellipse">
            <a:avLst/>
          </a:prstGeom>
          <a:solidFill>
            <a:schemeClr val="accent1"/>
          </a:solidFill>
          <a:ln w="98425">
            <a:solidFill>
              <a:srgbClr val="FFFFFF"/>
            </a:solidFill>
          </a:ln>
        </p:spPr>
        <p:txBody>
          <a:bodyPr lIns="45719" rIns="45719" anchor="ctr"/>
          <a:lstStyle/>
          <a:p>
            <a:pPr algn="ctr">
              <a:defRPr>
                <a:solidFill>
                  <a:srgbClr val="FFFFFF"/>
                </a:solidFill>
              </a:defRPr>
            </a:pPr>
            <a:endParaRPr/>
          </a:p>
        </p:txBody>
      </p:sp>
      <p:sp>
        <p:nvSpPr>
          <p:cNvPr id="646" name="內文層級一…"/>
          <p:cNvSpPr txBox="1">
            <a:spLocks noGrp="1"/>
          </p:cNvSpPr>
          <p:nvPr>
            <p:ph type="body" sz="quarter" idx="1"/>
          </p:nvPr>
        </p:nvSpPr>
        <p:spPr>
          <a:xfrm>
            <a:off x="1010803" y="2105662"/>
            <a:ext cx="1143128" cy="1125126"/>
          </a:xfrm>
          <a:prstGeom prst="rect">
            <a:avLst/>
          </a:prstGeom>
        </p:spPr>
        <p:txBody>
          <a:bodyPr lIns="81637" tIns="81637" rIns="81637" bIns="81637" anchor="ctr"/>
          <a:lstStyle>
            <a:lvl1pPr algn="ctr">
              <a:spcBef>
                <a:spcPts val="0"/>
              </a:spcBef>
              <a:defRPr>
                <a:solidFill>
                  <a:srgbClr val="FFFFFF"/>
                </a:solidFill>
                <a:latin typeface="Roboto Condensed Light"/>
                <a:ea typeface="Roboto Condensed Light"/>
                <a:cs typeface="Roboto Condensed Light"/>
                <a:sym typeface="Roboto Condensed Light"/>
              </a:defRPr>
            </a:lvl1pPr>
            <a:lvl2pPr marL="1253721" indent="-437344" algn="ctr">
              <a:spcBef>
                <a:spcPts val="0"/>
              </a:spcBef>
              <a:defRPr>
                <a:solidFill>
                  <a:srgbClr val="FFFFFF"/>
                </a:solidFill>
                <a:latin typeface="Roboto Condensed Light"/>
                <a:ea typeface="Roboto Condensed Light"/>
                <a:cs typeface="Roboto Condensed Light"/>
                <a:sym typeface="Roboto Condensed Light"/>
              </a:defRPr>
            </a:lvl2pPr>
            <a:lvl3pPr marL="1982628" indent="-349875" algn="ctr">
              <a:spcBef>
                <a:spcPts val="0"/>
              </a:spcBef>
              <a:defRPr>
                <a:solidFill>
                  <a:srgbClr val="FFFFFF"/>
                </a:solidFill>
                <a:latin typeface="Roboto Condensed Light"/>
                <a:ea typeface="Roboto Condensed Light"/>
                <a:cs typeface="Roboto Condensed Light"/>
                <a:sym typeface="Roboto Condensed Light"/>
              </a:defRPr>
            </a:lvl3pPr>
            <a:lvl4pPr marL="2799004" indent="-349875" algn="ctr">
              <a:spcBef>
                <a:spcPts val="0"/>
              </a:spcBef>
              <a:defRPr>
                <a:solidFill>
                  <a:srgbClr val="FFFFFF"/>
                </a:solidFill>
                <a:latin typeface="Roboto Condensed Light"/>
                <a:ea typeface="Roboto Condensed Light"/>
                <a:cs typeface="Roboto Condensed Light"/>
                <a:sym typeface="Roboto Condensed Light"/>
              </a:defRPr>
            </a:lvl4pPr>
            <a:lvl5pPr marL="3615380" indent="-349875" algn="ctr">
              <a:spcBef>
                <a:spcPts val="0"/>
              </a:spcBef>
              <a:defRPr>
                <a:solidFill>
                  <a:srgbClr val="FFFFFF"/>
                </a:solidFill>
                <a:latin typeface="Roboto Condensed Light"/>
                <a:ea typeface="Roboto Condensed Light"/>
                <a:cs typeface="Roboto Condensed Light"/>
                <a:sym typeface="Roboto Condensed Light"/>
              </a:defRPr>
            </a:lvl5pPr>
          </a:lstStyle>
          <a:p>
            <a:r>
              <a:t>內文層級一</a:t>
            </a:r>
          </a:p>
          <a:p>
            <a:pPr lvl="1"/>
            <a:r>
              <a:t>內文層級二</a:t>
            </a:r>
          </a:p>
          <a:p>
            <a:pPr lvl="2"/>
            <a:r>
              <a:t>內文層級三</a:t>
            </a:r>
          </a:p>
          <a:p>
            <a:pPr lvl="3"/>
            <a:r>
              <a:t>內文層級四</a:t>
            </a:r>
          </a:p>
          <a:p>
            <a:pPr lvl="4"/>
            <a:r>
              <a:t>內文層級五</a:t>
            </a:r>
          </a:p>
        </p:txBody>
      </p:sp>
      <p:sp>
        <p:nvSpPr>
          <p:cNvPr id="647" name="テキスト プレースホルダー 11"/>
          <p:cNvSpPr>
            <a:spLocks noGrp="1"/>
          </p:cNvSpPr>
          <p:nvPr>
            <p:ph type="body" sz="quarter" idx="13"/>
          </p:nvPr>
        </p:nvSpPr>
        <p:spPr>
          <a:xfrm>
            <a:off x="2672274" y="2983259"/>
            <a:ext cx="5625627" cy="900100"/>
          </a:xfrm>
          <a:prstGeom prst="rect">
            <a:avLst/>
          </a:prstGeom>
        </p:spPr>
        <p:txBody>
          <a:bodyPr lIns="81637" tIns="81637" rIns="81637" bIns="81637"/>
          <a:lstStyle/>
          <a:p>
            <a:pPr>
              <a:spcBef>
                <a:spcPts val="0"/>
              </a:spcBef>
              <a:defRPr sz="2000"/>
            </a:pPr>
            <a:endParaRPr/>
          </a:p>
        </p:txBody>
      </p:sp>
      <p:sp>
        <p:nvSpPr>
          <p:cNvPr id="648" name="テキスト プレースホルダー 11"/>
          <p:cNvSpPr>
            <a:spLocks noGrp="1"/>
          </p:cNvSpPr>
          <p:nvPr>
            <p:ph type="body" sz="quarter" idx="14"/>
          </p:nvPr>
        </p:nvSpPr>
        <p:spPr>
          <a:xfrm>
            <a:off x="2672274" y="2330884"/>
            <a:ext cx="5625627" cy="720081"/>
          </a:xfrm>
          <a:prstGeom prst="rect">
            <a:avLst/>
          </a:prstGeom>
        </p:spPr>
        <p:txBody>
          <a:bodyPr lIns="81637" tIns="81637" rIns="81637" bIns="81637" anchor="b"/>
          <a:lstStyle/>
          <a:p>
            <a:pPr>
              <a:spcBef>
                <a:spcPts val="0"/>
              </a:spcBef>
              <a:defRPr sz="2800" spc="300">
                <a:solidFill>
                  <a:schemeClr val="accent1"/>
                </a:solidFill>
                <a:latin typeface="Roboto Condensed Light"/>
                <a:ea typeface="Roboto Condensed Light"/>
                <a:cs typeface="Roboto Condensed Light"/>
                <a:sym typeface="Roboto Condensed Light"/>
              </a:defRPr>
            </a:pPr>
            <a:endParaRPr/>
          </a:p>
        </p:txBody>
      </p:sp>
      <p:sp>
        <p:nvSpPr>
          <p:cNvPr id="649" name="角丸四角形 33"/>
          <p:cNvSpPr/>
          <p:nvPr/>
        </p:nvSpPr>
        <p:spPr>
          <a:xfrm>
            <a:off x="1762386" y="4785221"/>
            <a:ext cx="7065786" cy="1687493"/>
          </a:xfrm>
          <a:prstGeom prst="roundRect">
            <a:avLst>
              <a:gd name="adj" fmla="val 16667"/>
            </a:avLst>
          </a:prstGeom>
          <a:solidFill>
            <a:schemeClr val="accent1">
              <a:alpha val="10000"/>
            </a:schemeClr>
          </a:solidFill>
          <a:ln w="12700">
            <a:miter lim="400000"/>
          </a:ln>
        </p:spPr>
        <p:txBody>
          <a:bodyPr lIns="45719" rIns="45719" anchor="ctr"/>
          <a:lstStyle/>
          <a:p>
            <a:pPr algn="ctr">
              <a:defRPr>
                <a:solidFill>
                  <a:srgbClr val="FFFFFF"/>
                </a:solidFill>
              </a:defRPr>
            </a:pPr>
            <a:endParaRPr/>
          </a:p>
        </p:txBody>
      </p:sp>
      <p:sp>
        <p:nvSpPr>
          <p:cNvPr id="650" name="円/楕円 34"/>
          <p:cNvSpPr/>
          <p:nvPr/>
        </p:nvSpPr>
        <p:spPr>
          <a:xfrm>
            <a:off x="817281" y="4357478"/>
            <a:ext cx="1530171" cy="1530172"/>
          </a:xfrm>
          <a:prstGeom prst="ellipse">
            <a:avLst/>
          </a:prstGeom>
          <a:solidFill>
            <a:schemeClr val="accent1"/>
          </a:solidFill>
          <a:ln w="98425">
            <a:solidFill>
              <a:srgbClr val="FFFFFF"/>
            </a:solidFill>
          </a:ln>
        </p:spPr>
        <p:txBody>
          <a:bodyPr lIns="45719" rIns="45719" anchor="ctr"/>
          <a:lstStyle/>
          <a:p>
            <a:pPr algn="ctr">
              <a:defRPr>
                <a:solidFill>
                  <a:srgbClr val="FFFFFF"/>
                </a:solidFill>
              </a:defRPr>
            </a:pPr>
            <a:endParaRPr/>
          </a:p>
        </p:txBody>
      </p:sp>
      <p:sp>
        <p:nvSpPr>
          <p:cNvPr id="651" name="テキスト プレースホルダー 11"/>
          <p:cNvSpPr>
            <a:spLocks noGrp="1"/>
          </p:cNvSpPr>
          <p:nvPr>
            <p:ph type="body" sz="quarter" idx="15"/>
          </p:nvPr>
        </p:nvSpPr>
        <p:spPr>
          <a:xfrm>
            <a:off x="1010803" y="4560001"/>
            <a:ext cx="1143128" cy="1125126"/>
          </a:xfrm>
          <a:prstGeom prst="rect">
            <a:avLst/>
          </a:prstGeom>
        </p:spPr>
        <p:txBody>
          <a:bodyPr lIns="81637" tIns="81637" rIns="81637" bIns="81637" anchor="ctr"/>
          <a:lstStyle/>
          <a:p>
            <a:pPr algn="ctr">
              <a:spcBef>
                <a:spcPts val="0"/>
              </a:spcBef>
              <a:defRPr>
                <a:solidFill>
                  <a:srgbClr val="FFFFFF"/>
                </a:solidFill>
                <a:latin typeface="Roboto Condensed Light"/>
                <a:ea typeface="Roboto Condensed Light"/>
                <a:cs typeface="Roboto Condensed Light"/>
                <a:sym typeface="Roboto Condensed Light"/>
              </a:defRPr>
            </a:pPr>
            <a:endParaRPr/>
          </a:p>
        </p:txBody>
      </p:sp>
      <p:sp>
        <p:nvSpPr>
          <p:cNvPr id="652" name="テキスト プレースホルダー 11"/>
          <p:cNvSpPr>
            <a:spLocks noGrp="1"/>
          </p:cNvSpPr>
          <p:nvPr>
            <p:ph type="body" sz="quarter" idx="16"/>
          </p:nvPr>
        </p:nvSpPr>
        <p:spPr>
          <a:xfrm>
            <a:off x="2672274" y="5437599"/>
            <a:ext cx="5625627" cy="900100"/>
          </a:xfrm>
          <a:prstGeom prst="rect">
            <a:avLst/>
          </a:prstGeom>
        </p:spPr>
        <p:txBody>
          <a:bodyPr lIns="81637" tIns="81637" rIns="81637" bIns="81637"/>
          <a:lstStyle/>
          <a:p>
            <a:pPr>
              <a:spcBef>
                <a:spcPts val="0"/>
              </a:spcBef>
              <a:defRPr sz="2000"/>
            </a:pPr>
            <a:endParaRPr/>
          </a:p>
        </p:txBody>
      </p:sp>
      <p:sp>
        <p:nvSpPr>
          <p:cNvPr id="653" name="テキスト プレースホルダー 11"/>
          <p:cNvSpPr>
            <a:spLocks noGrp="1"/>
          </p:cNvSpPr>
          <p:nvPr>
            <p:ph type="body" sz="quarter" idx="17"/>
          </p:nvPr>
        </p:nvSpPr>
        <p:spPr>
          <a:xfrm>
            <a:off x="2672274" y="4785223"/>
            <a:ext cx="5625627" cy="720081"/>
          </a:xfrm>
          <a:prstGeom prst="rect">
            <a:avLst/>
          </a:prstGeom>
        </p:spPr>
        <p:txBody>
          <a:bodyPr lIns="81637" tIns="81637" rIns="81637" bIns="81637" anchor="b"/>
          <a:lstStyle/>
          <a:p>
            <a:pPr>
              <a:spcBef>
                <a:spcPts val="0"/>
              </a:spcBef>
              <a:defRPr sz="2800" spc="300">
                <a:solidFill>
                  <a:schemeClr val="accent1"/>
                </a:solidFill>
                <a:latin typeface="Roboto Condensed Light"/>
                <a:ea typeface="Roboto Condensed Light"/>
                <a:cs typeface="Roboto Condensed Light"/>
                <a:sym typeface="Roboto Condensed Light"/>
              </a:defRPr>
            </a:pPr>
            <a:endParaRPr/>
          </a:p>
        </p:txBody>
      </p:sp>
      <p:sp>
        <p:nvSpPr>
          <p:cNvPr id="654" name="角丸四角形 40"/>
          <p:cNvSpPr/>
          <p:nvPr/>
        </p:nvSpPr>
        <p:spPr>
          <a:xfrm>
            <a:off x="1762386" y="7236428"/>
            <a:ext cx="7065786" cy="1687493"/>
          </a:xfrm>
          <a:prstGeom prst="roundRect">
            <a:avLst>
              <a:gd name="adj" fmla="val 16667"/>
            </a:avLst>
          </a:prstGeom>
          <a:solidFill>
            <a:schemeClr val="accent1">
              <a:alpha val="10000"/>
            </a:schemeClr>
          </a:solidFill>
          <a:ln w="12700">
            <a:miter lim="400000"/>
          </a:ln>
        </p:spPr>
        <p:txBody>
          <a:bodyPr lIns="45719" rIns="45719" anchor="ctr"/>
          <a:lstStyle/>
          <a:p>
            <a:pPr algn="ctr">
              <a:defRPr>
                <a:solidFill>
                  <a:srgbClr val="FFFFFF"/>
                </a:solidFill>
              </a:defRPr>
            </a:pPr>
            <a:endParaRPr/>
          </a:p>
        </p:txBody>
      </p:sp>
      <p:sp>
        <p:nvSpPr>
          <p:cNvPr id="655" name="円/楕円 41"/>
          <p:cNvSpPr/>
          <p:nvPr/>
        </p:nvSpPr>
        <p:spPr>
          <a:xfrm>
            <a:off x="817281" y="6808685"/>
            <a:ext cx="1530171" cy="1530171"/>
          </a:xfrm>
          <a:prstGeom prst="ellipse">
            <a:avLst/>
          </a:prstGeom>
          <a:solidFill>
            <a:schemeClr val="accent1"/>
          </a:solidFill>
          <a:ln w="98425">
            <a:solidFill>
              <a:srgbClr val="FFFFFF"/>
            </a:solidFill>
          </a:ln>
        </p:spPr>
        <p:txBody>
          <a:bodyPr lIns="45719" rIns="45719" anchor="ctr"/>
          <a:lstStyle/>
          <a:p>
            <a:pPr algn="ctr">
              <a:defRPr>
                <a:solidFill>
                  <a:srgbClr val="FFFFFF"/>
                </a:solidFill>
              </a:defRPr>
            </a:pPr>
            <a:endParaRPr/>
          </a:p>
        </p:txBody>
      </p:sp>
      <p:sp>
        <p:nvSpPr>
          <p:cNvPr id="656" name="テキスト プレースホルダー 11"/>
          <p:cNvSpPr>
            <a:spLocks noGrp="1"/>
          </p:cNvSpPr>
          <p:nvPr>
            <p:ph type="body" sz="quarter" idx="18"/>
          </p:nvPr>
        </p:nvSpPr>
        <p:spPr>
          <a:xfrm>
            <a:off x="1010803" y="7011207"/>
            <a:ext cx="1143128" cy="1125126"/>
          </a:xfrm>
          <a:prstGeom prst="rect">
            <a:avLst/>
          </a:prstGeom>
        </p:spPr>
        <p:txBody>
          <a:bodyPr lIns="81637" tIns="81637" rIns="81637" bIns="81637" anchor="ctr"/>
          <a:lstStyle/>
          <a:p>
            <a:pPr algn="ctr">
              <a:spcBef>
                <a:spcPts val="0"/>
              </a:spcBef>
              <a:defRPr>
                <a:solidFill>
                  <a:srgbClr val="FFFFFF"/>
                </a:solidFill>
                <a:latin typeface="Roboto Condensed Light"/>
                <a:ea typeface="Roboto Condensed Light"/>
                <a:cs typeface="Roboto Condensed Light"/>
                <a:sym typeface="Roboto Condensed Light"/>
              </a:defRPr>
            </a:pPr>
            <a:endParaRPr/>
          </a:p>
        </p:txBody>
      </p:sp>
      <p:sp>
        <p:nvSpPr>
          <p:cNvPr id="657" name="テキスト プレースホルダー 11"/>
          <p:cNvSpPr>
            <a:spLocks noGrp="1"/>
          </p:cNvSpPr>
          <p:nvPr>
            <p:ph type="body" sz="quarter" idx="19"/>
          </p:nvPr>
        </p:nvSpPr>
        <p:spPr>
          <a:xfrm>
            <a:off x="2672274" y="7888805"/>
            <a:ext cx="5625627" cy="900100"/>
          </a:xfrm>
          <a:prstGeom prst="rect">
            <a:avLst/>
          </a:prstGeom>
        </p:spPr>
        <p:txBody>
          <a:bodyPr lIns="81637" tIns="81637" rIns="81637" bIns="81637"/>
          <a:lstStyle/>
          <a:p>
            <a:pPr>
              <a:spcBef>
                <a:spcPts val="0"/>
              </a:spcBef>
              <a:defRPr sz="2000"/>
            </a:pPr>
            <a:endParaRPr/>
          </a:p>
        </p:txBody>
      </p:sp>
      <p:sp>
        <p:nvSpPr>
          <p:cNvPr id="658" name="テキスト プレースホルダー 11"/>
          <p:cNvSpPr>
            <a:spLocks noGrp="1"/>
          </p:cNvSpPr>
          <p:nvPr>
            <p:ph type="body" sz="quarter" idx="20"/>
          </p:nvPr>
        </p:nvSpPr>
        <p:spPr>
          <a:xfrm>
            <a:off x="2672274" y="7236428"/>
            <a:ext cx="5625627" cy="720081"/>
          </a:xfrm>
          <a:prstGeom prst="rect">
            <a:avLst/>
          </a:prstGeom>
        </p:spPr>
        <p:txBody>
          <a:bodyPr lIns="81637" tIns="81637" rIns="81637" bIns="81637" anchor="b"/>
          <a:lstStyle/>
          <a:p>
            <a:pPr>
              <a:spcBef>
                <a:spcPts val="0"/>
              </a:spcBef>
              <a:defRPr sz="2800" spc="300">
                <a:solidFill>
                  <a:schemeClr val="accent1"/>
                </a:solidFill>
                <a:latin typeface="Roboto Condensed Light"/>
                <a:ea typeface="Roboto Condensed Light"/>
                <a:cs typeface="Roboto Condensed Light"/>
                <a:sym typeface="Roboto Condensed Light"/>
              </a:defRPr>
            </a:pPr>
            <a:endParaRPr/>
          </a:p>
        </p:txBody>
      </p:sp>
      <p:sp>
        <p:nvSpPr>
          <p:cNvPr id="659" name="角丸四角形 45"/>
          <p:cNvSpPr/>
          <p:nvPr/>
        </p:nvSpPr>
        <p:spPr>
          <a:xfrm>
            <a:off x="10313336" y="2330882"/>
            <a:ext cx="7065786" cy="1687493"/>
          </a:xfrm>
          <a:prstGeom prst="roundRect">
            <a:avLst>
              <a:gd name="adj" fmla="val 16667"/>
            </a:avLst>
          </a:prstGeom>
          <a:solidFill>
            <a:schemeClr val="accent1">
              <a:alpha val="10000"/>
            </a:schemeClr>
          </a:solidFill>
          <a:ln w="12700">
            <a:miter lim="400000"/>
          </a:ln>
        </p:spPr>
        <p:txBody>
          <a:bodyPr lIns="45719" rIns="45719" anchor="ctr"/>
          <a:lstStyle/>
          <a:p>
            <a:pPr algn="ctr">
              <a:defRPr>
                <a:solidFill>
                  <a:srgbClr val="FFFFFF"/>
                </a:solidFill>
              </a:defRPr>
            </a:pPr>
            <a:endParaRPr/>
          </a:p>
        </p:txBody>
      </p:sp>
      <p:sp>
        <p:nvSpPr>
          <p:cNvPr id="660" name="円/楕円 46"/>
          <p:cNvSpPr/>
          <p:nvPr/>
        </p:nvSpPr>
        <p:spPr>
          <a:xfrm>
            <a:off x="9368231" y="1903140"/>
            <a:ext cx="1530171" cy="1530171"/>
          </a:xfrm>
          <a:prstGeom prst="ellipse">
            <a:avLst/>
          </a:prstGeom>
          <a:solidFill>
            <a:schemeClr val="accent1"/>
          </a:solidFill>
          <a:ln w="98425">
            <a:solidFill>
              <a:srgbClr val="FFFFFF"/>
            </a:solidFill>
          </a:ln>
        </p:spPr>
        <p:txBody>
          <a:bodyPr lIns="45719" rIns="45719" anchor="ctr"/>
          <a:lstStyle/>
          <a:p>
            <a:pPr algn="ctr">
              <a:defRPr>
                <a:solidFill>
                  <a:srgbClr val="FFFFFF"/>
                </a:solidFill>
              </a:defRPr>
            </a:pPr>
            <a:endParaRPr/>
          </a:p>
        </p:txBody>
      </p:sp>
      <p:sp>
        <p:nvSpPr>
          <p:cNvPr id="661" name="テキスト プレースホルダー 11"/>
          <p:cNvSpPr>
            <a:spLocks noGrp="1"/>
          </p:cNvSpPr>
          <p:nvPr>
            <p:ph type="body" sz="quarter" idx="21"/>
          </p:nvPr>
        </p:nvSpPr>
        <p:spPr>
          <a:xfrm>
            <a:off x="9561752" y="2105662"/>
            <a:ext cx="1143128" cy="1125126"/>
          </a:xfrm>
          <a:prstGeom prst="rect">
            <a:avLst/>
          </a:prstGeom>
        </p:spPr>
        <p:txBody>
          <a:bodyPr lIns="81637" tIns="81637" rIns="81637" bIns="81637" anchor="ctr"/>
          <a:lstStyle/>
          <a:p>
            <a:pPr algn="ctr">
              <a:spcBef>
                <a:spcPts val="0"/>
              </a:spcBef>
              <a:defRPr>
                <a:solidFill>
                  <a:srgbClr val="FFFFFF"/>
                </a:solidFill>
                <a:latin typeface="Roboto Condensed Light"/>
                <a:ea typeface="Roboto Condensed Light"/>
                <a:cs typeface="Roboto Condensed Light"/>
                <a:sym typeface="Roboto Condensed Light"/>
              </a:defRPr>
            </a:pPr>
            <a:endParaRPr/>
          </a:p>
        </p:txBody>
      </p:sp>
      <p:sp>
        <p:nvSpPr>
          <p:cNvPr id="662" name="テキスト プレースホルダー 11"/>
          <p:cNvSpPr>
            <a:spLocks noGrp="1"/>
          </p:cNvSpPr>
          <p:nvPr>
            <p:ph type="body" sz="quarter" idx="22"/>
          </p:nvPr>
        </p:nvSpPr>
        <p:spPr>
          <a:xfrm>
            <a:off x="11223225" y="2983259"/>
            <a:ext cx="5625626" cy="900100"/>
          </a:xfrm>
          <a:prstGeom prst="rect">
            <a:avLst/>
          </a:prstGeom>
        </p:spPr>
        <p:txBody>
          <a:bodyPr lIns="81637" tIns="81637" rIns="81637" bIns="81637"/>
          <a:lstStyle/>
          <a:p>
            <a:pPr>
              <a:spcBef>
                <a:spcPts val="0"/>
              </a:spcBef>
              <a:defRPr sz="2000"/>
            </a:pPr>
            <a:endParaRPr/>
          </a:p>
        </p:txBody>
      </p:sp>
      <p:sp>
        <p:nvSpPr>
          <p:cNvPr id="663" name="テキスト プレースホルダー 11"/>
          <p:cNvSpPr>
            <a:spLocks noGrp="1"/>
          </p:cNvSpPr>
          <p:nvPr>
            <p:ph type="body" sz="quarter" idx="23"/>
          </p:nvPr>
        </p:nvSpPr>
        <p:spPr>
          <a:xfrm>
            <a:off x="11223225" y="2330884"/>
            <a:ext cx="5625626" cy="720081"/>
          </a:xfrm>
          <a:prstGeom prst="rect">
            <a:avLst/>
          </a:prstGeom>
        </p:spPr>
        <p:txBody>
          <a:bodyPr lIns="81637" tIns="81637" rIns="81637" bIns="81637" anchor="b"/>
          <a:lstStyle/>
          <a:p>
            <a:pPr>
              <a:spcBef>
                <a:spcPts val="0"/>
              </a:spcBef>
              <a:defRPr sz="2800" spc="300">
                <a:solidFill>
                  <a:schemeClr val="accent1"/>
                </a:solidFill>
                <a:latin typeface="Roboto Condensed Light"/>
                <a:ea typeface="Roboto Condensed Light"/>
                <a:cs typeface="Roboto Condensed Light"/>
                <a:sym typeface="Roboto Condensed Light"/>
              </a:defRPr>
            </a:pPr>
            <a:endParaRPr/>
          </a:p>
        </p:txBody>
      </p:sp>
      <p:sp>
        <p:nvSpPr>
          <p:cNvPr id="664" name="角丸四角形 50"/>
          <p:cNvSpPr/>
          <p:nvPr/>
        </p:nvSpPr>
        <p:spPr>
          <a:xfrm>
            <a:off x="10313336" y="4785221"/>
            <a:ext cx="7065786" cy="1687493"/>
          </a:xfrm>
          <a:prstGeom prst="roundRect">
            <a:avLst>
              <a:gd name="adj" fmla="val 16667"/>
            </a:avLst>
          </a:prstGeom>
          <a:solidFill>
            <a:schemeClr val="accent1">
              <a:alpha val="10000"/>
            </a:schemeClr>
          </a:solidFill>
          <a:ln w="12700">
            <a:miter lim="400000"/>
          </a:ln>
        </p:spPr>
        <p:txBody>
          <a:bodyPr lIns="45719" rIns="45719" anchor="ctr"/>
          <a:lstStyle/>
          <a:p>
            <a:pPr algn="ctr">
              <a:defRPr>
                <a:solidFill>
                  <a:srgbClr val="FFFFFF"/>
                </a:solidFill>
              </a:defRPr>
            </a:pPr>
            <a:endParaRPr/>
          </a:p>
        </p:txBody>
      </p:sp>
      <p:sp>
        <p:nvSpPr>
          <p:cNvPr id="665" name="円/楕円 51"/>
          <p:cNvSpPr/>
          <p:nvPr/>
        </p:nvSpPr>
        <p:spPr>
          <a:xfrm>
            <a:off x="9368231" y="4357478"/>
            <a:ext cx="1530171" cy="1530172"/>
          </a:xfrm>
          <a:prstGeom prst="ellipse">
            <a:avLst/>
          </a:prstGeom>
          <a:solidFill>
            <a:schemeClr val="accent1"/>
          </a:solidFill>
          <a:ln w="98425">
            <a:solidFill>
              <a:srgbClr val="FFFFFF"/>
            </a:solidFill>
          </a:ln>
        </p:spPr>
        <p:txBody>
          <a:bodyPr lIns="45719" rIns="45719" anchor="ctr"/>
          <a:lstStyle/>
          <a:p>
            <a:pPr algn="ctr">
              <a:defRPr>
                <a:solidFill>
                  <a:srgbClr val="FFFFFF"/>
                </a:solidFill>
              </a:defRPr>
            </a:pPr>
            <a:endParaRPr/>
          </a:p>
        </p:txBody>
      </p:sp>
      <p:sp>
        <p:nvSpPr>
          <p:cNvPr id="666" name="テキスト プレースホルダー 11"/>
          <p:cNvSpPr>
            <a:spLocks noGrp="1"/>
          </p:cNvSpPr>
          <p:nvPr>
            <p:ph type="body" sz="quarter" idx="24"/>
          </p:nvPr>
        </p:nvSpPr>
        <p:spPr>
          <a:xfrm>
            <a:off x="9561752" y="4560001"/>
            <a:ext cx="1143128" cy="1125126"/>
          </a:xfrm>
          <a:prstGeom prst="rect">
            <a:avLst/>
          </a:prstGeom>
        </p:spPr>
        <p:txBody>
          <a:bodyPr lIns="81637" tIns="81637" rIns="81637" bIns="81637" anchor="ctr"/>
          <a:lstStyle/>
          <a:p>
            <a:pPr algn="ctr">
              <a:spcBef>
                <a:spcPts val="0"/>
              </a:spcBef>
              <a:defRPr>
                <a:solidFill>
                  <a:srgbClr val="FFFFFF"/>
                </a:solidFill>
                <a:latin typeface="Roboto Condensed Light"/>
                <a:ea typeface="Roboto Condensed Light"/>
                <a:cs typeface="Roboto Condensed Light"/>
                <a:sym typeface="Roboto Condensed Light"/>
              </a:defRPr>
            </a:pPr>
            <a:endParaRPr/>
          </a:p>
        </p:txBody>
      </p:sp>
      <p:sp>
        <p:nvSpPr>
          <p:cNvPr id="667" name="テキスト プレースホルダー 11"/>
          <p:cNvSpPr>
            <a:spLocks noGrp="1"/>
          </p:cNvSpPr>
          <p:nvPr>
            <p:ph type="body" sz="quarter" idx="25"/>
          </p:nvPr>
        </p:nvSpPr>
        <p:spPr>
          <a:xfrm>
            <a:off x="11223225" y="5437599"/>
            <a:ext cx="5625626" cy="900100"/>
          </a:xfrm>
          <a:prstGeom prst="rect">
            <a:avLst/>
          </a:prstGeom>
        </p:spPr>
        <p:txBody>
          <a:bodyPr lIns="81637" tIns="81637" rIns="81637" bIns="81637"/>
          <a:lstStyle/>
          <a:p>
            <a:pPr>
              <a:spcBef>
                <a:spcPts val="0"/>
              </a:spcBef>
              <a:defRPr sz="2000"/>
            </a:pPr>
            <a:endParaRPr/>
          </a:p>
        </p:txBody>
      </p:sp>
      <p:sp>
        <p:nvSpPr>
          <p:cNvPr id="668" name="テキスト プレースホルダー 11"/>
          <p:cNvSpPr>
            <a:spLocks noGrp="1"/>
          </p:cNvSpPr>
          <p:nvPr>
            <p:ph type="body" sz="quarter" idx="26"/>
          </p:nvPr>
        </p:nvSpPr>
        <p:spPr>
          <a:xfrm>
            <a:off x="11223225" y="4785223"/>
            <a:ext cx="5625626" cy="720081"/>
          </a:xfrm>
          <a:prstGeom prst="rect">
            <a:avLst/>
          </a:prstGeom>
        </p:spPr>
        <p:txBody>
          <a:bodyPr lIns="81637" tIns="81637" rIns="81637" bIns="81637" anchor="b"/>
          <a:lstStyle/>
          <a:p>
            <a:pPr>
              <a:spcBef>
                <a:spcPts val="0"/>
              </a:spcBef>
              <a:defRPr sz="2800" spc="300">
                <a:solidFill>
                  <a:schemeClr val="accent1"/>
                </a:solidFill>
                <a:latin typeface="Roboto Condensed Light"/>
                <a:ea typeface="Roboto Condensed Light"/>
                <a:cs typeface="Roboto Condensed Light"/>
                <a:sym typeface="Roboto Condensed Light"/>
              </a:defRPr>
            </a:pPr>
            <a:endParaRPr/>
          </a:p>
        </p:txBody>
      </p:sp>
      <p:sp>
        <p:nvSpPr>
          <p:cNvPr id="669" name="角丸四角形 55"/>
          <p:cNvSpPr/>
          <p:nvPr/>
        </p:nvSpPr>
        <p:spPr>
          <a:xfrm>
            <a:off x="10313336" y="7236428"/>
            <a:ext cx="7065786" cy="1687493"/>
          </a:xfrm>
          <a:prstGeom prst="roundRect">
            <a:avLst>
              <a:gd name="adj" fmla="val 16667"/>
            </a:avLst>
          </a:prstGeom>
          <a:solidFill>
            <a:schemeClr val="accent1">
              <a:alpha val="10000"/>
            </a:schemeClr>
          </a:solidFill>
          <a:ln w="12700">
            <a:miter lim="400000"/>
          </a:ln>
        </p:spPr>
        <p:txBody>
          <a:bodyPr lIns="45719" rIns="45719" anchor="ctr"/>
          <a:lstStyle/>
          <a:p>
            <a:pPr algn="ctr">
              <a:defRPr>
                <a:solidFill>
                  <a:srgbClr val="FFFFFF"/>
                </a:solidFill>
              </a:defRPr>
            </a:pPr>
            <a:endParaRPr/>
          </a:p>
        </p:txBody>
      </p:sp>
      <p:sp>
        <p:nvSpPr>
          <p:cNvPr id="670" name="円/楕円 56"/>
          <p:cNvSpPr/>
          <p:nvPr/>
        </p:nvSpPr>
        <p:spPr>
          <a:xfrm>
            <a:off x="9368231" y="6808685"/>
            <a:ext cx="1530171" cy="1530171"/>
          </a:xfrm>
          <a:prstGeom prst="ellipse">
            <a:avLst/>
          </a:prstGeom>
          <a:solidFill>
            <a:schemeClr val="accent1"/>
          </a:solidFill>
          <a:ln w="98425">
            <a:solidFill>
              <a:srgbClr val="FFFFFF"/>
            </a:solidFill>
          </a:ln>
        </p:spPr>
        <p:txBody>
          <a:bodyPr lIns="45719" rIns="45719" anchor="ctr"/>
          <a:lstStyle/>
          <a:p>
            <a:pPr algn="ctr">
              <a:defRPr>
                <a:solidFill>
                  <a:srgbClr val="FFFFFF"/>
                </a:solidFill>
              </a:defRPr>
            </a:pPr>
            <a:endParaRPr/>
          </a:p>
        </p:txBody>
      </p:sp>
      <p:sp>
        <p:nvSpPr>
          <p:cNvPr id="671" name="テキスト プレースホルダー 11"/>
          <p:cNvSpPr>
            <a:spLocks noGrp="1"/>
          </p:cNvSpPr>
          <p:nvPr>
            <p:ph type="body" sz="quarter" idx="27"/>
          </p:nvPr>
        </p:nvSpPr>
        <p:spPr>
          <a:xfrm>
            <a:off x="9561752" y="7011207"/>
            <a:ext cx="1143128" cy="1125126"/>
          </a:xfrm>
          <a:prstGeom prst="rect">
            <a:avLst/>
          </a:prstGeom>
        </p:spPr>
        <p:txBody>
          <a:bodyPr lIns="81637" tIns="81637" rIns="81637" bIns="81637" anchor="ctr"/>
          <a:lstStyle/>
          <a:p>
            <a:pPr algn="ctr">
              <a:spcBef>
                <a:spcPts val="0"/>
              </a:spcBef>
              <a:defRPr>
                <a:solidFill>
                  <a:srgbClr val="FFFFFF"/>
                </a:solidFill>
                <a:latin typeface="Roboto Condensed Light"/>
                <a:ea typeface="Roboto Condensed Light"/>
                <a:cs typeface="Roboto Condensed Light"/>
                <a:sym typeface="Roboto Condensed Light"/>
              </a:defRPr>
            </a:pPr>
            <a:endParaRPr/>
          </a:p>
        </p:txBody>
      </p:sp>
      <p:sp>
        <p:nvSpPr>
          <p:cNvPr id="672" name="テキスト プレースホルダー 11"/>
          <p:cNvSpPr>
            <a:spLocks noGrp="1"/>
          </p:cNvSpPr>
          <p:nvPr>
            <p:ph type="body" sz="quarter" idx="28"/>
          </p:nvPr>
        </p:nvSpPr>
        <p:spPr>
          <a:xfrm>
            <a:off x="11223225" y="7888805"/>
            <a:ext cx="5625626" cy="900100"/>
          </a:xfrm>
          <a:prstGeom prst="rect">
            <a:avLst/>
          </a:prstGeom>
        </p:spPr>
        <p:txBody>
          <a:bodyPr lIns="81637" tIns="81637" rIns="81637" bIns="81637"/>
          <a:lstStyle/>
          <a:p>
            <a:pPr>
              <a:spcBef>
                <a:spcPts val="0"/>
              </a:spcBef>
              <a:defRPr sz="2000"/>
            </a:pPr>
            <a:endParaRPr/>
          </a:p>
        </p:txBody>
      </p:sp>
      <p:sp>
        <p:nvSpPr>
          <p:cNvPr id="673" name="テキスト プレースホルダー 11"/>
          <p:cNvSpPr>
            <a:spLocks noGrp="1"/>
          </p:cNvSpPr>
          <p:nvPr>
            <p:ph type="body" sz="quarter" idx="29"/>
          </p:nvPr>
        </p:nvSpPr>
        <p:spPr>
          <a:xfrm>
            <a:off x="11223225" y="7236428"/>
            <a:ext cx="5625626" cy="720081"/>
          </a:xfrm>
          <a:prstGeom prst="rect">
            <a:avLst/>
          </a:prstGeom>
        </p:spPr>
        <p:txBody>
          <a:bodyPr lIns="81637" tIns="81637" rIns="81637" bIns="81637" anchor="b"/>
          <a:lstStyle/>
          <a:p>
            <a:pPr>
              <a:spcBef>
                <a:spcPts val="0"/>
              </a:spcBef>
              <a:defRPr sz="2800" spc="300">
                <a:solidFill>
                  <a:schemeClr val="accent1"/>
                </a:solidFill>
                <a:latin typeface="Roboto Condensed Light"/>
                <a:ea typeface="Roboto Condensed Light"/>
                <a:cs typeface="Roboto Condensed Light"/>
                <a:sym typeface="Roboto Condensed Light"/>
              </a:defRPr>
            </a:pPr>
            <a:endParaRPr/>
          </a:p>
        </p:txBody>
      </p:sp>
    </p:spTree>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x">
  <p:cSld name="Timeline 2">
    <p:spTree>
      <p:nvGrpSpPr>
        <p:cNvPr id="1" name=""/>
        <p:cNvGrpSpPr/>
        <p:nvPr/>
      </p:nvGrpSpPr>
      <p:grpSpPr>
        <a:xfrm>
          <a:off x="0" y="0"/>
          <a:ext cx="0" cy="0"/>
          <a:chOff x="0" y="0"/>
          <a:chExt cx="0" cy="0"/>
        </a:xfrm>
      </p:grpSpPr>
      <p:sp>
        <p:nvSpPr>
          <p:cNvPr id="680" name="直角三角形 8"/>
          <p:cNvSpPr/>
          <p:nvPr/>
        </p:nvSpPr>
        <p:spPr>
          <a:xfrm rot="10800000">
            <a:off x="16421955" y="-1370"/>
            <a:ext cx="1864459" cy="2350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681" name="直角三角形 9"/>
          <p:cNvSpPr/>
          <p:nvPr/>
        </p:nvSpPr>
        <p:spPr>
          <a:xfrm rot="10800000">
            <a:off x="14212397" y="-1371"/>
            <a:ext cx="4095456" cy="1949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682" name="直線コネクタ 6"/>
          <p:cNvSpPr/>
          <p:nvPr/>
        </p:nvSpPr>
        <p:spPr>
          <a:xfrm>
            <a:off x="603507" y="1273069"/>
            <a:ext cx="17079398" cy="1"/>
          </a:xfrm>
          <a:prstGeom prst="line">
            <a:avLst/>
          </a:prstGeom>
          <a:ln w="12700">
            <a:solidFill>
              <a:schemeClr val="accent1"/>
            </a:solidFill>
          </a:ln>
        </p:spPr>
        <p:txBody>
          <a:bodyPr lIns="45719" rIns="45719"/>
          <a:lstStyle/>
          <a:p>
            <a:endParaRPr/>
          </a:p>
        </p:txBody>
      </p:sp>
      <p:sp>
        <p:nvSpPr>
          <p:cNvPr id="683" name="大標題文字"/>
          <p:cNvSpPr txBox="1">
            <a:spLocks noGrp="1"/>
          </p:cNvSpPr>
          <p:nvPr>
            <p:ph type="title"/>
          </p:nvPr>
        </p:nvSpPr>
        <p:spPr>
          <a:xfrm>
            <a:off x="637261" y="192949"/>
            <a:ext cx="16741861" cy="1125127"/>
          </a:xfrm>
          <a:prstGeom prst="rect">
            <a:avLst/>
          </a:prstGeom>
        </p:spPr>
        <p:txBody>
          <a:bodyPr lIns="81637" tIns="81637" rIns="81637" bIns="81637">
            <a:normAutofit/>
          </a:bodyPr>
          <a:lstStyle>
            <a:lvl1pPr algn="l">
              <a:defRPr sz="5400" spc="1500">
                <a:solidFill>
                  <a:schemeClr val="accent1"/>
                </a:solidFill>
              </a:defRPr>
            </a:lvl1pPr>
          </a:lstStyle>
          <a:p>
            <a:r>
              <a:t>大標題文字</a:t>
            </a:r>
          </a:p>
        </p:txBody>
      </p:sp>
      <p:sp>
        <p:nvSpPr>
          <p:cNvPr id="684" name="幻燈片編號"/>
          <p:cNvSpPr txBox="1">
            <a:spLocks noGrp="1"/>
          </p:cNvSpPr>
          <p:nvPr>
            <p:ph type="sldNum" sz="quarter" idx="2"/>
          </p:nvPr>
        </p:nvSpPr>
        <p:spPr>
          <a:xfrm>
            <a:off x="17371930" y="9542273"/>
            <a:ext cx="626430" cy="645877"/>
          </a:xfrm>
          <a:prstGeom prst="rect">
            <a:avLst/>
          </a:prstGeom>
        </p:spPr>
        <p:txBody>
          <a:bodyPr lIns="81637" tIns="81637" rIns="81637" bIns="81637"/>
          <a:lstStyle>
            <a:lvl1pPr algn="l">
              <a:defRPr sz="3200">
                <a:solidFill>
                  <a:srgbClr val="A2A2A2"/>
                </a:solidFill>
                <a:latin typeface="Roboto Condensed Light"/>
                <a:ea typeface="Roboto Condensed Light"/>
                <a:cs typeface="Roboto Condensed Light"/>
                <a:sym typeface="Roboto Condensed Light"/>
              </a:defRPr>
            </a:lvl1pPr>
          </a:lstStyle>
          <a:p>
            <a:fld id="{86CB4B4D-7CA3-9044-876B-883B54F8677D}" type="slidenum">
              <a:t>‹#›</a:t>
            </a:fld>
            <a:endParaRPr/>
          </a:p>
        </p:txBody>
      </p:sp>
      <p:sp>
        <p:nvSpPr>
          <p:cNvPr id="685" name="內文層級一…"/>
          <p:cNvSpPr txBox="1">
            <a:spLocks noGrp="1"/>
          </p:cNvSpPr>
          <p:nvPr>
            <p:ph type="body" sz="quarter" idx="1"/>
          </p:nvPr>
        </p:nvSpPr>
        <p:spPr>
          <a:xfrm>
            <a:off x="981549" y="3253290"/>
            <a:ext cx="2581039" cy="1237640"/>
          </a:xfrm>
          <a:prstGeom prst="rect">
            <a:avLst/>
          </a:prstGeom>
        </p:spPr>
        <p:txBody>
          <a:bodyPr lIns="81637" tIns="81637" rIns="81637" bIns="81637" anchor="b"/>
          <a:lstStyle>
            <a:lvl1pPr algn="ctr">
              <a:spcBef>
                <a:spcPts val="0"/>
              </a:spcBef>
              <a:defRPr sz="2800">
                <a:solidFill>
                  <a:schemeClr val="accent1"/>
                </a:solidFill>
                <a:latin typeface="Roboto Condensed Light"/>
                <a:ea typeface="Roboto Condensed Light"/>
                <a:cs typeface="Roboto Condensed Light"/>
                <a:sym typeface="Roboto Condensed Light"/>
              </a:defRPr>
            </a:lvl1pPr>
            <a:lvl2pPr marL="1326612" indent="-510234" algn="ctr">
              <a:spcBef>
                <a:spcPts val="0"/>
              </a:spcBef>
              <a:defRPr sz="2800">
                <a:solidFill>
                  <a:schemeClr val="accent1"/>
                </a:solidFill>
                <a:latin typeface="Roboto Condensed Light"/>
                <a:ea typeface="Roboto Condensed Light"/>
                <a:cs typeface="Roboto Condensed Light"/>
                <a:sym typeface="Roboto Condensed Light"/>
              </a:defRPr>
            </a:lvl2pPr>
            <a:lvl3pPr marL="2040940" indent="-408188" algn="ctr">
              <a:spcBef>
                <a:spcPts val="0"/>
              </a:spcBef>
              <a:defRPr sz="2800">
                <a:solidFill>
                  <a:schemeClr val="accent1"/>
                </a:solidFill>
                <a:latin typeface="Roboto Condensed Light"/>
                <a:ea typeface="Roboto Condensed Light"/>
                <a:cs typeface="Roboto Condensed Light"/>
                <a:sym typeface="Roboto Condensed Light"/>
              </a:defRPr>
            </a:lvl3pPr>
            <a:lvl4pPr marL="2857317" indent="-408188" algn="ctr">
              <a:spcBef>
                <a:spcPts val="0"/>
              </a:spcBef>
              <a:defRPr sz="2800">
                <a:solidFill>
                  <a:schemeClr val="accent1"/>
                </a:solidFill>
                <a:latin typeface="Roboto Condensed Light"/>
                <a:ea typeface="Roboto Condensed Light"/>
                <a:cs typeface="Roboto Condensed Light"/>
                <a:sym typeface="Roboto Condensed Light"/>
              </a:defRPr>
            </a:lvl4pPr>
            <a:lvl5pPr marL="3673692" indent="-408187" algn="ctr">
              <a:spcBef>
                <a:spcPts val="0"/>
              </a:spcBef>
              <a:defRPr sz="2800">
                <a:solidFill>
                  <a:schemeClr val="accent1"/>
                </a:solidFill>
                <a:latin typeface="Roboto Condensed Light"/>
                <a:ea typeface="Roboto Condensed Light"/>
                <a:cs typeface="Roboto Condensed Light"/>
                <a:sym typeface="Roboto Condensed Light"/>
              </a:defRPr>
            </a:lvl5pPr>
          </a:lstStyle>
          <a:p>
            <a:r>
              <a:t>內文層級一</a:t>
            </a:r>
          </a:p>
          <a:p>
            <a:pPr lvl="1"/>
            <a:r>
              <a:t>內文層級二</a:t>
            </a:r>
          </a:p>
          <a:p>
            <a:pPr lvl="2"/>
            <a:r>
              <a:t>內文層級三</a:t>
            </a:r>
          </a:p>
          <a:p>
            <a:pPr lvl="3"/>
            <a:r>
              <a:t>內文層級四</a:t>
            </a:r>
          </a:p>
          <a:p>
            <a:pPr lvl="4"/>
            <a:r>
              <a:t>內文層級五</a:t>
            </a:r>
          </a:p>
        </p:txBody>
      </p:sp>
      <p:sp>
        <p:nvSpPr>
          <p:cNvPr id="686" name="正方形/長方形 8"/>
          <p:cNvSpPr/>
          <p:nvPr/>
        </p:nvSpPr>
        <p:spPr>
          <a:xfrm>
            <a:off x="-1" y="5053489"/>
            <a:ext cx="18286414" cy="135016"/>
          </a:xfrm>
          <a:prstGeom prst="rect">
            <a:avLst/>
          </a:prstGeom>
          <a:solidFill>
            <a:schemeClr val="accent1">
              <a:alpha val="20000"/>
            </a:schemeClr>
          </a:solidFill>
          <a:ln w="12700">
            <a:miter lim="400000"/>
          </a:ln>
        </p:spPr>
        <p:txBody>
          <a:bodyPr lIns="45719" rIns="45719" anchor="ctr"/>
          <a:lstStyle/>
          <a:p>
            <a:pPr algn="ctr">
              <a:defRPr>
                <a:solidFill>
                  <a:srgbClr val="FFFFFF"/>
                </a:solidFill>
              </a:defRPr>
            </a:pPr>
            <a:endParaRPr/>
          </a:p>
        </p:txBody>
      </p:sp>
      <p:sp>
        <p:nvSpPr>
          <p:cNvPr id="687" name="円/楕円 9"/>
          <p:cNvSpPr/>
          <p:nvPr/>
        </p:nvSpPr>
        <p:spPr>
          <a:xfrm>
            <a:off x="1852396" y="4603439"/>
            <a:ext cx="1035117" cy="1035117"/>
          </a:xfrm>
          <a:prstGeom prst="ellipse">
            <a:avLst/>
          </a:prstGeom>
          <a:solidFill>
            <a:schemeClr val="accent1"/>
          </a:solidFill>
          <a:ln w="98425">
            <a:solidFill>
              <a:srgbClr val="FFFFFF"/>
            </a:solidFill>
          </a:ln>
        </p:spPr>
        <p:txBody>
          <a:bodyPr lIns="45719" rIns="45719" anchor="ctr"/>
          <a:lstStyle/>
          <a:p>
            <a:pPr algn="ctr">
              <a:defRPr>
                <a:solidFill>
                  <a:srgbClr val="FFFFFF"/>
                </a:solidFill>
              </a:defRPr>
            </a:pPr>
            <a:endParaRPr/>
          </a:p>
        </p:txBody>
      </p:sp>
      <p:sp>
        <p:nvSpPr>
          <p:cNvPr id="688" name="円/楕円 10"/>
          <p:cNvSpPr/>
          <p:nvPr/>
        </p:nvSpPr>
        <p:spPr>
          <a:xfrm>
            <a:off x="4534694" y="4603439"/>
            <a:ext cx="1035117" cy="1035117"/>
          </a:xfrm>
          <a:prstGeom prst="ellipse">
            <a:avLst/>
          </a:prstGeom>
          <a:solidFill>
            <a:schemeClr val="accent1"/>
          </a:solidFill>
          <a:ln w="98425">
            <a:solidFill>
              <a:srgbClr val="FFFFFF"/>
            </a:solidFill>
          </a:ln>
        </p:spPr>
        <p:txBody>
          <a:bodyPr lIns="45719" rIns="45719" anchor="ctr"/>
          <a:lstStyle/>
          <a:p>
            <a:pPr algn="ctr">
              <a:defRPr>
                <a:solidFill>
                  <a:srgbClr val="FFFFFF"/>
                </a:solidFill>
              </a:defRPr>
            </a:pPr>
            <a:endParaRPr/>
          </a:p>
        </p:txBody>
      </p:sp>
      <p:sp>
        <p:nvSpPr>
          <p:cNvPr id="689" name="円/楕円 11"/>
          <p:cNvSpPr/>
          <p:nvPr/>
        </p:nvSpPr>
        <p:spPr>
          <a:xfrm>
            <a:off x="7216992" y="4589517"/>
            <a:ext cx="1035117" cy="1035117"/>
          </a:xfrm>
          <a:prstGeom prst="ellipse">
            <a:avLst/>
          </a:prstGeom>
          <a:solidFill>
            <a:schemeClr val="accent1"/>
          </a:solidFill>
          <a:ln w="98425">
            <a:solidFill>
              <a:srgbClr val="FFFFFF"/>
            </a:solidFill>
          </a:ln>
        </p:spPr>
        <p:txBody>
          <a:bodyPr lIns="45719" rIns="45719" anchor="ctr"/>
          <a:lstStyle/>
          <a:p>
            <a:pPr algn="ctr">
              <a:defRPr>
                <a:solidFill>
                  <a:srgbClr val="FFFFFF"/>
                </a:solidFill>
              </a:defRPr>
            </a:pPr>
            <a:endParaRPr/>
          </a:p>
        </p:txBody>
      </p:sp>
      <p:sp>
        <p:nvSpPr>
          <p:cNvPr id="690" name="円/楕円 12"/>
          <p:cNvSpPr/>
          <p:nvPr/>
        </p:nvSpPr>
        <p:spPr>
          <a:xfrm>
            <a:off x="9899290" y="4603439"/>
            <a:ext cx="1035117" cy="1035117"/>
          </a:xfrm>
          <a:prstGeom prst="ellipse">
            <a:avLst/>
          </a:prstGeom>
          <a:solidFill>
            <a:schemeClr val="accent1"/>
          </a:solidFill>
          <a:ln w="98425">
            <a:solidFill>
              <a:srgbClr val="FFFFFF"/>
            </a:solidFill>
          </a:ln>
        </p:spPr>
        <p:txBody>
          <a:bodyPr lIns="45719" rIns="45719" anchor="ctr"/>
          <a:lstStyle/>
          <a:p>
            <a:pPr algn="ctr">
              <a:defRPr>
                <a:solidFill>
                  <a:srgbClr val="FFFFFF"/>
                </a:solidFill>
              </a:defRPr>
            </a:pPr>
            <a:endParaRPr/>
          </a:p>
        </p:txBody>
      </p:sp>
      <p:sp>
        <p:nvSpPr>
          <p:cNvPr id="691" name="円/楕円 13"/>
          <p:cNvSpPr/>
          <p:nvPr/>
        </p:nvSpPr>
        <p:spPr>
          <a:xfrm>
            <a:off x="12581587" y="4603439"/>
            <a:ext cx="1035117" cy="1035117"/>
          </a:xfrm>
          <a:prstGeom prst="ellipse">
            <a:avLst/>
          </a:prstGeom>
          <a:solidFill>
            <a:schemeClr val="accent1"/>
          </a:solidFill>
          <a:ln w="98425">
            <a:solidFill>
              <a:srgbClr val="FFFFFF"/>
            </a:solidFill>
          </a:ln>
        </p:spPr>
        <p:txBody>
          <a:bodyPr lIns="45719" rIns="45719" anchor="ctr"/>
          <a:lstStyle/>
          <a:p>
            <a:pPr algn="ctr">
              <a:defRPr>
                <a:solidFill>
                  <a:srgbClr val="FFFFFF"/>
                </a:solidFill>
              </a:defRPr>
            </a:pPr>
            <a:endParaRPr/>
          </a:p>
        </p:txBody>
      </p:sp>
      <p:sp>
        <p:nvSpPr>
          <p:cNvPr id="692" name="円/楕円 14"/>
          <p:cNvSpPr/>
          <p:nvPr/>
        </p:nvSpPr>
        <p:spPr>
          <a:xfrm>
            <a:off x="15263885" y="4603439"/>
            <a:ext cx="1035117" cy="1035117"/>
          </a:xfrm>
          <a:prstGeom prst="ellipse">
            <a:avLst/>
          </a:prstGeom>
          <a:solidFill>
            <a:schemeClr val="accent1"/>
          </a:solidFill>
          <a:ln w="98425">
            <a:solidFill>
              <a:srgbClr val="FFFFFF"/>
            </a:solidFill>
          </a:ln>
        </p:spPr>
        <p:txBody>
          <a:bodyPr lIns="45719" rIns="45719" anchor="ctr"/>
          <a:lstStyle/>
          <a:p>
            <a:pPr algn="ctr">
              <a:defRPr>
                <a:solidFill>
                  <a:srgbClr val="FFFFFF"/>
                </a:solidFill>
              </a:defRPr>
            </a:pPr>
            <a:endParaRPr/>
          </a:p>
        </p:txBody>
      </p:sp>
      <p:sp>
        <p:nvSpPr>
          <p:cNvPr id="693" name="図プレースホルダー 7"/>
          <p:cNvSpPr>
            <a:spLocks noGrp="1"/>
          </p:cNvSpPr>
          <p:nvPr>
            <p:ph type="pic" sz="quarter" idx="13"/>
          </p:nvPr>
        </p:nvSpPr>
        <p:spPr>
          <a:xfrm>
            <a:off x="2061896" y="4812939"/>
            <a:ext cx="616115" cy="616115"/>
          </a:xfrm>
          <a:prstGeom prst="rect">
            <a:avLst/>
          </a:prstGeom>
        </p:spPr>
        <p:txBody>
          <a:bodyPr lIns="91439" rIns="91439">
            <a:noAutofit/>
          </a:bodyPr>
          <a:lstStyle/>
          <a:p>
            <a:endParaRPr/>
          </a:p>
        </p:txBody>
      </p:sp>
      <p:sp>
        <p:nvSpPr>
          <p:cNvPr id="694" name="図プレースホルダー 7"/>
          <p:cNvSpPr>
            <a:spLocks noGrp="1"/>
          </p:cNvSpPr>
          <p:nvPr>
            <p:ph type="pic" sz="quarter" idx="14"/>
          </p:nvPr>
        </p:nvSpPr>
        <p:spPr>
          <a:xfrm>
            <a:off x="4744194" y="4812939"/>
            <a:ext cx="616115" cy="616115"/>
          </a:xfrm>
          <a:prstGeom prst="rect">
            <a:avLst/>
          </a:prstGeom>
        </p:spPr>
        <p:txBody>
          <a:bodyPr lIns="91439" rIns="91439">
            <a:noAutofit/>
          </a:bodyPr>
          <a:lstStyle/>
          <a:p>
            <a:endParaRPr/>
          </a:p>
        </p:txBody>
      </p:sp>
      <p:sp>
        <p:nvSpPr>
          <p:cNvPr id="695" name="図プレースホルダー 7"/>
          <p:cNvSpPr>
            <a:spLocks noGrp="1"/>
          </p:cNvSpPr>
          <p:nvPr>
            <p:ph type="pic" sz="quarter" idx="15"/>
          </p:nvPr>
        </p:nvSpPr>
        <p:spPr>
          <a:xfrm>
            <a:off x="7426491" y="4799017"/>
            <a:ext cx="616115" cy="616115"/>
          </a:xfrm>
          <a:prstGeom prst="rect">
            <a:avLst/>
          </a:prstGeom>
        </p:spPr>
        <p:txBody>
          <a:bodyPr lIns="91439" rIns="91439">
            <a:noAutofit/>
          </a:bodyPr>
          <a:lstStyle/>
          <a:p>
            <a:endParaRPr/>
          </a:p>
        </p:txBody>
      </p:sp>
      <p:sp>
        <p:nvSpPr>
          <p:cNvPr id="696" name="図プレースホルダー 7"/>
          <p:cNvSpPr>
            <a:spLocks noGrp="1"/>
          </p:cNvSpPr>
          <p:nvPr>
            <p:ph type="pic" sz="quarter" idx="16"/>
          </p:nvPr>
        </p:nvSpPr>
        <p:spPr>
          <a:xfrm>
            <a:off x="10108789" y="4812939"/>
            <a:ext cx="616115" cy="616115"/>
          </a:xfrm>
          <a:prstGeom prst="rect">
            <a:avLst/>
          </a:prstGeom>
        </p:spPr>
        <p:txBody>
          <a:bodyPr lIns="91439" rIns="91439">
            <a:noAutofit/>
          </a:bodyPr>
          <a:lstStyle/>
          <a:p>
            <a:endParaRPr/>
          </a:p>
        </p:txBody>
      </p:sp>
      <p:sp>
        <p:nvSpPr>
          <p:cNvPr id="697" name="図プレースホルダー 7"/>
          <p:cNvSpPr>
            <a:spLocks noGrp="1"/>
          </p:cNvSpPr>
          <p:nvPr>
            <p:ph type="pic" sz="quarter" idx="17"/>
          </p:nvPr>
        </p:nvSpPr>
        <p:spPr>
          <a:xfrm>
            <a:off x="12791088" y="4812939"/>
            <a:ext cx="616115" cy="616115"/>
          </a:xfrm>
          <a:prstGeom prst="rect">
            <a:avLst/>
          </a:prstGeom>
        </p:spPr>
        <p:txBody>
          <a:bodyPr lIns="91439" rIns="91439">
            <a:noAutofit/>
          </a:bodyPr>
          <a:lstStyle/>
          <a:p>
            <a:endParaRPr/>
          </a:p>
        </p:txBody>
      </p:sp>
      <p:sp>
        <p:nvSpPr>
          <p:cNvPr id="698" name="図プレースホルダー 7"/>
          <p:cNvSpPr>
            <a:spLocks noGrp="1"/>
          </p:cNvSpPr>
          <p:nvPr>
            <p:ph type="pic" sz="quarter" idx="18"/>
          </p:nvPr>
        </p:nvSpPr>
        <p:spPr>
          <a:xfrm>
            <a:off x="15473385" y="4812939"/>
            <a:ext cx="616115" cy="616115"/>
          </a:xfrm>
          <a:prstGeom prst="rect">
            <a:avLst/>
          </a:prstGeom>
        </p:spPr>
        <p:txBody>
          <a:bodyPr lIns="91439" rIns="91439">
            <a:noAutofit/>
          </a:bodyPr>
          <a:lstStyle/>
          <a:p>
            <a:endParaRPr/>
          </a:p>
        </p:txBody>
      </p:sp>
      <p:sp>
        <p:nvSpPr>
          <p:cNvPr id="699" name="テキスト プレースホルダー 11"/>
          <p:cNvSpPr>
            <a:spLocks noGrp="1"/>
          </p:cNvSpPr>
          <p:nvPr>
            <p:ph type="body" sz="quarter" idx="19"/>
          </p:nvPr>
        </p:nvSpPr>
        <p:spPr>
          <a:xfrm>
            <a:off x="11795349" y="3253290"/>
            <a:ext cx="2581039" cy="1237640"/>
          </a:xfrm>
          <a:prstGeom prst="rect">
            <a:avLst/>
          </a:prstGeom>
        </p:spPr>
        <p:txBody>
          <a:bodyPr lIns="81637" tIns="81637" rIns="81637" bIns="81637" anchor="b"/>
          <a:lstStyle/>
          <a:p>
            <a:pPr algn="ctr">
              <a:spcBef>
                <a:spcPts val="0"/>
              </a:spcBef>
              <a:defRPr sz="2800">
                <a:solidFill>
                  <a:schemeClr val="accent1"/>
                </a:solidFill>
                <a:latin typeface="Roboto Condensed Light"/>
                <a:ea typeface="Roboto Condensed Light"/>
                <a:cs typeface="Roboto Condensed Light"/>
                <a:sym typeface="Roboto Condensed Light"/>
              </a:defRPr>
            </a:pPr>
            <a:endParaRPr/>
          </a:p>
        </p:txBody>
      </p:sp>
      <p:sp>
        <p:nvSpPr>
          <p:cNvPr id="700" name="テキスト プレースホルダー 11"/>
          <p:cNvSpPr>
            <a:spLocks noGrp="1"/>
          </p:cNvSpPr>
          <p:nvPr>
            <p:ph type="body" sz="quarter" idx="20"/>
          </p:nvPr>
        </p:nvSpPr>
        <p:spPr>
          <a:xfrm>
            <a:off x="3684999" y="3253290"/>
            <a:ext cx="2581039" cy="1237640"/>
          </a:xfrm>
          <a:prstGeom prst="rect">
            <a:avLst/>
          </a:prstGeom>
        </p:spPr>
        <p:txBody>
          <a:bodyPr lIns="81637" tIns="81637" rIns="81637" bIns="81637" anchor="b"/>
          <a:lstStyle/>
          <a:p>
            <a:pPr algn="ctr">
              <a:spcBef>
                <a:spcPts val="0"/>
              </a:spcBef>
              <a:defRPr sz="2800">
                <a:solidFill>
                  <a:schemeClr val="accent1"/>
                </a:solidFill>
                <a:latin typeface="Roboto Condensed Light"/>
                <a:ea typeface="Roboto Condensed Light"/>
                <a:cs typeface="Roboto Condensed Light"/>
                <a:sym typeface="Roboto Condensed Light"/>
              </a:defRPr>
            </a:pPr>
            <a:endParaRPr/>
          </a:p>
        </p:txBody>
      </p:sp>
      <p:sp>
        <p:nvSpPr>
          <p:cNvPr id="701" name="テキスト プレースホルダー 11"/>
          <p:cNvSpPr>
            <a:spLocks noGrp="1"/>
          </p:cNvSpPr>
          <p:nvPr>
            <p:ph type="body" sz="quarter" idx="21"/>
          </p:nvPr>
        </p:nvSpPr>
        <p:spPr>
          <a:xfrm>
            <a:off x="9091899" y="3253290"/>
            <a:ext cx="2581039" cy="1237640"/>
          </a:xfrm>
          <a:prstGeom prst="rect">
            <a:avLst/>
          </a:prstGeom>
        </p:spPr>
        <p:txBody>
          <a:bodyPr lIns="81637" tIns="81637" rIns="81637" bIns="81637" anchor="b"/>
          <a:lstStyle/>
          <a:p>
            <a:pPr algn="ctr">
              <a:spcBef>
                <a:spcPts val="0"/>
              </a:spcBef>
              <a:defRPr sz="2800">
                <a:solidFill>
                  <a:schemeClr val="accent1"/>
                </a:solidFill>
                <a:latin typeface="Roboto Condensed Light"/>
                <a:ea typeface="Roboto Condensed Light"/>
                <a:cs typeface="Roboto Condensed Light"/>
                <a:sym typeface="Roboto Condensed Light"/>
              </a:defRPr>
            </a:pPr>
            <a:endParaRPr/>
          </a:p>
        </p:txBody>
      </p:sp>
      <p:sp>
        <p:nvSpPr>
          <p:cNvPr id="702" name="テキスト プレースホルダー 11"/>
          <p:cNvSpPr>
            <a:spLocks noGrp="1"/>
          </p:cNvSpPr>
          <p:nvPr>
            <p:ph type="body" sz="quarter" idx="22"/>
          </p:nvPr>
        </p:nvSpPr>
        <p:spPr>
          <a:xfrm>
            <a:off x="6388448" y="3253290"/>
            <a:ext cx="2581039" cy="1237640"/>
          </a:xfrm>
          <a:prstGeom prst="rect">
            <a:avLst/>
          </a:prstGeom>
        </p:spPr>
        <p:txBody>
          <a:bodyPr lIns="81637" tIns="81637" rIns="81637" bIns="81637" anchor="b"/>
          <a:lstStyle/>
          <a:p>
            <a:pPr algn="ctr">
              <a:spcBef>
                <a:spcPts val="0"/>
              </a:spcBef>
              <a:defRPr sz="2800">
                <a:solidFill>
                  <a:schemeClr val="accent1"/>
                </a:solidFill>
                <a:latin typeface="Roboto Condensed Light"/>
                <a:ea typeface="Roboto Condensed Light"/>
                <a:cs typeface="Roboto Condensed Light"/>
                <a:sym typeface="Roboto Condensed Light"/>
              </a:defRPr>
            </a:pPr>
            <a:endParaRPr/>
          </a:p>
        </p:txBody>
      </p:sp>
      <p:sp>
        <p:nvSpPr>
          <p:cNvPr id="703" name="テキスト プレースホルダー 11"/>
          <p:cNvSpPr>
            <a:spLocks noGrp="1"/>
          </p:cNvSpPr>
          <p:nvPr>
            <p:ph type="body" sz="quarter" idx="23"/>
          </p:nvPr>
        </p:nvSpPr>
        <p:spPr>
          <a:xfrm>
            <a:off x="14498800" y="3253290"/>
            <a:ext cx="2581039" cy="1237640"/>
          </a:xfrm>
          <a:prstGeom prst="rect">
            <a:avLst/>
          </a:prstGeom>
        </p:spPr>
        <p:txBody>
          <a:bodyPr lIns="81637" tIns="81637" rIns="81637" bIns="81637" anchor="b"/>
          <a:lstStyle/>
          <a:p>
            <a:pPr algn="ctr">
              <a:spcBef>
                <a:spcPts val="0"/>
              </a:spcBef>
              <a:defRPr sz="2800">
                <a:solidFill>
                  <a:schemeClr val="accent1"/>
                </a:solidFill>
                <a:latin typeface="Roboto Condensed Light"/>
                <a:ea typeface="Roboto Condensed Light"/>
                <a:cs typeface="Roboto Condensed Light"/>
                <a:sym typeface="Roboto Condensed Light"/>
              </a:defRPr>
            </a:pPr>
            <a:endParaRPr/>
          </a:p>
        </p:txBody>
      </p:sp>
      <p:sp>
        <p:nvSpPr>
          <p:cNvPr id="704" name="テキスト プレースホルダー 11"/>
          <p:cNvSpPr>
            <a:spLocks noGrp="1"/>
          </p:cNvSpPr>
          <p:nvPr>
            <p:ph type="body" sz="quarter" idx="24"/>
          </p:nvPr>
        </p:nvSpPr>
        <p:spPr>
          <a:xfrm>
            <a:off x="1042305" y="5886081"/>
            <a:ext cx="2581039" cy="3172855"/>
          </a:xfrm>
          <a:prstGeom prst="rect">
            <a:avLst/>
          </a:prstGeom>
        </p:spPr>
        <p:txBody>
          <a:bodyPr lIns="81637" tIns="81637" rIns="81637" bIns="81637"/>
          <a:lstStyle/>
          <a:p>
            <a:pPr algn="ctr">
              <a:spcBef>
                <a:spcPts val="0"/>
              </a:spcBef>
              <a:defRPr sz="2000"/>
            </a:pPr>
            <a:endParaRPr/>
          </a:p>
        </p:txBody>
      </p:sp>
      <p:sp>
        <p:nvSpPr>
          <p:cNvPr id="705" name="テキスト プレースホルダー 11"/>
          <p:cNvSpPr>
            <a:spLocks noGrp="1"/>
          </p:cNvSpPr>
          <p:nvPr>
            <p:ph type="body" sz="quarter" idx="25"/>
          </p:nvPr>
        </p:nvSpPr>
        <p:spPr>
          <a:xfrm>
            <a:off x="11824600" y="5886081"/>
            <a:ext cx="2581039" cy="3172855"/>
          </a:xfrm>
          <a:prstGeom prst="rect">
            <a:avLst/>
          </a:prstGeom>
        </p:spPr>
        <p:txBody>
          <a:bodyPr lIns="81637" tIns="81637" rIns="81637" bIns="81637"/>
          <a:lstStyle/>
          <a:p>
            <a:pPr algn="ctr">
              <a:spcBef>
                <a:spcPts val="0"/>
              </a:spcBef>
              <a:defRPr sz="2000"/>
            </a:pPr>
            <a:endParaRPr/>
          </a:p>
        </p:txBody>
      </p:sp>
      <p:sp>
        <p:nvSpPr>
          <p:cNvPr id="706" name="テキスト プレースホルダー 11"/>
          <p:cNvSpPr>
            <a:spLocks noGrp="1"/>
          </p:cNvSpPr>
          <p:nvPr>
            <p:ph type="body" sz="quarter" idx="26"/>
          </p:nvPr>
        </p:nvSpPr>
        <p:spPr>
          <a:xfrm>
            <a:off x="3745755" y="5886081"/>
            <a:ext cx="2581039" cy="3172855"/>
          </a:xfrm>
          <a:prstGeom prst="rect">
            <a:avLst/>
          </a:prstGeom>
        </p:spPr>
        <p:txBody>
          <a:bodyPr lIns="81637" tIns="81637" rIns="81637" bIns="81637"/>
          <a:lstStyle/>
          <a:p>
            <a:pPr algn="ctr">
              <a:spcBef>
                <a:spcPts val="0"/>
              </a:spcBef>
              <a:defRPr sz="2000"/>
            </a:pPr>
            <a:endParaRPr/>
          </a:p>
        </p:txBody>
      </p:sp>
      <p:sp>
        <p:nvSpPr>
          <p:cNvPr id="707" name="テキスト プレースホルダー 11"/>
          <p:cNvSpPr>
            <a:spLocks noGrp="1"/>
          </p:cNvSpPr>
          <p:nvPr>
            <p:ph type="body" sz="quarter" idx="27"/>
          </p:nvPr>
        </p:nvSpPr>
        <p:spPr>
          <a:xfrm>
            <a:off x="9127452" y="5886081"/>
            <a:ext cx="2581039" cy="3172855"/>
          </a:xfrm>
          <a:prstGeom prst="rect">
            <a:avLst/>
          </a:prstGeom>
        </p:spPr>
        <p:txBody>
          <a:bodyPr lIns="81637" tIns="81637" rIns="81637" bIns="81637"/>
          <a:lstStyle/>
          <a:p>
            <a:pPr algn="ctr">
              <a:spcBef>
                <a:spcPts val="0"/>
              </a:spcBef>
              <a:defRPr sz="2000"/>
            </a:pPr>
            <a:endParaRPr/>
          </a:p>
        </p:txBody>
      </p:sp>
      <p:sp>
        <p:nvSpPr>
          <p:cNvPr id="708" name="テキスト プレースホルダー 11"/>
          <p:cNvSpPr>
            <a:spLocks noGrp="1"/>
          </p:cNvSpPr>
          <p:nvPr>
            <p:ph type="body" sz="quarter" idx="28"/>
          </p:nvPr>
        </p:nvSpPr>
        <p:spPr>
          <a:xfrm>
            <a:off x="6449205" y="5886081"/>
            <a:ext cx="2581039" cy="3172855"/>
          </a:xfrm>
          <a:prstGeom prst="rect">
            <a:avLst/>
          </a:prstGeom>
        </p:spPr>
        <p:txBody>
          <a:bodyPr lIns="81637" tIns="81637" rIns="81637" bIns="81637"/>
          <a:lstStyle/>
          <a:p>
            <a:pPr algn="ctr">
              <a:spcBef>
                <a:spcPts val="0"/>
              </a:spcBef>
              <a:defRPr sz="2000"/>
            </a:pPr>
            <a:endParaRPr/>
          </a:p>
        </p:txBody>
      </p:sp>
      <p:sp>
        <p:nvSpPr>
          <p:cNvPr id="709" name="テキスト プレースホルダー 11"/>
          <p:cNvSpPr>
            <a:spLocks noGrp="1"/>
          </p:cNvSpPr>
          <p:nvPr>
            <p:ph type="body" sz="quarter" idx="29"/>
          </p:nvPr>
        </p:nvSpPr>
        <p:spPr>
          <a:xfrm>
            <a:off x="14528052" y="5886081"/>
            <a:ext cx="2581039" cy="3172855"/>
          </a:xfrm>
          <a:prstGeom prst="rect">
            <a:avLst/>
          </a:prstGeom>
        </p:spPr>
        <p:txBody>
          <a:bodyPr lIns="81637" tIns="81637" rIns="81637" bIns="81637"/>
          <a:lstStyle/>
          <a:p>
            <a:pPr algn="ctr">
              <a:spcBef>
                <a:spcPts val="0"/>
              </a:spcBef>
              <a:defRPr sz="2000"/>
            </a:pPr>
            <a:endParaRPr/>
          </a:p>
        </p:txBody>
      </p:sp>
    </p:spTree>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x">
  <p:cSld name="SWOT 1">
    <p:spTree>
      <p:nvGrpSpPr>
        <p:cNvPr id="1" name=""/>
        <p:cNvGrpSpPr/>
        <p:nvPr/>
      </p:nvGrpSpPr>
      <p:grpSpPr>
        <a:xfrm>
          <a:off x="0" y="0"/>
          <a:ext cx="0" cy="0"/>
          <a:chOff x="0" y="0"/>
          <a:chExt cx="0" cy="0"/>
        </a:xfrm>
      </p:grpSpPr>
      <p:sp>
        <p:nvSpPr>
          <p:cNvPr id="716" name="直角三角形 8"/>
          <p:cNvSpPr/>
          <p:nvPr/>
        </p:nvSpPr>
        <p:spPr>
          <a:xfrm rot="10800000">
            <a:off x="16421955" y="-1370"/>
            <a:ext cx="1864459" cy="2350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717" name="直角三角形 9"/>
          <p:cNvSpPr/>
          <p:nvPr/>
        </p:nvSpPr>
        <p:spPr>
          <a:xfrm rot="10800000">
            <a:off x="14212397" y="-1371"/>
            <a:ext cx="4095456" cy="1949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718" name="直線コネクタ 6"/>
          <p:cNvSpPr/>
          <p:nvPr/>
        </p:nvSpPr>
        <p:spPr>
          <a:xfrm>
            <a:off x="603507" y="1273069"/>
            <a:ext cx="17079398" cy="1"/>
          </a:xfrm>
          <a:prstGeom prst="line">
            <a:avLst/>
          </a:prstGeom>
          <a:ln w="12700">
            <a:solidFill>
              <a:schemeClr val="accent1"/>
            </a:solidFill>
          </a:ln>
        </p:spPr>
        <p:txBody>
          <a:bodyPr lIns="45719" rIns="45719"/>
          <a:lstStyle/>
          <a:p>
            <a:endParaRPr/>
          </a:p>
        </p:txBody>
      </p:sp>
      <p:sp>
        <p:nvSpPr>
          <p:cNvPr id="719" name="直線コネクタ 12"/>
          <p:cNvSpPr/>
          <p:nvPr/>
        </p:nvSpPr>
        <p:spPr>
          <a:xfrm flipV="1">
            <a:off x="17289110" y="9508984"/>
            <a:ext cx="1" cy="778016"/>
          </a:xfrm>
          <a:prstGeom prst="line">
            <a:avLst/>
          </a:prstGeom>
          <a:ln w="12700">
            <a:solidFill>
              <a:schemeClr val="accent1"/>
            </a:solidFill>
          </a:ln>
        </p:spPr>
        <p:txBody>
          <a:bodyPr lIns="45719" rIns="45719"/>
          <a:lstStyle/>
          <a:p>
            <a:endParaRPr/>
          </a:p>
        </p:txBody>
      </p:sp>
      <p:sp>
        <p:nvSpPr>
          <p:cNvPr id="720" name="大標題文字"/>
          <p:cNvSpPr txBox="1">
            <a:spLocks noGrp="1"/>
          </p:cNvSpPr>
          <p:nvPr>
            <p:ph type="title"/>
          </p:nvPr>
        </p:nvSpPr>
        <p:spPr>
          <a:xfrm>
            <a:off x="592256" y="192949"/>
            <a:ext cx="16741861" cy="1125127"/>
          </a:xfrm>
          <a:prstGeom prst="rect">
            <a:avLst/>
          </a:prstGeom>
        </p:spPr>
        <p:txBody>
          <a:bodyPr lIns="81637" tIns="81637" rIns="81637" bIns="81637">
            <a:normAutofit/>
          </a:bodyPr>
          <a:lstStyle>
            <a:lvl1pPr algn="l">
              <a:defRPr sz="5400" spc="1500">
                <a:solidFill>
                  <a:schemeClr val="accent1"/>
                </a:solidFill>
              </a:defRPr>
            </a:lvl1pPr>
          </a:lstStyle>
          <a:p>
            <a:r>
              <a:t>大標題文字</a:t>
            </a:r>
          </a:p>
        </p:txBody>
      </p:sp>
      <p:sp>
        <p:nvSpPr>
          <p:cNvPr id="721" name="幻燈片編號"/>
          <p:cNvSpPr txBox="1">
            <a:spLocks noGrp="1"/>
          </p:cNvSpPr>
          <p:nvPr>
            <p:ph type="sldNum" sz="quarter" idx="2"/>
          </p:nvPr>
        </p:nvSpPr>
        <p:spPr>
          <a:xfrm>
            <a:off x="17371930" y="9542273"/>
            <a:ext cx="626430" cy="645877"/>
          </a:xfrm>
          <a:prstGeom prst="rect">
            <a:avLst/>
          </a:prstGeom>
        </p:spPr>
        <p:txBody>
          <a:bodyPr lIns="81637" tIns="81637" rIns="81637" bIns="81637"/>
          <a:lstStyle>
            <a:lvl1pPr algn="l">
              <a:defRPr sz="3200">
                <a:solidFill>
                  <a:srgbClr val="A2A2A2"/>
                </a:solidFill>
                <a:latin typeface="Roboto Condensed Light"/>
                <a:ea typeface="Roboto Condensed Light"/>
                <a:cs typeface="Roboto Condensed Light"/>
                <a:sym typeface="Roboto Condensed Light"/>
              </a:defRPr>
            </a:lvl1pPr>
          </a:lstStyle>
          <a:p>
            <a:fld id="{86CB4B4D-7CA3-9044-876B-883B54F8677D}" type="slidenum">
              <a:t>‹#›</a:t>
            </a:fld>
            <a:endParaRPr/>
          </a:p>
        </p:txBody>
      </p:sp>
      <p:sp>
        <p:nvSpPr>
          <p:cNvPr id="722" name="正方形/長方形 4"/>
          <p:cNvSpPr/>
          <p:nvPr/>
        </p:nvSpPr>
        <p:spPr>
          <a:xfrm>
            <a:off x="10837991" y="5592510"/>
            <a:ext cx="7448423" cy="3150351"/>
          </a:xfrm>
          <a:prstGeom prst="rect">
            <a:avLst/>
          </a:prstGeom>
          <a:solidFill>
            <a:srgbClr val="BFF2FF"/>
          </a:solidFill>
          <a:ln w="12700">
            <a:miter lim="400000"/>
          </a:ln>
        </p:spPr>
        <p:txBody>
          <a:bodyPr lIns="45719" rIns="45719" anchor="ctr"/>
          <a:lstStyle/>
          <a:p>
            <a:pPr algn="ctr">
              <a:defRPr>
                <a:solidFill>
                  <a:srgbClr val="FFFFFF"/>
                </a:solidFill>
              </a:defRPr>
            </a:pPr>
            <a:endParaRPr/>
          </a:p>
        </p:txBody>
      </p:sp>
      <p:sp>
        <p:nvSpPr>
          <p:cNvPr id="723" name="正方形/長方形 5"/>
          <p:cNvSpPr/>
          <p:nvPr/>
        </p:nvSpPr>
        <p:spPr>
          <a:xfrm>
            <a:off x="-1" y="5582770"/>
            <a:ext cx="7448423" cy="3150351"/>
          </a:xfrm>
          <a:prstGeom prst="rect">
            <a:avLst/>
          </a:prstGeom>
          <a:solidFill>
            <a:srgbClr val="BFF2FF"/>
          </a:solidFill>
          <a:ln w="12700">
            <a:miter lim="400000"/>
          </a:ln>
        </p:spPr>
        <p:txBody>
          <a:bodyPr lIns="45719" rIns="45719" anchor="ctr"/>
          <a:lstStyle/>
          <a:p>
            <a:pPr algn="ctr">
              <a:defRPr>
                <a:solidFill>
                  <a:srgbClr val="FFFFFF"/>
                </a:solidFill>
              </a:defRPr>
            </a:pPr>
            <a:endParaRPr/>
          </a:p>
        </p:txBody>
      </p:sp>
      <p:sp>
        <p:nvSpPr>
          <p:cNvPr id="724" name="正方形/長方形 6"/>
          <p:cNvSpPr/>
          <p:nvPr/>
        </p:nvSpPr>
        <p:spPr>
          <a:xfrm>
            <a:off x="10837991" y="2184073"/>
            <a:ext cx="7448423" cy="3150351"/>
          </a:xfrm>
          <a:prstGeom prst="rect">
            <a:avLst/>
          </a:prstGeom>
          <a:solidFill>
            <a:srgbClr val="BFF2FF"/>
          </a:solidFill>
          <a:ln w="12700">
            <a:miter lim="400000"/>
          </a:ln>
        </p:spPr>
        <p:txBody>
          <a:bodyPr lIns="45719" rIns="45719" anchor="ctr"/>
          <a:lstStyle/>
          <a:p>
            <a:pPr algn="ctr">
              <a:defRPr>
                <a:solidFill>
                  <a:srgbClr val="FFFFFF"/>
                </a:solidFill>
              </a:defRPr>
            </a:pPr>
            <a:endParaRPr/>
          </a:p>
        </p:txBody>
      </p:sp>
      <p:sp>
        <p:nvSpPr>
          <p:cNvPr id="725" name="正方形/長方形 7"/>
          <p:cNvSpPr/>
          <p:nvPr/>
        </p:nvSpPr>
        <p:spPr>
          <a:xfrm>
            <a:off x="-1" y="2184073"/>
            <a:ext cx="7448423" cy="3150351"/>
          </a:xfrm>
          <a:prstGeom prst="rect">
            <a:avLst/>
          </a:prstGeom>
          <a:solidFill>
            <a:srgbClr val="BFF2FF"/>
          </a:solidFill>
          <a:ln w="12700">
            <a:miter lim="400000"/>
          </a:ln>
        </p:spPr>
        <p:txBody>
          <a:bodyPr lIns="45719" rIns="45719" anchor="ctr"/>
          <a:lstStyle/>
          <a:p>
            <a:pPr algn="ctr">
              <a:defRPr>
                <a:solidFill>
                  <a:srgbClr val="FFFFFF"/>
                </a:solidFill>
              </a:defRPr>
            </a:pPr>
            <a:endParaRPr/>
          </a:p>
        </p:txBody>
      </p:sp>
      <p:grpSp>
        <p:nvGrpSpPr>
          <p:cNvPr id="730" name="グループ化 8"/>
          <p:cNvGrpSpPr/>
          <p:nvPr/>
        </p:nvGrpSpPr>
        <p:grpSpPr>
          <a:xfrm>
            <a:off x="5863506" y="5582770"/>
            <a:ext cx="3160090" cy="3150351"/>
            <a:chOff x="0" y="0"/>
            <a:chExt cx="3160089" cy="3150349"/>
          </a:xfrm>
        </p:grpSpPr>
        <p:sp>
          <p:nvSpPr>
            <p:cNvPr id="726" name="涙形 9"/>
            <p:cNvSpPr/>
            <p:nvPr/>
          </p:nvSpPr>
          <p:spPr>
            <a:xfrm>
              <a:off x="-1" y="0"/>
              <a:ext cx="3150351" cy="315035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BFF2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727" name="涙形 10"/>
            <p:cNvSpPr/>
            <p:nvPr/>
          </p:nvSpPr>
          <p:spPr>
            <a:xfrm>
              <a:off x="9739" y="0"/>
              <a:ext cx="3150351" cy="315035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BFF2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728" name="涙形 11"/>
            <p:cNvSpPr/>
            <p:nvPr/>
          </p:nvSpPr>
          <p:spPr>
            <a:xfrm>
              <a:off x="-1" y="0"/>
              <a:ext cx="3150351" cy="315035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40D8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729" name="涙形 12"/>
            <p:cNvSpPr/>
            <p:nvPr/>
          </p:nvSpPr>
          <p:spPr>
            <a:xfrm>
              <a:off x="147671" y="147672"/>
              <a:ext cx="2855007" cy="285500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F2F2F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735" name="グループ化 13"/>
          <p:cNvGrpSpPr/>
          <p:nvPr/>
        </p:nvGrpSpPr>
        <p:grpSpPr>
          <a:xfrm>
            <a:off x="5873245" y="2184072"/>
            <a:ext cx="3150351" cy="3160091"/>
            <a:chOff x="0" y="0"/>
            <a:chExt cx="3150350" cy="3160089"/>
          </a:xfrm>
        </p:grpSpPr>
        <p:sp>
          <p:nvSpPr>
            <p:cNvPr id="731" name="涙形 14"/>
            <p:cNvSpPr/>
            <p:nvPr/>
          </p:nvSpPr>
          <p:spPr>
            <a:xfrm rot="5400000">
              <a:off x="0" y="0"/>
              <a:ext cx="3150351" cy="315035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BFF2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732" name="涙形 15"/>
            <p:cNvSpPr/>
            <p:nvPr/>
          </p:nvSpPr>
          <p:spPr>
            <a:xfrm rot="5400000">
              <a:off x="0" y="9739"/>
              <a:ext cx="3150351" cy="315035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BFF2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733" name="涙形 16"/>
            <p:cNvSpPr/>
            <p:nvPr/>
          </p:nvSpPr>
          <p:spPr>
            <a:xfrm rot="5400000">
              <a:off x="0" y="0"/>
              <a:ext cx="3150351" cy="315035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40D8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734" name="涙形 17"/>
            <p:cNvSpPr/>
            <p:nvPr/>
          </p:nvSpPr>
          <p:spPr>
            <a:xfrm rot="5400000">
              <a:off x="147672" y="147672"/>
              <a:ext cx="2855007" cy="285500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F2F2F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740" name="グループ化 18"/>
          <p:cNvGrpSpPr/>
          <p:nvPr/>
        </p:nvGrpSpPr>
        <p:grpSpPr>
          <a:xfrm>
            <a:off x="9278221" y="2193812"/>
            <a:ext cx="3160091" cy="3150351"/>
            <a:chOff x="0" y="0"/>
            <a:chExt cx="3160089" cy="3150350"/>
          </a:xfrm>
        </p:grpSpPr>
        <p:sp>
          <p:nvSpPr>
            <p:cNvPr id="736" name="涙形 19"/>
            <p:cNvSpPr/>
            <p:nvPr/>
          </p:nvSpPr>
          <p:spPr>
            <a:xfrm rot="10800000">
              <a:off x="9739" y="0"/>
              <a:ext cx="3150351" cy="315035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BFF2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737" name="涙形 20"/>
            <p:cNvSpPr/>
            <p:nvPr/>
          </p:nvSpPr>
          <p:spPr>
            <a:xfrm rot="10800000">
              <a:off x="0" y="0"/>
              <a:ext cx="3150351" cy="315035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BFF2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738" name="涙形 21"/>
            <p:cNvSpPr/>
            <p:nvPr/>
          </p:nvSpPr>
          <p:spPr>
            <a:xfrm rot="10800000">
              <a:off x="9739" y="0"/>
              <a:ext cx="3150351" cy="315035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40D8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739" name="涙形 22"/>
            <p:cNvSpPr/>
            <p:nvPr/>
          </p:nvSpPr>
          <p:spPr>
            <a:xfrm rot="10800000">
              <a:off x="157412" y="147673"/>
              <a:ext cx="2855007" cy="285500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F2F2F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745" name="グループ化 23"/>
          <p:cNvGrpSpPr/>
          <p:nvPr/>
        </p:nvGrpSpPr>
        <p:grpSpPr>
          <a:xfrm>
            <a:off x="9278221" y="5582771"/>
            <a:ext cx="3150351" cy="3160091"/>
            <a:chOff x="0" y="0"/>
            <a:chExt cx="3150349" cy="3160089"/>
          </a:xfrm>
        </p:grpSpPr>
        <p:sp>
          <p:nvSpPr>
            <p:cNvPr id="741" name="涙形 24"/>
            <p:cNvSpPr/>
            <p:nvPr/>
          </p:nvSpPr>
          <p:spPr>
            <a:xfrm rot="16200000">
              <a:off x="0" y="9739"/>
              <a:ext cx="3150350" cy="315035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BFF2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742" name="涙形 25"/>
            <p:cNvSpPr/>
            <p:nvPr/>
          </p:nvSpPr>
          <p:spPr>
            <a:xfrm rot="16200000">
              <a:off x="0" y="0"/>
              <a:ext cx="3150350" cy="315035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BFF2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743" name="涙形 26"/>
            <p:cNvSpPr/>
            <p:nvPr/>
          </p:nvSpPr>
          <p:spPr>
            <a:xfrm rot="16200000">
              <a:off x="0" y="9739"/>
              <a:ext cx="3150350" cy="315035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40D8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744" name="涙形 27"/>
            <p:cNvSpPr/>
            <p:nvPr/>
          </p:nvSpPr>
          <p:spPr>
            <a:xfrm rot="16200000">
              <a:off x="147671" y="157413"/>
              <a:ext cx="2855007" cy="285500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F2F2F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746" name="內文層級一…"/>
          <p:cNvSpPr txBox="1">
            <a:spLocks noGrp="1"/>
          </p:cNvSpPr>
          <p:nvPr>
            <p:ph type="body" sz="quarter" idx="1"/>
          </p:nvPr>
        </p:nvSpPr>
        <p:spPr>
          <a:xfrm>
            <a:off x="6262885" y="4066561"/>
            <a:ext cx="2394498" cy="761904"/>
          </a:xfrm>
          <a:prstGeom prst="rect">
            <a:avLst/>
          </a:prstGeom>
        </p:spPr>
        <p:txBody>
          <a:bodyPr lIns="81637" tIns="81637" rIns="81637" bIns="81637"/>
          <a:lstStyle>
            <a:lvl1pPr algn="ctr">
              <a:lnSpc>
                <a:spcPct val="120000"/>
              </a:lnSpc>
              <a:defRPr>
                <a:latin typeface="Roboto Condensed Light"/>
                <a:ea typeface="Roboto Condensed Light"/>
                <a:cs typeface="Roboto Condensed Light"/>
                <a:sym typeface="Roboto Condensed Light"/>
              </a:defRPr>
            </a:lvl1pPr>
            <a:lvl2pPr marL="1253721" indent="-437344" algn="ctr">
              <a:lnSpc>
                <a:spcPct val="120000"/>
              </a:lnSpc>
              <a:defRPr>
                <a:latin typeface="Roboto Condensed Light"/>
                <a:ea typeface="Roboto Condensed Light"/>
                <a:cs typeface="Roboto Condensed Light"/>
                <a:sym typeface="Roboto Condensed Light"/>
              </a:defRPr>
            </a:lvl2pPr>
            <a:lvl3pPr marL="1982628" indent="-349875" algn="ctr">
              <a:lnSpc>
                <a:spcPct val="120000"/>
              </a:lnSpc>
              <a:defRPr>
                <a:latin typeface="Roboto Condensed Light"/>
                <a:ea typeface="Roboto Condensed Light"/>
                <a:cs typeface="Roboto Condensed Light"/>
                <a:sym typeface="Roboto Condensed Light"/>
              </a:defRPr>
            </a:lvl3pPr>
            <a:lvl4pPr marL="2799004" indent="-349875" algn="ctr">
              <a:lnSpc>
                <a:spcPct val="120000"/>
              </a:lnSpc>
              <a:defRPr>
                <a:latin typeface="Roboto Condensed Light"/>
                <a:ea typeface="Roboto Condensed Light"/>
                <a:cs typeface="Roboto Condensed Light"/>
                <a:sym typeface="Roboto Condensed Light"/>
              </a:defRPr>
            </a:lvl4pPr>
            <a:lvl5pPr marL="3615380" indent="-349875" algn="ctr">
              <a:lnSpc>
                <a:spcPct val="120000"/>
              </a:lnSpc>
              <a:defRPr>
                <a:latin typeface="Roboto Condensed Light"/>
                <a:ea typeface="Roboto Condensed Light"/>
                <a:cs typeface="Roboto Condensed Light"/>
                <a:sym typeface="Roboto Condensed Light"/>
              </a:defRPr>
            </a:lvl5pPr>
          </a:lstStyle>
          <a:p>
            <a:r>
              <a:t>內文層級一</a:t>
            </a:r>
          </a:p>
          <a:p>
            <a:pPr lvl="1"/>
            <a:r>
              <a:t>內文層級二</a:t>
            </a:r>
          </a:p>
          <a:p>
            <a:pPr lvl="2"/>
            <a:r>
              <a:t>內文層級三</a:t>
            </a:r>
          </a:p>
          <a:p>
            <a:pPr lvl="3"/>
            <a:r>
              <a:t>內文層級四</a:t>
            </a:r>
          </a:p>
          <a:p>
            <a:pPr lvl="4"/>
            <a:r>
              <a:t>內文層級五</a:t>
            </a:r>
          </a:p>
        </p:txBody>
      </p:sp>
      <p:sp>
        <p:nvSpPr>
          <p:cNvPr id="747" name="テキスト プレースホルダー 11"/>
          <p:cNvSpPr>
            <a:spLocks noGrp="1"/>
          </p:cNvSpPr>
          <p:nvPr>
            <p:ph type="body" sz="quarter" idx="13"/>
          </p:nvPr>
        </p:nvSpPr>
        <p:spPr>
          <a:xfrm>
            <a:off x="6262885" y="2713229"/>
            <a:ext cx="2394498" cy="1631085"/>
          </a:xfrm>
          <a:prstGeom prst="rect">
            <a:avLst/>
          </a:prstGeom>
        </p:spPr>
        <p:txBody>
          <a:bodyPr lIns="81637" tIns="81637" rIns="81637" bIns="81637" anchor="b"/>
          <a:lstStyle/>
          <a:p>
            <a:pPr algn="ctr">
              <a:spcBef>
                <a:spcPts val="0"/>
              </a:spcBef>
              <a:defRPr sz="8800">
                <a:solidFill>
                  <a:schemeClr val="accent1"/>
                </a:solidFill>
                <a:latin typeface="Roboto Condensed Light"/>
                <a:ea typeface="Roboto Condensed Light"/>
                <a:cs typeface="Roboto Condensed Light"/>
                <a:sym typeface="Roboto Condensed Light"/>
              </a:defRPr>
            </a:pPr>
            <a:endParaRPr/>
          </a:p>
        </p:txBody>
      </p:sp>
      <p:sp>
        <p:nvSpPr>
          <p:cNvPr id="748" name="テキスト プレースホルダー 11"/>
          <p:cNvSpPr>
            <a:spLocks noGrp="1"/>
          </p:cNvSpPr>
          <p:nvPr>
            <p:ph type="body" sz="quarter" idx="14"/>
          </p:nvPr>
        </p:nvSpPr>
        <p:spPr>
          <a:xfrm>
            <a:off x="9674034" y="4066561"/>
            <a:ext cx="2394498" cy="761904"/>
          </a:xfrm>
          <a:prstGeom prst="rect">
            <a:avLst/>
          </a:prstGeom>
        </p:spPr>
        <p:txBody>
          <a:bodyPr lIns="81637" tIns="81637" rIns="81637" bIns="81637"/>
          <a:lstStyle/>
          <a:p>
            <a:pPr algn="ctr">
              <a:lnSpc>
                <a:spcPct val="120000"/>
              </a:lnSpc>
              <a:defRPr>
                <a:latin typeface="Roboto Condensed Light"/>
                <a:ea typeface="Roboto Condensed Light"/>
                <a:cs typeface="Roboto Condensed Light"/>
                <a:sym typeface="Roboto Condensed Light"/>
              </a:defRPr>
            </a:pPr>
            <a:endParaRPr/>
          </a:p>
        </p:txBody>
      </p:sp>
      <p:sp>
        <p:nvSpPr>
          <p:cNvPr id="749" name="テキスト プレースホルダー 11"/>
          <p:cNvSpPr>
            <a:spLocks noGrp="1"/>
          </p:cNvSpPr>
          <p:nvPr>
            <p:ph type="body" sz="quarter" idx="15"/>
          </p:nvPr>
        </p:nvSpPr>
        <p:spPr>
          <a:xfrm>
            <a:off x="9674034" y="2713229"/>
            <a:ext cx="2394498" cy="1631085"/>
          </a:xfrm>
          <a:prstGeom prst="rect">
            <a:avLst/>
          </a:prstGeom>
        </p:spPr>
        <p:txBody>
          <a:bodyPr lIns="81637" tIns="81637" rIns="81637" bIns="81637" anchor="b"/>
          <a:lstStyle/>
          <a:p>
            <a:pPr algn="ctr">
              <a:spcBef>
                <a:spcPts val="0"/>
              </a:spcBef>
              <a:defRPr sz="8800">
                <a:solidFill>
                  <a:schemeClr val="accent1"/>
                </a:solidFill>
                <a:latin typeface="Roboto Condensed Light"/>
                <a:ea typeface="Roboto Condensed Light"/>
                <a:cs typeface="Roboto Condensed Light"/>
                <a:sym typeface="Roboto Condensed Light"/>
              </a:defRPr>
            </a:pPr>
            <a:endParaRPr/>
          </a:p>
        </p:txBody>
      </p:sp>
      <p:sp>
        <p:nvSpPr>
          <p:cNvPr id="750" name="テキスト プレースホルダー 11"/>
          <p:cNvSpPr>
            <a:spLocks noGrp="1"/>
          </p:cNvSpPr>
          <p:nvPr>
            <p:ph type="body" sz="quarter" idx="16"/>
          </p:nvPr>
        </p:nvSpPr>
        <p:spPr>
          <a:xfrm>
            <a:off x="6244999" y="7351925"/>
            <a:ext cx="2394498" cy="761904"/>
          </a:xfrm>
          <a:prstGeom prst="rect">
            <a:avLst/>
          </a:prstGeom>
        </p:spPr>
        <p:txBody>
          <a:bodyPr lIns="81637" tIns="81637" rIns="81637" bIns="81637"/>
          <a:lstStyle/>
          <a:p>
            <a:pPr algn="ctr">
              <a:lnSpc>
                <a:spcPct val="120000"/>
              </a:lnSpc>
              <a:defRPr>
                <a:latin typeface="Roboto Condensed Light"/>
                <a:ea typeface="Roboto Condensed Light"/>
                <a:cs typeface="Roboto Condensed Light"/>
                <a:sym typeface="Roboto Condensed Light"/>
              </a:defRPr>
            </a:pPr>
            <a:endParaRPr/>
          </a:p>
        </p:txBody>
      </p:sp>
      <p:sp>
        <p:nvSpPr>
          <p:cNvPr id="751" name="テキスト プレースホルダー 11"/>
          <p:cNvSpPr>
            <a:spLocks noGrp="1"/>
          </p:cNvSpPr>
          <p:nvPr>
            <p:ph type="body" sz="quarter" idx="17"/>
          </p:nvPr>
        </p:nvSpPr>
        <p:spPr>
          <a:xfrm>
            <a:off x="6244999" y="5998595"/>
            <a:ext cx="2394498" cy="1631085"/>
          </a:xfrm>
          <a:prstGeom prst="rect">
            <a:avLst/>
          </a:prstGeom>
        </p:spPr>
        <p:txBody>
          <a:bodyPr lIns="81637" tIns="81637" rIns="81637" bIns="81637" anchor="b"/>
          <a:lstStyle/>
          <a:p>
            <a:pPr algn="ctr">
              <a:spcBef>
                <a:spcPts val="0"/>
              </a:spcBef>
              <a:defRPr sz="8800">
                <a:solidFill>
                  <a:schemeClr val="accent1"/>
                </a:solidFill>
                <a:latin typeface="Roboto Condensed Light"/>
                <a:ea typeface="Roboto Condensed Light"/>
                <a:cs typeface="Roboto Condensed Light"/>
                <a:sym typeface="Roboto Condensed Light"/>
              </a:defRPr>
            </a:pPr>
            <a:endParaRPr/>
          </a:p>
        </p:txBody>
      </p:sp>
      <p:sp>
        <p:nvSpPr>
          <p:cNvPr id="752" name="テキスト プレースホルダー 11"/>
          <p:cNvSpPr>
            <a:spLocks noGrp="1"/>
          </p:cNvSpPr>
          <p:nvPr>
            <p:ph type="body" sz="quarter" idx="18"/>
          </p:nvPr>
        </p:nvSpPr>
        <p:spPr>
          <a:xfrm>
            <a:off x="9656147" y="7351925"/>
            <a:ext cx="2394498" cy="761904"/>
          </a:xfrm>
          <a:prstGeom prst="rect">
            <a:avLst/>
          </a:prstGeom>
        </p:spPr>
        <p:txBody>
          <a:bodyPr lIns="81637" tIns="81637" rIns="81637" bIns="81637"/>
          <a:lstStyle/>
          <a:p>
            <a:pPr algn="ctr">
              <a:lnSpc>
                <a:spcPct val="120000"/>
              </a:lnSpc>
              <a:defRPr>
                <a:latin typeface="Roboto Condensed Light"/>
                <a:ea typeface="Roboto Condensed Light"/>
                <a:cs typeface="Roboto Condensed Light"/>
                <a:sym typeface="Roboto Condensed Light"/>
              </a:defRPr>
            </a:pPr>
            <a:endParaRPr/>
          </a:p>
        </p:txBody>
      </p:sp>
      <p:sp>
        <p:nvSpPr>
          <p:cNvPr id="753" name="テキスト プレースホルダー 11"/>
          <p:cNvSpPr>
            <a:spLocks noGrp="1"/>
          </p:cNvSpPr>
          <p:nvPr>
            <p:ph type="body" sz="quarter" idx="19"/>
          </p:nvPr>
        </p:nvSpPr>
        <p:spPr>
          <a:xfrm>
            <a:off x="9656147" y="5998595"/>
            <a:ext cx="2394498" cy="1631085"/>
          </a:xfrm>
          <a:prstGeom prst="rect">
            <a:avLst/>
          </a:prstGeom>
        </p:spPr>
        <p:txBody>
          <a:bodyPr lIns="81637" tIns="81637" rIns="81637" bIns="81637" anchor="b"/>
          <a:lstStyle/>
          <a:p>
            <a:pPr algn="ctr">
              <a:spcBef>
                <a:spcPts val="0"/>
              </a:spcBef>
              <a:defRPr sz="8800">
                <a:solidFill>
                  <a:schemeClr val="accent1"/>
                </a:solidFill>
                <a:latin typeface="Roboto Condensed Light"/>
                <a:ea typeface="Roboto Condensed Light"/>
                <a:cs typeface="Roboto Condensed Light"/>
                <a:sym typeface="Roboto Condensed Light"/>
              </a:defRPr>
            </a:pPr>
            <a:endParaRPr/>
          </a:p>
        </p:txBody>
      </p:sp>
      <p:sp>
        <p:nvSpPr>
          <p:cNvPr id="754" name="テキスト プレースホルダー 11"/>
          <p:cNvSpPr>
            <a:spLocks noGrp="1"/>
          </p:cNvSpPr>
          <p:nvPr>
            <p:ph type="body" sz="quarter" idx="20"/>
          </p:nvPr>
        </p:nvSpPr>
        <p:spPr>
          <a:xfrm>
            <a:off x="637260" y="2769137"/>
            <a:ext cx="5040562" cy="2205246"/>
          </a:xfrm>
          <a:prstGeom prst="rect">
            <a:avLst/>
          </a:prstGeom>
        </p:spPr>
        <p:txBody>
          <a:bodyPr lIns="81637" tIns="81637" rIns="81637" bIns="81637" anchor="ctr"/>
          <a:lstStyle/>
          <a:p>
            <a:pPr marL="342900" indent="-360000">
              <a:lnSpc>
                <a:spcPct val="120000"/>
              </a:lnSpc>
              <a:spcBef>
                <a:spcPts val="400"/>
              </a:spcBef>
              <a:buClr>
                <a:schemeClr val="accent1"/>
              </a:buClr>
              <a:buSzPct val="100000"/>
              <a:buChar char="◆"/>
              <a:defRPr sz="2000"/>
            </a:pPr>
            <a:endParaRPr/>
          </a:p>
        </p:txBody>
      </p:sp>
      <p:sp>
        <p:nvSpPr>
          <p:cNvPr id="755" name="テキスト プレースホルダー 11"/>
          <p:cNvSpPr>
            <a:spLocks noGrp="1"/>
          </p:cNvSpPr>
          <p:nvPr>
            <p:ph type="body" sz="quarter" idx="21"/>
          </p:nvPr>
        </p:nvSpPr>
        <p:spPr>
          <a:xfrm>
            <a:off x="637260" y="5964492"/>
            <a:ext cx="5040562" cy="2205246"/>
          </a:xfrm>
          <a:prstGeom prst="rect">
            <a:avLst/>
          </a:prstGeom>
        </p:spPr>
        <p:txBody>
          <a:bodyPr lIns="81637" tIns="81637" rIns="81637" bIns="81637" anchor="ctr"/>
          <a:lstStyle/>
          <a:p>
            <a:pPr marL="342900" indent="-360000">
              <a:lnSpc>
                <a:spcPct val="120000"/>
              </a:lnSpc>
              <a:spcBef>
                <a:spcPts val="400"/>
              </a:spcBef>
              <a:buClr>
                <a:schemeClr val="accent1"/>
              </a:buClr>
              <a:buSzPct val="100000"/>
              <a:buChar char="◆"/>
              <a:defRPr sz="2000"/>
            </a:pPr>
            <a:endParaRPr/>
          </a:p>
        </p:txBody>
      </p:sp>
      <p:sp>
        <p:nvSpPr>
          <p:cNvPr id="756" name="テキスト プレースホルダー 11"/>
          <p:cNvSpPr>
            <a:spLocks noGrp="1"/>
          </p:cNvSpPr>
          <p:nvPr>
            <p:ph type="body" sz="quarter" idx="22"/>
          </p:nvPr>
        </p:nvSpPr>
        <p:spPr>
          <a:xfrm>
            <a:off x="12608590" y="2814142"/>
            <a:ext cx="5040562" cy="2205247"/>
          </a:xfrm>
          <a:prstGeom prst="rect">
            <a:avLst/>
          </a:prstGeom>
        </p:spPr>
        <p:txBody>
          <a:bodyPr lIns="81637" tIns="81637" rIns="81637" bIns="81637" anchor="ctr"/>
          <a:lstStyle/>
          <a:p>
            <a:pPr marL="342900" indent="-360000">
              <a:lnSpc>
                <a:spcPct val="120000"/>
              </a:lnSpc>
              <a:spcBef>
                <a:spcPts val="400"/>
              </a:spcBef>
              <a:buClr>
                <a:schemeClr val="accent1"/>
              </a:buClr>
              <a:buSzPct val="100000"/>
              <a:buChar char="◆"/>
              <a:defRPr sz="2000"/>
            </a:pPr>
            <a:endParaRPr/>
          </a:p>
        </p:txBody>
      </p:sp>
      <p:sp>
        <p:nvSpPr>
          <p:cNvPr id="757" name="テキスト プレースホルダー 11"/>
          <p:cNvSpPr>
            <a:spLocks noGrp="1"/>
          </p:cNvSpPr>
          <p:nvPr>
            <p:ph type="body" sz="quarter" idx="23"/>
          </p:nvPr>
        </p:nvSpPr>
        <p:spPr>
          <a:xfrm>
            <a:off x="12608590" y="6009497"/>
            <a:ext cx="5040562" cy="2205246"/>
          </a:xfrm>
          <a:prstGeom prst="rect">
            <a:avLst/>
          </a:prstGeom>
        </p:spPr>
        <p:txBody>
          <a:bodyPr lIns="81637" tIns="81637" rIns="81637" bIns="81637" anchor="ctr"/>
          <a:lstStyle/>
          <a:p>
            <a:pPr marL="342900" indent="-360000">
              <a:lnSpc>
                <a:spcPct val="120000"/>
              </a:lnSpc>
              <a:spcBef>
                <a:spcPts val="400"/>
              </a:spcBef>
              <a:buClr>
                <a:schemeClr val="accent1"/>
              </a:buClr>
              <a:buSzPct val="100000"/>
              <a:buChar char="◆"/>
              <a:defRPr sz="2000"/>
            </a:pPr>
            <a:endParaRPr/>
          </a:p>
        </p:txBody>
      </p:sp>
      <p:sp>
        <p:nvSpPr>
          <p:cNvPr id="758" name="図プレースホルダー 7"/>
          <p:cNvSpPr>
            <a:spLocks noGrp="1"/>
          </p:cNvSpPr>
          <p:nvPr>
            <p:ph type="pic" sz="quarter" idx="24"/>
          </p:nvPr>
        </p:nvSpPr>
        <p:spPr>
          <a:xfrm>
            <a:off x="637261" y="1546269"/>
            <a:ext cx="1222868" cy="1222869"/>
          </a:xfrm>
          <a:prstGeom prst="rect">
            <a:avLst/>
          </a:prstGeom>
        </p:spPr>
        <p:txBody>
          <a:bodyPr lIns="91439" rIns="91439">
            <a:noAutofit/>
          </a:bodyPr>
          <a:lstStyle/>
          <a:p>
            <a:endParaRPr/>
          </a:p>
        </p:txBody>
      </p:sp>
      <p:sp>
        <p:nvSpPr>
          <p:cNvPr id="759" name="図プレースホルダー 7"/>
          <p:cNvSpPr>
            <a:spLocks noGrp="1"/>
          </p:cNvSpPr>
          <p:nvPr>
            <p:ph type="pic" sz="quarter" idx="25"/>
          </p:nvPr>
        </p:nvSpPr>
        <p:spPr>
          <a:xfrm>
            <a:off x="16434015" y="1572638"/>
            <a:ext cx="1222869" cy="1222869"/>
          </a:xfrm>
          <a:prstGeom prst="rect">
            <a:avLst/>
          </a:prstGeom>
        </p:spPr>
        <p:txBody>
          <a:bodyPr lIns="91439" rIns="91439">
            <a:noAutofit/>
          </a:bodyPr>
          <a:lstStyle/>
          <a:p>
            <a:endParaRPr/>
          </a:p>
        </p:txBody>
      </p:sp>
      <p:sp>
        <p:nvSpPr>
          <p:cNvPr id="760" name="図プレースホルダー 7"/>
          <p:cNvSpPr>
            <a:spLocks noGrp="1"/>
          </p:cNvSpPr>
          <p:nvPr>
            <p:ph type="pic" sz="quarter" idx="26"/>
          </p:nvPr>
        </p:nvSpPr>
        <p:spPr>
          <a:xfrm>
            <a:off x="637261" y="8169737"/>
            <a:ext cx="1222868" cy="1222869"/>
          </a:xfrm>
          <a:prstGeom prst="rect">
            <a:avLst/>
          </a:prstGeom>
        </p:spPr>
        <p:txBody>
          <a:bodyPr lIns="91439" rIns="91439">
            <a:noAutofit/>
          </a:bodyPr>
          <a:lstStyle/>
          <a:p>
            <a:endParaRPr/>
          </a:p>
        </p:txBody>
      </p:sp>
      <p:sp>
        <p:nvSpPr>
          <p:cNvPr id="761" name="図プレースホルダー 7"/>
          <p:cNvSpPr>
            <a:spLocks noGrp="1"/>
          </p:cNvSpPr>
          <p:nvPr>
            <p:ph type="pic" sz="quarter" idx="27"/>
          </p:nvPr>
        </p:nvSpPr>
        <p:spPr>
          <a:xfrm>
            <a:off x="16434015" y="8196106"/>
            <a:ext cx="1222869" cy="1222869"/>
          </a:xfrm>
          <a:prstGeom prst="rect">
            <a:avLst/>
          </a:prstGeom>
        </p:spPr>
        <p:txBody>
          <a:bodyPr lIns="91439" rIns="91439">
            <a:noAutofit/>
          </a:bodyPr>
          <a:lstStyle/>
          <a:p>
            <a:endParaRPr/>
          </a:p>
        </p:txBody>
      </p:sp>
    </p:spTree>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x">
  <p:cSld name="2x4 Images 1">
    <p:spTree>
      <p:nvGrpSpPr>
        <p:cNvPr id="1" name=""/>
        <p:cNvGrpSpPr/>
        <p:nvPr/>
      </p:nvGrpSpPr>
      <p:grpSpPr>
        <a:xfrm>
          <a:off x="0" y="0"/>
          <a:ext cx="0" cy="0"/>
          <a:chOff x="0" y="0"/>
          <a:chExt cx="0" cy="0"/>
        </a:xfrm>
      </p:grpSpPr>
      <p:sp>
        <p:nvSpPr>
          <p:cNvPr id="768" name="直角三角形 8"/>
          <p:cNvSpPr/>
          <p:nvPr/>
        </p:nvSpPr>
        <p:spPr>
          <a:xfrm rot="10800000">
            <a:off x="16421955" y="-1370"/>
            <a:ext cx="1864459" cy="2350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769" name="直角三角形 9"/>
          <p:cNvSpPr/>
          <p:nvPr/>
        </p:nvSpPr>
        <p:spPr>
          <a:xfrm rot="10800000">
            <a:off x="14212397" y="-1371"/>
            <a:ext cx="4095456" cy="1949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770" name="直線コネクタ 6"/>
          <p:cNvSpPr/>
          <p:nvPr/>
        </p:nvSpPr>
        <p:spPr>
          <a:xfrm>
            <a:off x="603507" y="1273069"/>
            <a:ext cx="17079398" cy="1"/>
          </a:xfrm>
          <a:prstGeom prst="line">
            <a:avLst/>
          </a:prstGeom>
          <a:ln w="12700">
            <a:solidFill>
              <a:schemeClr val="accent1"/>
            </a:solidFill>
          </a:ln>
        </p:spPr>
        <p:txBody>
          <a:bodyPr lIns="45719" rIns="45719"/>
          <a:lstStyle/>
          <a:p>
            <a:endParaRPr/>
          </a:p>
        </p:txBody>
      </p:sp>
      <p:sp>
        <p:nvSpPr>
          <p:cNvPr id="771" name="直線コネクタ 12"/>
          <p:cNvSpPr/>
          <p:nvPr/>
        </p:nvSpPr>
        <p:spPr>
          <a:xfrm flipV="1">
            <a:off x="17289110" y="9508984"/>
            <a:ext cx="1" cy="778016"/>
          </a:xfrm>
          <a:prstGeom prst="line">
            <a:avLst/>
          </a:prstGeom>
          <a:ln w="12700">
            <a:solidFill>
              <a:schemeClr val="accent1"/>
            </a:solidFill>
          </a:ln>
        </p:spPr>
        <p:txBody>
          <a:bodyPr lIns="45719" rIns="45719"/>
          <a:lstStyle/>
          <a:p>
            <a:endParaRPr/>
          </a:p>
        </p:txBody>
      </p:sp>
      <p:sp>
        <p:nvSpPr>
          <p:cNvPr id="772" name="大標題文字"/>
          <p:cNvSpPr txBox="1">
            <a:spLocks noGrp="1"/>
          </p:cNvSpPr>
          <p:nvPr>
            <p:ph type="title"/>
          </p:nvPr>
        </p:nvSpPr>
        <p:spPr>
          <a:xfrm>
            <a:off x="592256" y="192949"/>
            <a:ext cx="16741861" cy="1125127"/>
          </a:xfrm>
          <a:prstGeom prst="rect">
            <a:avLst/>
          </a:prstGeom>
        </p:spPr>
        <p:txBody>
          <a:bodyPr lIns="81637" tIns="81637" rIns="81637" bIns="81637">
            <a:normAutofit/>
          </a:bodyPr>
          <a:lstStyle>
            <a:lvl1pPr algn="l">
              <a:defRPr sz="5400" spc="1500">
                <a:solidFill>
                  <a:schemeClr val="accent1"/>
                </a:solidFill>
              </a:defRPr>
            </a:lvl1pPr>
          </a:lstStyle>
          <a:p>
            <a:r>
              <a:t>大標題文字</a:t>
            </a:r>
          </a:p>
        </p:txBody>
      </p:sp>
      <p:sp>
        <p:nvSpPr>
          <p:cNvPr id="773" name="幻燈片編號"/>
          <p:cNvSpPr txBox="1">
            <a:spLocks noGrp="1"/>
          </p:cNvSpPr>
          <p:nvPr>
            <p:ph type="sldNum" sz="quarter" idx="2"/>
          </p:nvPr>
        </p:nvSpPr>
        <p:spPr>
          <a:xfrm>
            <a:off x="17371930" y="9542273"/>
            <a:ext cx="626430" cy="645877"/>
          </a:xfrm>
          <a:prstGeom prst="rect">
            <a:avLst/>
          </a:prstGeom>
        </p:spPr>
        <p:txBody>
          <a:bodyPr lIns="81637" tIns="81637" rIns="81637" bIns="81637"/>
          <a:lstStyle>
            <a:lvl1pPr algn="l">
              <a:defRPr sz="3200">
                <a:solidFill>
                  <a:srgbClr val="A2A2A2"/>
                </a:solidFill>
                <a:latin typeface="Roboto Condensed Light"/>
                <a:ea typeface="Roboto Condensed Light"/>
                <a:cs typeface="Roboto Condensed Light"/>
                <a:sym typeface="Roboto Condensed Light"/>
              </a:defRPr>
            </a:lvl1pPr>
          </a:lstStyle>
          <a:p>
            <a:fld id="{86CB4B4D-7CA3-9044-876B-883B54F8677D}" type="slidenum">
              <a:t>‹#›</a:t>
            </a:fld>
            <a:endParaRPr/>
          </a:p>
        </p:txBody>
      </p:sp>
      <p:sp>
        <p:nvSpPr>
          <p:cNvPr id="774" name="円/楕円 4"/>
          <p:cNvSpPr/>
          <p:nvPr/>
        </p:nvSpPr>
        <p:spPr>
          <a:xfrm>
            <a:off x="1498356" y="1634381"/>
            <a:ext cx="3063775" cy="3064041"/>
          </a:xfrm>
          <a:prstGeom prst="ellipse">
            <a:avLst/>
          </a:prstGeom>
          <a:solidFill>
            <a:srgbClr val="BFF2FF">
              <a:alpha val="30000"/>
            </a:srgbClr>
          </a:solidFill>
          <a:ln w="12700">
            <a:solidFill>
              <a:schemeClr val="accent1"/>
            </a:solidFill>
            <a:prstDash val="dash"/>
          </a:ln>
        </p:spPr>
        <p:txBody>
          <a:bodyPr lIns="45719" rIns="45719" anchor="ctr"/>
          <a:lstStyle/>
          <a:p>
            <a:pPr algn="ctr">
              <a:defRPr sz="2400">
                <a:latin typeface="Roboto Condensed Light"/>
                <a:ea typeface="Roboto Condensed Light"/>
                <a:cs typeface="Roboto Condensed Light"/>
                <a:sym typeface="Roboto Condensed Light"/>
              </a:defRPr>
            </a:pPr>
            <a:endParaRPr/>
          </a:p>
        </p:txBody>
      </p:sp>
      <p:sp>
        <p:nvSpPr>
          <p:cNvPr id="775" name="図プレースホルダー 9"/>
          <p:cNvSpPr>
            <a:spLocks noGrp="1"/>
          </p:cNvSpPr>
          <p:nvPr>
            <p:ph type="pic" sz="quarter" idx="13"/>
          </p:nvPr>
        </p:nvSpPr>
        <p:spPr>
          <a:xfrm>
            <a:off x="1644130" y="1780168"/>
            <a:ext cx="2772228" cy="2772469"/>
          </a:xfrm>
          <a:prstGeom prst="rect">
            <a:avLst/>
          </a:prstGeom>
        </p:spPr>
        <p:txBody>
          <a:bodyPr lIns="91439" rIns="91439">
            <a:noAutofit/>
          </a:bodyPr>
          <a:lstStyle/>
          <a:p>
            <a:endParaRPr/>
          </a:p>
        </p:txBody>
      </p:sp>
      <p:sp>
        <p:nvSpPr>
          <p:cNvPr id="776" name="內文層級一…"/>
          <p:cNvSpPr txBox="1">
            <a:spLocks noGrp="1"/>
          </p:cNvSpPr>
          <p:nvPr>
            <p:ph type="body" sz="quarter" idx="1"/>
          </p:nvPr>
        </p:nvSpPr>
        <p:spPr>
          <a:xfrm>
            <a:off x="1087310" y="4784730"/>
            <a:ext cx="3885864" cy="673805"/>
          </a:xfrm>
          <a:prstGeom prst="rect">
            <a:avLst/>
          </a:prstGeom>
        </p:spPr>
        <p:txBody>
          <a:bodyPr lIns="81637" tIns="81637" rIns="81637" bIns="81637"/>
          <a:lstStyle>
            <a:lvl1pPr algn="ctr">
              <a:spcBef>
                <a:spcPts val="600"/>
              </a:spcBef>
              <a:defRPr sz="2800">
                <a:solidFill>
                  <a:schemeClr val="accent1"/>
                </a:solidFill>
                <a:latin typeface="Roboto Condensed Light"/>
                <a:ea typeface="Roboto Condensed Light"/>
                <a:cs typeface="Roboto Condensed Light"/>
                <a:sym typeface="Roboto Condensed Light"/>
              </a:defRPr>
            </a:lvl1pPr>
            <a:lvl2pPr marL="1326612" indent="-510234" algn="ctr">
              <a:spcBef>
                <a:spcPts val="600"/>
              </a:spcBef>
              <a:defRPr sz="2800">
                <a:solidFill>
                  <a:schemeClr val="accent1"/>
                </a:solidFill>
                <a:latin typeface="Roboto Condensed Light"/>
                <a:ea typeface="Roboto Condensed Light"/>
                <a:cs typeface="Roboto Condensed Light"/>
                <a:sym typeface="Roboto Condensed Light"/>
              </a:defRPr>
            </a:lvl2pPr>
            <a:lvl3pPr marL="2040940" indent="-408188" algn="ctr">
              <a:spcBef>
                <a:spcPts val="600"/>
              </a:spcBef>
              <a:defRPr sz="2800">
                <a:solidFill>
                  <a:schemeClr val="accent1"/>
                </a:solidFill>
                <a:latin typeface="Roboto Condensed Light"/>
                <a:ea typeface="Roboto Condensed Light"/>
                <a:cs typeface="Roboto Condensed Light"/>
                <a:sym typeface="Roboto Condensed Light"/>
              </a:defRPr>
            </a:lvl3pPr>
            <a:lvl4pPr marL="2857317" indent="-408188" algn="ctr">
              <a:spcBef>
                <a:spcPts val="600"/>
              </a:spcBef>
              <a:defRPr sz="2800">
                <a:solidFill>
                  <a:schemeClr val="accent1"/>
                </a:solidFill>
                <a:latin typeface="Roboto Condensed Light"/>
                <a:ea typeface="Roboto Condensed Light"/>
                <a:cs typeface="Roboto Condensed Light"/>
                <a:sym typeface="Roboto Condensed Light"/>
              </a:defRPr>
            </a:lvl4pPr>
            <a:lvl5pPr marL="3673692" indent="-408187" algn="ctr">
              <a:spcBef>
                <a:spcPts val="600"/>
              </a:spcBef>
              <a:defRPr sz="2800">
                <a:solidFill>
                  <a:schemeClr val="accent1"/>
                </a:solidFill>
                <a:latin typeface="Roboto Condensed Light"/>
                <a:ea typeface="Roboto Condensed Light"/>
                <a:cs typeface="Roboto Condensed Light"/>
                <a:sym typeface="Roboto Condensed Light"/>
              </a:defRPr>
            </a:lvl5pPr>
          </a:lstStyle>
          <a:p>
            <a:r>
              <a:t>內文層級一</a:t>
            </a:r>
          </a:p>
          <a:p>
            <a:pPr lvl="1"/>
            <a:r>
              <a:t>內文層級二</a:t>
            </a:r>
          </a:p>
          <a:p>
            <a:pPr lvl="2"/>
            <a:r>
              <a:t>內文層級三</a:t>
            </a:r>
          </a:p>
          <a:p>
            <a:pPr lvl="3"/>
            <a:r>
              <a:t>內文層級四</a:t>
            </a:r>
          </a:p>
          <a:p>
            <a:pPr lvl="4"/>
            <a:r>
              <a:t>內文層級五</a:t>
            </a:r>
          </a:p>
        </p:txBody>
      </p:sp>
      <p:sp>
        <p:nvSpPr>
          <p:cNvPr id="777" name="円/楕円 7"/>
          <p:cNvSpPr/>
          <p:nvPr/>
        </p:nvSpPr>
        <p:spPr>
          <a:xfrm>
            <a:off x="5548805" y="1634380"/>
            <a:ext cx="3063775" cy="3064041"/>
          </a:xfrm>
          <a:prstGeom prst="ellipse">
            <a:avLst/>
          </a:prstGeom>
          <a:solidFill>
            <a:srgbClr val="BFF2FF">
              <a:alpha val="30000"/>
            </a:srgbClr>
          </a:solidFill>
          <a:ln w="12700">
            <a:solidFill>
              <a:schemeClr val="accent1"/>
            </a:solidFill>
            <a:prstDash val="dash"/>
          </a:ln>
        </p:spPr>
        <p:txBody>
          <a:bodyPr lIns="45719" rIns="45719" anchor="ctr"/>
          <a:lstStyle/>
          <a:p>
            <a:pPr algn="ctr">
              <a:defRPr sz="2400">
                <a:latin typeface="Roboto Condensed Light"/>
                <a:ea typeface="Roboto Condensed Light"/>
                <a:cs typeface="Roboto Condensed Light"/>
                <a:sym typeface="Roboto Condensed Light"/>
              </a:defRPr>
            </a:pPr>
            <a:endParaRPr/>
          </a:p>
        </p:txBody>
      </p:sp>
      <p:sp>
        <p:nvSpPr>
          <p:cNvPr id="778" name="図プレースホルダー 9"/>
          <p:cNvSpPr>
            <a:spLocks noGrp="1"/>
          </p:cNvSpPr>
          <p:nvPr>
            <p:ph type="pic" sz="quarter" idx="14"/>
          </p:nvPr>
        </p:nvSpPr>
        <p:spPr>
          <a:xfrm>
            <a:off x="5694579" y="1780166"/>
            <a:ext cx="2772229" cy="2772469"/>
          </a:xfrm>
          <a:prstGeom prst="rect">
            <a:avLst/>
          </a:prstGeom>
        </p:spPr>
        <p:txBody>
          <a:bodyPr lIns="91439" rIns="91439">
            <a:noAutofit/>
          </a:bodyPr>
          <a:lstStyle/>
          <a:p>
            <a:endParaRPr/>
          </a:p>
        </p:txBody>
      </p:sp>
      <p:sp>
        <p:nvSpPr>
          <p:cNvPr id="779" name="テキスト プレースホルダー 6"/>
          <p:cNvSpPr>
            <a:spLocks noGrp="1"/>
          </p:cNvSpPr>
          <p:nvPr>
            <p:ph type="body" sz="quarter" idx="15"/>
          </p:nvPr>
        </p:nvSpPr>
        <p:spPr>
          <a:xfrm>
            <a:off x="5137760" y="4784730"/>
            <a:ext cx="3885863" cy="673804"/>
          </a:xfrm>
          <a:prstGeom prst="rect">
            <a:avLst/>
          </a:prstGeom>
        </p:spPr>
        <p:txBody>
          <a:bodyPr lIns="81637" tIns="81637" rIns="81637" bIns="81637"/>
          <a:lstStyle/>
          <a:p>
            <a:pPr algn="ctr">
              <a:spcBef>
                <a:spcPts val="600"/>
              </a:spcBef>
              <a:defRPr sz="2800">
                <a:solidFill>
                  <a:schemeClr val="accent1"/>
                </a:solidFill>
                <a:latin typeface="Roboto Condensed Light"/>
                <a:ea typeface="Roboto Condensed Light"/>
                <a:cs typeface="Roboto Condensed Light"/>
                <a:sym typeface="Roboto Condensed Light"/>
              </a:defRPr>
            </a:pPr>
            <a:endParaRPr/>
          </a:p>
        </p:txBody>
      </p:sp>
      <p:sp>
        <p:nvSpPr>
          <p:cNvPr id="780" name="円/楕円 10"/>
          <p:cNvSpPr/>
          <p:nvPr/>
        </p:nvSpPr>
        <p:spPr>
          <a:xfrm>
            <a:off x="9612852" y="1634381"/>
            <a:ext cx="3063775" cy="3064041"/>
          </a:xfrm>
          <a:prstGeom prst="ellipse">
            <a:avLst/>
          </a:prstGeom>
          <a:solidFill>
            <a:srgbClr val="BFF2FF">
              <a:alpha val="30000"/>
            </a:srgbClr>
          </a:solidFill>
          <a:ln w="12700">
            <a:solidFill>
              <a:schemeClr val="accent1"/>
            </a:solidFill>
            <a:prstDash val="dash"/>
          </a:ln>
        </p:spPr>
        <p:txBody>
          <a:bodyPr lIns="45719" rIns="45719" anchor="ctr"/>
          <a:lstStyle/>
          <a:p>
            <a:pPr algn="ctr">
              <a:defRPr sz="2400">
                <a:latin typeface="Roboto Condensed Light"/>
                <a:ea typeface="Roboto Condensed Light"/>
                <a:cs typeface="Roboto Condensed Light"/>
                <a:sym typeface="Roboto Condensed Light"/>
              </a:defRPr>
            </a:pPr>
            <a:endParaRPr/>
          </a:p>
        </p:txBody>
      </p:sp>
      <p:sp>
        <p:nvSpPr>
          <p:cNvPr id="781" name="図プレースホルダー 9"/>
          <p:cNvSpPr>
            <a:spLocks noGrp="1"/>
          </p:cNvSpPr>
          <p:nvPr>
            <p:ph type="pic" sz="quarter" idx="16"/>
          </p:nvPr>
        </p:nvSpPr>
        <p:spPr>
          <a:xfrm>
            <a:off x="9758626" y="1780168"/>
            <a:ext cx="2772228" cy="2772469"/>
          </a:xfrm>
          <a:prstGeom prst="rect">
            <a:avLst/>
          </a:prstGeom>
        </p:spPr>
        <p:txBody>
          <a:bodyPr lIns="91439" rIns="91439">
            <a:noAutofit/>
          </a:bodyPr>
          <a:lstStyle/>
          <a:p>
            <a:endParaRPr/>
          </a:p>
        </p:txBody>
      </p:sp>
      <p:sp>
        <p:nvSpPr>
          <p:cNvPr id="782" name="テキスト プレースホルダー 6"/>
          <p:cNvSpPr>
            <a:spLocks noGrp="1"/>
          </p:cNvSpPr>
          <p:nvPr>
            <p:ph type="body" sz="quarter" idx="17"/>
          </p:nvPr>
        </p:nvSpPr>
        <p:spPr>
          <a:xfrm>
            <a:off x="9201807" y="4784730"/>
            <a:ext cx="3885863" cy="673805"/>
          </a:xfrm>
          <a:prstGeom prst="rect">
            <a:avLst/>
          </a:prstGeom>
        </p:spPr>
        <p:txBody>
          <a:bodyPr lIns="81637" tIns="81637" rIns="81637" bIns="81637"/>
          <a:lstStyle/>
          <a:p>
            <a:pPr algn="ctr">
              <a:spcBef>
                <a:spcPts val="600"/>
              </a:spcBef>
              <a:defRPr sz="2800">
                <a:solidFill>
                  <a:schemeClr val="accent1"/>
                </a:solidFill>
                <a:latin typeface="Roboto Condensed Light"/>
                <a:ea typeface="Roboto Condensed Light"/>
                <a:cs typeface="Roboto Condensed Light"/>
                <a:sym typeface="Roboto Condensed Light"/>
              </a:defRPr>
            </a:pPr>
            <a:endParaRPr/>
          </a:p>
        </p:txBody>
      </p:sp>
      <p:sp>
        <p:nvSpPr>
          <p:cNvPr id="783" name="円/楕円 13"/>
          <p:cNvSpPr/>
          <p:nvPr/>
        </p:nvSpPr>
        <p:spPr>
          <a:xfrm>
            <a:off x="13663302" y="1634380"/>
            <a:ext cx="3063775" cy="3064041"/>
          </a:xfrm>
          <a:prstGeom prst="ellipse">
            <a:avLst/>
          </a:prstGeom>
          <a:solidFill>
            <a:srgbClr val="BFF2FF">
              <a:alpha val="30000"/>
            </a:srgbClr>
          </a:solidFill>
          <a:ln w="12700">
            <a:solidFill>
              <a:schemeClr val="accent1"/>
            </a:solidFill>
            <a:prstDash val="dash"/>
          </a:ln>
        </p:spPr>
        <p:txBody>
          <a:bodyPr lIns="45719" rIns="45719" anchor="ctr"/>
          <a:lstStyle/>
          <a:p>
            <a:pPr algn="ctr">
              <a:defRPr sz="2400">
                <a:latin typeface="Roboto Condensed Light"/>
                <a:ea typeface="Roboto Condensed Light"/>
                <a:cs typeface="Roboto Condensed Light"/>
                <a:sym typeface="Roboto Condensed Light"/>
              </a:defRPr>
            </a:pPr>
            <a:endParaRPr/>
          </a:p>
        </p:txBody>
      </p:sp>
      <p:sp>
        <p:nvSpPr>
          <p:cNvPr id="784" name="図プレースホルダー 9"/>
          <p:cNvSpPr>
            <a:spLocks noGrp="1"/>
          </p:cNvSpPr>
          <p:nvPr>
            <p:ph type="pic" sz="quarter" idx="18"/>
          </p:nvPr>
        </p:nvSpPr>
        <p:spPr>
          <a:xfrm>
            <a:off x="13809076" y="1780166"/>
            <a:ext cx="2772229" cy="2772469"/>
          </a:xfrm>
          <a:prstGeom prst="rect">
            <a:avLst/>
          </a:prstGeom>
        </p:spPr>
        <p:txBody>
          <a:bodyPr lIns="91439" rIns="91439">
            <a:noAutofit/>
          </a:bodyPr>
          <a:lstStyle/>
          <a:p>
            <a:endParaRPr/>
          </a:p>
        </p:txBody>
      </p:sp>
      <p:sp>
        <p:nvSpPr>
          <p:cNvPr id="785" name="テキスト プレースホルダー 6"/>
          <p:cNvSpPr>
            <a:spLocks noGrp="1"/>
          </p:cNvSpPr>
          <p:nvPr>
            <p:ph type="body" sz="quarter" idx="19"/>
          </p:nvPr>
        </p:nvSpPr>
        <p:spPr>
          <a:xfrm>
            <a:off x="13252257" y="4784730"/>
            <a:ext cx="3885863" cy="673804"/>
          </a:xfrm>
          <a:prstGeom prst="rect">
            <a:avLst/>
          </a:prstGeom>
        </p:spPr>
        <p:txBody>
          <a:bodyPr lIns="81637" tIns="81637" rIns="81637" bIns="81637"/>
          <a:lstStyle/>
          <a:p>
            <a:pPr algn="ctr">
              <a:spcBef>
                <a:spcPts val="600"/>
              </a:spcBef>
              <a:defRPr sz="2800">
                <a:solidFill>
                  <a:schemeClr val="accent1"/>
                </a:solidFill>
                <a:latin typeface="Roboto Condensed Light"/>
                <a:ea typeface="Roboto Condensed Light"/>
                <a:cs typeface="Roboto Condensed Light"/>
                <a:sym typeface="Roboto Condensed Light"/>
              </a:defRPr>
            </a:pPr>
            <a:endParaRPr/>
          </a:p>
        </p:txBody>
      </p:sp>
      <p:sp>
        <p:nvSpPr>
          <p:cNvPr id="786" name="円/楕円 16"/>
          <p:cNvSpPr/>
          <p:nvPr/>
        </p:nvSpPr>
        <p:spPr>
          <a:xfrm>
            <a:off x="1498356" y="5711369"/>
            <a:ext cx="3063775" cy="3064042"/>
          </a:xfrm>
          <a:prstGeom prst="ellipse">
            <a:avLst/>
          </a:prstGeom>
          <a:solidFill>
            <a:srgbClr val="BFF2FF">
              <a:alpha val="30000"/>
            </a:srgbClr>
          </a:solidFill>
          <a:ln w="12700">
            <a:solidFill>
              <a:schemeClr val="accent1"/>
            </a:solidFill>
            <a:prstDash val="dash"/>
          </a:ln>
        </p:spPr>
        <p:txBody>
          <a:bodyPr lIns="45719" rIns="45719" anchor="ctr"/>
          <a:lstStyle/>
          <a:p>
            <a:pPr algn="ctr">
              <a:defRPr sz="2400">
                <a:latin typeface="Roboto Condensed Light"/>
                <a:ea typeface="Roboto Condensed Light"/>
                <a:cs typeface="Roboto Condensed Light"/>
                <a:sym typeface="Roboto Condensed Light"/>
              </a:defRPr>
            </a:pPr>
            <a:endParaRPr/>
          </a:p>
        </p:txBody>
      </p:sp>
      <p:sp>
        <p:nvSpPr>
          <p:cNvPr id="787" name="図プレースホルダー 9"/>
          <p:cNvSpPr>
            <a:spLocks noGrp="1"/>
          </p:cNvSpPr>
          <p:nvPr>
            <p:ph type="pic" sz="quarter" idx="20"/>
          </p:nvPr>
        </p:nvSpPr>
        <p:spPr>
          <a:xfrm>
            <a:off x="1644130" y="5857156"/>
            <a:ext cx="2772228" cy="2772469"/>
          </a:xfrm>
          <a:prstGeom prst="rect">
            <a:avLst/>
          </a:prstGeom>
        </p:spPr>
        <p:txBody>
          <a:bodyPr lIns="91439" rIns="91439">
            <a:noAutofit/>
          </a:bodyPr>
          <a:lstStyle/>
          <a:p>
            <a:endParaRPr/>
          </a:p>
        </p:txBody>
      </p:sp>
      <p:sp>
        <p:nvSpPr>
          <p:cNvPr id="788" name="テキスト プレースホルダー 6"/>
          <p:cNvSpPr>
            <a:spLocks noGrp="1"/>
          </p:cNvSpPr>
          <p:nvPr>
            <p:ph type="body" sz="quarter" idx="21"/>
          </p:nvPr>
        </p:nvSpPr>
        <p:spPr>
          <a:xfrm>
            <a:off x="1087310" y="8835180"/>
            <a:ext cx="3885863" cy="673805"/>
          </a:xfrm>
          <a:prstGeom prst="rect">
            <a:avLst/>
          </a:prstGeom>
        </p:spPr>
        <p:txBody>
          <a:bodyPr lIns="81637" tIns="81637" rIns="81637" bIns="81637"/>
          <a:lstStyle/>
          <a:p>
            <a:pPr algn="ctr">
              <a:spcBef>
                <a:spcPts val="600"/>
              </a:spcBef>
              <a:defRPr sz="2800">
                <a:solidFill>
                  <a:schemeClr val="accent1"/>
                </a:solidFill>
                <a:latin typeface="Roboto Condensed Light"/>
                <a:ea typeface="Roboto Condensed Light"/>
                <a:cs typeface="Roboto Condensed Light"/>
                <a:sym typeface="Roboto Condensed Light"/>
              </a:defRPr>
            </a:pPr>
            <a:endParaRPr/>
          </a:p>
        </p:txBody>
      </p:sp>
      <p:sp>
        <p:nvSpPr>
          <p:cNvPr id="789" name="円/楕円 19"/>
          <p:cNvSpPr/>
          <p:nvPr/>
        </p:nvSpPr>
        <p:spPr>
          <a:xfrm>
            <a:off x="5548805" y="5711368"/>
            <a:ext cx="3063775" cy="3064041"/>
          </a:xfrm>
          <a:prstGeom prst="ellipse">
            <a:avLst/>
          </a:prstGeom>
          <a:solidFill>
            <a:srgbClr val="BFF2FF">
              <a:alpha val="30000"/>
            </a:srgbClr>
          </a:solidFill>
          <a:ln w="12700">
            <a:solidFill>
              <a:schemeClr val="accent1"/>
            </a:solidFill>
            <a:prstDash val="dash"/>
          </a:ln>
        </p:spPr>
        <p:txBody>
          <a:bodyPr lIns="45719" rIns="45719" anchor="ctr"/>
          <a:lstStyle/>
          <a:p>
            <a:pPr algn="ctr">
              <a:defRPr sz="2400">
                <a:latin typeface="Roboto Condensed Light"/>
                <a:ea typeface="Roboto Condensed Light"/>
                <a:cs typeface="Roboto Condensed Light"/>
                <a:sym typeface="Roboto Condensed Light"/>
              </a:defRPr>
            </a:pPr>
            <a:endParaRPr/>
          </a:p>
        </p:txBody>
      </p:sp>
      <p:sp>
        <p:nvSpPr>
          <p:cNvPr id="790" name="図プレースホルダー 9"/>
          <p:cNvSpPr>
            <a:spLocks noGrp="1"/>
          </p:cNvSpPr>
          <p:nvPr>
            <p:ph type="pic" sz="quarter" idx="22"/>
          </p:nvPr>
        </p:nvSpPr>
        <p:spPr>
          <a:xfrm>
            <a:off x="5694579" y="5857156"/>
            <a:ext cx="2772229" cy="2772469"/>
          </a:xfrm>
          <a:prstGeom prst="rect">
            <a:avLst/>
          </a:prstGeom>
        </p:spPr>
        <p:txBody>
          <a:bodyPr lIns="91439" rIns="91439">
            <a:noAutofit/>
          </a:bodyPr>
          <a:lstStyle/>
          <a:p>
            <a:endParaRPr/>
          </a:p>
        </p:txBody>
      </p:sp>
      <p:sp>
        <p:nvSpPr>
          <p:cNvPr id="791" name="テキスト プレースホルダー 6"/>
          <p:cNvSpPr>
            <a:spLocks noGrp="1"/>
          </p:cNvSpPr>
          <p:nvPr>
            <p:ph type="body" sz="quarter" idx="23"/>
          </p:nvPr>
        </p:nvSpPr>
        <p:spPr>
          <a:xfrm>
            <a:off x="5137760" y="8835180"/>
            <a:ext cx="3885863" cy="673805"/>
          </a:xfrm>
          <a:prstGeom prst="rect">
            <a:avLst/>
          </a:prstGeom>
        </p:spPr>
        <p:txBody>
          <a:bodyPr lIns="81637" tIns="81637" rIns="81637" bIns="81637"/>
          <a:lstStyle/>
          <a:p>
            <a:pPr algn="ctr">
              <a:spcBef>
                <a:spcPts val="600"/>
              </a:spcBef>
              <a:defRPr sz="2800">
                <a:solidFill>
                  <a:schemeClr val="accent1"/>
                </a:solidFill>
                <a:latin typeface="Roboto Condensed Light"/>
                <a:ea typeface="Roboto Condensed Light"/>
                <a:cs typeface="Roboto Condensed Light"/>
                <a:sym typeface="Roboto Condensed Light"/>
              </a:defRPr>
            </a:pPr>
            <a:endParaRPr/>
          </a:p>
        </p:txBody>
      </p:sp>
      <p:sp>
        <p:nvSpPr>
          <p:cNvPr id="792" name="円/楕円 22"/>
          <p:cNvSpPr/>
          <p:nvPr/>
        </p:nvSpPr>
        <p:spPr>
          <a:xfrm>
            <a:off x="9612852" y="5711369"/>
            <a:ext cx="3063775" cy="3064042"/>
          </a:xfrm>
          <a:prstGeom prst="ellipse">
            <a:avLst/>
          </a:prstGeom>
          <a:solidFill>
            <a:srgbClr val="BFF2FF">
              <a:alpha val="30000"/>
            </a:srgbClr>
          </a:solidFill>
          <a:ln w="12700">
            <a:solidFill>
              <a:schemeClr val="accent1"/>
            </a:solidFill>
            <a:prstDash val="dash"/>
          </a:ln>
        </p:spPr>
        <p:txBody>
          <a:bodyPr lIns="45719" rIns="45719" anchor="ctr"/>
          <a:lstStyle/>
          <a:p>
            <a:pPr algn="ctr">
              <a:defRPr sz="2400">
                <a:latin typeface="Roboto Condensed Light"/>
                <a:ea typeface="Roboto Condensed Light"/>
                <a:cs typeface="Roboto Condensed Light"/>
                <a:sym typeface="Roboto Condensed Light"/>
              </a:defRPr>
            </a:pPr>
            <a:endParaRPr/>
          </a:p>
        </p:txBody>
      </p:sp>
      <p:sp>
        <p:nvSpPr>
          <p:cNvPr id="793" name="図プレースホルダー 9"/>
          <p:cNvSpPr>
            <a:spLocks noGrp="1"/>
          </p:cNvSpPr>
          <p:nvPr>
            <p:ph type="pic" sz="quarter" idx="24"/>
          </p:nvPr>
        </p:nvSpPr>
        <p:spPr>
          <a:xfrm>
            <a:off x="9758626" y="5857156"/>
            <a:ext cx="2772228" cy="2772469"/>
          </a:xfrm>
          <a:prstGeom prst="rect">
            <a:avLst/>
          </a:prstGeom>
        </p:spPr>
        <p:txBody>
          <a:bodyPr lIns="91439" rIns="91439">
            <a:noAutofit/>
          </a:bodyPr>
          <a:lstStyle/>
          <a:p>
            <a:endParaRPr/>
          </a:p>
        </p:txBody>
      </p:sp>
      <p:sp>
        <p:nvSpPr>
          <p:cNvPr id="794" name="テキスト プレースホルダー 6"/>
          <p:cNvSpPr>
            <a:spLocks noGrp="1"/>
          </p:cNvSpPr>
          <p:nvPr>
            <p:ph type="body" sz="quarter" idx="25"/>
          </p:nvPr>
        </p:nvSpPr>
        <p:spPr>
          <a:xfrm>
            <a:off x="9201807" y="8835180"/>
            <a:ext cx="3885863" cy="673805"/>
          </a:xfrm>
          <a:prstGeom prst="rect">
            <a:avLst/>
          </a:prstGeom>
        </p:spPr>
        <p:txBody>
          <a:bodyPr lIns="81637" tIns="81637" rIns="81637" bIns="81637"/>
          <a:lstStyle/>
          <a:p>
            <a:pPr algn="ctr">
              <a:spcBef>
                <a:spcPts val="600"/>
              </a:spcBef>
              <a:defRPr sz="2800">
                <a:solidFill>
                  <a:schemeClr val="accent1"/>
                </a:solidFill>
                <a:latin typeface="Roboto Condensed Light"/>
                <a:ea typeface="Roboto Condensed Light"/>
                <a:cs typeface="Roboto Condensed Light"/>
                <a:sym typeface="Roboto Condensed Light"/>
              </a:defRPr>
            </a:pPr>
            <a:endParaRPr/>
          </a:p>
        </p:txBody>
      </p:sp>
      <p:sp>
        <p:nvSpPr>
          <p:cNvPr id="795" name="円/楕円 25"/>
          <p:cNvSpPr/>
          <p:nvPr/>
        </p:nvSpPr>
        <p:spPr>
          <a:xfrm>
            <a:off x="13663302" y="5711368"/>
            <a:ext cx="3063775" cy="3064041"/>
          </a:xfrm>
          <a:prstGeom prst="ellipse">
            <a:avLst/>
          </a:prstGeom>
          <a:solidFill>
            <a:srgbClr val="BFF2FF">
              <a:alpha val="30000"/>
            </a:srgbClr>
          </a:solidFill>
          <a:ln w="12700">
            <a:solidFill>
              <a:schemeClr val="accent1"/>
            </a:solidFill>
            <a:prstDash val="dash"/>
          </a:ln>
        </p:spPr>
        <p:txBody>
          <a:bodyPr lIns="45719" rIns="45719" anchor="ctr"/>
          <a:lstStyle/>
          <a:p>
            <a:pPr algn="ctr">
              <a:defRPr sz="2400">
                <a:latin typeface="Roboto Condensed Light"/>
                <a:ea typeface="Roboto Condensed Light"/>
                <a:cs typeface="Roboto Condensed Light"/>
                <a:sym typeface="Roboto Condensed Light"/>
              </a:defRPr>
            </a:pPr>
            <a:endParaRPr/>
          </a:p>
        </p:txBody>
      </p:sp>
      <p:sp>
        <p:nvSpPr>
          <p:cNvPr id="796" name="図プレースホルダー 9"/>
          <p:cNvSpPr>
            <a:spLocks noGrp="1"/>
          </p:cNvSpPr>
          <p:nvPr>
            <p:ph type="pic" sz="quarter" idx="26"/>
          </p:nvPr>
        </p:nvSpPr>
        <p:spPr>
          <a:xfrm>
            <a:off x="13809076" y="5857156"/>
            <a:ext cx="2772229" cy="2772469"/>
          </a:xfrm>
          <a:prstGeom prst="rect">
            <a:avLst/>
          </a:prstGeom>
        </p:spPr>
        <p:txBody>
          <a:bodyPr lIns="91439" rIns="91439">
            <a:noAutofit/>
          </a:bodyPr>
          <a:lstStyle/>
          <a:p>
            <a:endParaRPr/>
          </a:p>
        </p:txBody>
      </p:sp>
      <p:sp>
        <p:nvSpPr>
          <p:cNvPr id="797" name="テキスト プレースホルダー 6"/>
          <p:cNvSpPr>
            <a:spLocks noGrp="1"/>
          </p:cNvSpPr>
          <p:nvPr>
            <p:ph type="body" sz="quarter" idx="27"/>
          </p:nvPr>
        </p:nvSpPr>
        <p:spPr>
          <a:xfrm>
            <a:off x="13252257" y="8835180"/>
            <a:ext cx="3885863" cy="673805"/>
          </a:xfrm>
          <a:prstGeom prst="rect">
            <a:avLst/>
          </a:prstGeom>
        </p:spPr>
        <p:txBody>
          <a:bodyPr lIns="81637" tIns="81637" rIns="81637" bIns="81637"/>
          <a:lstStyle/>
          <a:p>
            <a:pPr algn="ctr">
              <a:spcBef>
                <a:spcPts val="600"/>
              </a:spcBef>
              <a:defRPr sz="2800">
                <a:solidFill>
                  <a:schemeClr val="accent1"/>
                </a:solidFill>
                <a:latin typeface="Roboto Condensed Light"/>
                <a:ea typeface="Roboto Condensed Light"/>
                <a:cs typeface="Roboto Condensed Light"/>
                <a:sym typeface="Roboto Condensed Light"/>
              </a:defRPr>
            </a:pPr>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itle - Info">
    <p:spTree>
      <p:nvGrpSpPr>
        <p:cNvPr id="1" name=""/>
        <p:cNvGrpSpPr/>
        <p:nvPr/>
      </p:nvGrpSpPr>
      <p:grpSpPr>
        <a:xfrm>
          <a:off x="0" y="0"/>
          <a:ext cx="0" cy="0"/>
          <a:chOff x="0" y="0"/>
          <a:chExt cx="0" cy="0"/>
        </a:xfrm>
      </p:grpSpPr>
      <p:sp>
        <p:nvSpPr>
          <p:cNvPr id="63" name="正方形/長方形 2"/>
          <p:cNvSpPr/>
          <p:nvPr/>
        </p:nvSpPr>
        <p:spPr>
          <a:xfrm>
            <a:off x="-1" y="0"/>
            <a:ext cx="18286414" cy="10287000"/>
          </a:xfrm>
          <a:prstGeom prst="rect">
            <a:avLst/>
          </a:prstGeom>
          <a:gradFill>
            <a:gsLst>
              <a:gs pos="0">
                <a:srgbClr val="FFFFFF"/>
              </a:gs>
              <a:gs pos="50000">
                <a:srgbClr val="B9DBEF">
                  <a:alpha val="24000"/>
                </a:srgbClr>
              </a:gs>
              <a:gs pos="100000">
                <a:srgbClr val="8AC8E9">
                  <a:alpha val="29000"/>
                </a:srgbClr>
              </a:gs>
            </a:gsLst>
            <a:path path="circle">
              <a:fillToRect l="37721" t="-19636" r="62278" b="119636"/>
            </a:path>
          </a:gradFill>
          <a:ln w="12700">
            <a:miter lim="400000"/>
          </a:ln>
        </p:spPr>
        <p:txBody>
          <a:bodyPr lIns="45719" rIns="45719" anchor="ctr"/>
          <a:lstStyle/>
          <a:p>
            <a:pPr algn="ctr"/>
            <a:endParaRPr/>
          </a:p>
        </p:txBody>
      </p:sp>
      <p:sp>
        <p:nvSpPr>
          <p:cNvPr id="64" name="円/楕円 3"/>
          <p:cNvSpPr/>
          <p:nvPr/>
        </p:nvSpPr>
        <p:spPr>
          <a:xfrm>
            <a:off x="4450555" y="450850"/>
            <a:ext cx="9385301" cy="9385300"/>
          </a:xfrm>
          <a:prstGeom prst="ellipse">
            <a:avLst/>
          </a:prstGeom>
          <a:gradFill>
            <a:gsLst>
              <a:gs pos="0">
                <a:srgbClr val="FFFFFF"/>
              </a:gs>
              <a:gs pos="50000">
                <a:srgbClr val="B9DBEF">
                  <a:alpha val="14000"/>
                </a:srgbClr>
              </a:gs>
              <a:gs pos="100000">
                <a:srgbClr val="8AC8E9">
                  <a:alpha val="15000"/>
                </a:srgbClr>
              </a:gs>
            </a:gsLst>
            <a:path path="circle">
              <a:fillToRect l="37721" t="-19636" r="62278" b="119636"/>
            </a:path>
          </a:gradFill>
          <a:ln w="12700">
            <a:miter lim="400000"/>
          </a:ln>
        </p:spPr>
        <p:txBody>
          <a:bodyPr lIns="45719" rIns="45719" anchor="ctr"/>
          <a:lstStyle/>
          <a:p>
            <a:pPr algn="ctr"/>
            <a:endParaRPr/>
          </a:p>
        </p:txBody>
      </p:sp>
      <p:sp>
        <p:nvSpPr>
          <p:cNvPr id="65" name="円/楕円 4"/>
          <p:cNvSpPr/>
          <p:nvPr/>
        </p:nvSpPr>
        <p:spPr>
          <a:xfrm>
            <a:off x="5877719" y="1878013"/>
            <a:ext cx="6530976" cy="6530977"/>
          </a:xfrm>
          <a:prstGeom prst="ellipse">
            <a:avLst/>
          </a:prstGeom>
          <a:gradFill>
            <a:gsLst>
              <a:gs pos="0">
                <a:srgbClr val="FFFFFF"/>
              </a:gs>
              <a:gs pos="42000">
                <a:srgbClr val="B9DBEF">
                  <a:alpha val="24000"/>
                </a:srgbClr>
              </a:gs>
              <a:gs pos="100000">
                <a:srgbClr val="8AC8E9">
                  <a:alpha val="38000"/>
                </a:srgbClr>
              </a:gs>
            </a:gsLst>
            <a:path path="circle">
              <a:fillToRect l="37721" t="-19636" r="62278" b="119636"/>
            </a:path>
          </a:gradFill>
          <a:ln w="12700">
            <a:miter lim="400000"/>
          </a:ln>
        </p:spPr>
        <p:txBody>
          <a:bodyPr lIns="45719" rIns="45719" anchor="ctr"/>
          <a:lstStyle/>
          <a:p>
            <a:pPr algn="ctr"/>
            <a:endParaRPr/>
          </a:p>
        </p:txBody>
      </p:sp>
      <p:sp>
        <p:nvSpPr>
          <p:cNvPr id="66" name="大標題文字"/>
          <p:cNvSpPr txBox="1">
            <a:spLocks noGrp="1"/>
          </p:cNvSpPr>
          <p:nvPr>
            <p:ph type="title"/>
          </p:nvPr>
        </p:nvSpPr>
        <p:spPr>
          <a:xfrm>
            <a:off x="2266442" y="4288404"/>
            <a:ext cx="13753529" cy="1189758"/>
          </a:xfrm>
          <a:prstGeom prst="rect">
            <a:avLst/>
          </a:prstGeom>
        </p:spPr>
        <p:txBody>
          <a:bodyPr>
            <a:normAutofit/>
          </a:bodyPr>
          <a:lstStyle>
            <a:lvl1pPr>
              <a:defRPr sz="7200" spc="1500">
                <a:solidFill>
                  <a:schemeClr val="accent1"/>
                </a:solidFill>
              </a:defRPr>
            </a:lvl1pPr>
          </a:lstStyle>
          <a:p>
            <a:r>
              <a:t>大標題文字</a:t>
            </a:r>
          </a:p>
        </p:txBody>
      </p:sp>
      <p:sp>
        <p:nvSpPr>
          <p:cNvPr id="67" name="內文層級一…"/>
          <p:cNvSpPr txBox="1">
            <a:spLocks noGrp="1"/>
          </p:cNvSpPr>
          <p:nvPr>
            <p:ph type="body" sz="quarter" idx="1"/>
          </p:nvPr>
        </p:nvSpPr>
        <p:spPr>
          <a:xfrm>
            <a:off x="2266442" y="5368525"/>
            <a:ext cx="13753529" cy="785312"/>
          </a:xfrm>
          <a:prstGeom prst="rect">
            <a:avLst/>
          </a:prstGeom>
        </p:spPr>
        <p:txBody>
          <a:bodyPr anchor="ctr"/>
          <a:lstStyle>
            <a:lvl1pPr algn="ctr">
              <a:spcBef>
                <a:spcPts val="0"/>
              </a:spcBef>
              <a:defRPr sz="3200" spc="600">
                <a:solidFill>
                  <a:srgbClr val="6C6C6C"/>
                </a:solidFill>
                <a:latin typeface="Roboto Condensed Light"/>
                <a:ea typeface="Roboto Condensed Light"/>
                <a:cs typeface="Roboto Condensed Light"/>
                <a:sym typeface="Roboto Condensed Light"/>
              </a:defRPr>
            </a:lvl1pPr>
            <a:lvl2pPr marL="0" indent="816376" algn="ctr">
              <a:spcBef>
                <a:spcPts val="0"/>
              </a:spcBef>
              <a:buSzTx/>
              <a:buNone/>
              <a:defRPr sz="3200" spc="600">
                <a:solidFill>
                  <a:srgbClr val="6C6C6C"/>
                </a:solidFill>
                <a:latin typeface="Roboto Condensed Light"/>
                <a:ea typeface="Roboto Condensed Light"/>
                <a:cs typeface="Roboto Condensed Light"/>
                <a:sym typeface="Roboto Condensed Light"/>
              </a:defRPr>
            </a:lvl2pPr>
            <a:lvl3pPr marL="0" indent="1632753" algn="ctr">
              <a:spcBef>
                <a:spcPts val="0"/>
              </a:spcBef>
              <a:buSzTx/>
              <a:buNone/>
              <a:defRPr sz="3200" spc="600">
                <a:solidFill>
                  <a:srgbClr val="6C6C6C"/>
                </a:solidFill>
                <a:latin typeface="Roboto Condensed Light"/>
                <a:ea typeface="Roboto Condensed Light"/>
                <a:cs typeface="Roboto Condensed Light"/>
                <a:sym typeface="Roboto Condensed Light"/>
              </a:defRPr>
            </a:lvl3pPr>
            <a:lvl4pPr marL="0" indent="2449128" algn="ctr">
              <a:spcBef>
                <a:spcPts val="0"/>
              </a:spcBef>
              <a:buSzTx/>
              <a:buNone/>
              <a:defRPr sz="3200" spc="600">
                <a:solidFill>
                  <a:srgbClr val="6C6C6C"/>
                </a:solidFill>
                <a:latin typeface="Roboto Condensed Light"/>
                <a:ea typeface="Roboto Condensed Light"/>
                <a:cs typeface="Roboto Condensed Light"/>
                <a:sym typeface="Roboto Condensed Light"/>
              </a:defRPr>
            </a:lvl4pPr>
            <a:lvl5pPr marL="0" indent="3265504" algn="ctr">
              <a:spcBef>
                <a:spcPts val="0"/>
              </a:spcBef>
              <a:buSzTx/>
              <a:buNone/>
              <a:defRPr sz="3200" spc="600">
                <a:solidFill>
                  <a:srgbClr val="6C6C6C"/>
                </a:solidFill>
                <a:latin typeface="Roboto Condensed Light"/>
                <a:ea typeface="Roboto Condensed Light"/>
                <a:cs typeface="Roboto Condensed Light"/>
                <a:sym typeface="Roboto Condensed Light"/>
              </a:defRPr>
            </a:lvl5pPr>
          </a:lstStyle>
          <a:p>
            <a:r>
              <a:t>內文層級一</a:t>
            </a:r>
          </a:p>
          <a:p>
            <a:pPr lvl="1"/>
            <a:r>
              <a:t>內文層級二</a:t>
            </a:r>
          </a:p>
          <a:p>
            <a:pPr lvl="2"/>
            <a:r>
              <a:t>內文層級三</a:t>
            </a:r>
          </a:p>
          <a:p>
            <a:pPr lvl="3"/>
            <a:r>
              <a:t>內文層級四</a:t>
            </a:r>
          </a:p>
          <a:p>
            <a:pPr lvl="4"/>
            <a:r>
              <a:t>內文層級五</a:t>
            </a:r>
          </a:p>
        </p:txBody>
      </p:sp>
      <p:sp>
        <p:nvSpPr>
          <p:cNvPr id="68" name="テキスト プレースホルダー 11"/>
          <p:cNvSpPr>
            <a:spLocks noGrp="1"/>
          </p:cNvSpPr>
          <p:nvPr>
            <p:ph type="body" sz="quarter" idx="13"/>
          </p:nvPr>
        </p:nvSpPr>
        <p:spPr>
          <a:xfrm>
            <a:off x="2122426" y="8608885"/>
            <a:ext cx="14041561" cy="1500331"/>
          </a:xfrm>
          <a:prstGeom prst="rect">
            <a:avLst/>
          </a:prstGeom>
        </p:spPr>
        <p:txBody>
          <a:bodyPr anchor="b"/>
          <a:lstStyle/>
          <a:p>
            <a:pPr algn="ctr">
              <a:lnSpc>
                <a:spcPct val="120000"/>
              </a:lnSpc>
              <a:spcBef>
                <a:spcPts val="0"/>
              </a:spcBef>
              <a:defRPr sz="2000">
                <a:solidFill>
                  <a:srgbClr val="9B9B9B"/>
                </a:solidFill>
              </a:defRPr>
            </a:pPr>
            <a:endParaRPr/>
          </a:p>
        </p:txBody>
      </p:sp>
      <p:sp>
        <p:nvSpPr>
          <p:cNvPr id="69"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x">
  <p:cSld name="2x4 Images 2">
    <p:spTree>
      <p:nvGrpSpPr>
        <p:cNvPr id="1" name=""/>
        <p:cNvGrpSpPr/>
        <p:nvPr/>
      </p:nvGrpSpPr>
      <p:grpSpPr>
        <a:xfrm>
          <a:off x="0" y="0"/>
          <a:ext cx="0" cy="0"/>
          <a:chOff x="0" y="0"/>
          <a:chExt cx="0" cy="0"/>
        </a:xfrm>
      </p:grpSpPr>
      <p:sp>
        <p:nvSpPr>
          <p:cNvPr id="804" name="直角三角形 8"/>
          <p:cNvSpPr/>
          <p:nvPr/>
        </p:nvSpPr>
        <p:spPr>
          <a:xfrm rot="10800000">
            <a:off x="16421955" y="-1370"/>
            <a:ext cx="1864459" cy="2350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805" name="直角三角形 9"/>
          <p:cNvSpPr/>
          <p:nvPr/>
        </p:nvSpPr>
        <p:spPr>
          <a:xfrm rot="10800000">
            <a:off x="14212397" y="-1371"/>
            <a:ext cx="4095456" cy="1949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806" name="直線コネクタ 6"/>
          <p:cNvSpPr/>
          <p:nvPr/>
        </p:nvSpPr>
        <p:spPr>
          <a:xfrm>
            <a:off x="603507" y="1273069"/>
            <a:ext cx="17079398" cy="1"/>
          </a:xfrm>
          <a:prstGeom prst="line">
            <a:avLst/>
          </a:prstGeom>
          <a:ln w="12700">
            <a:solidFill>
              <a:schemeClr val="accent1"/>
            </a:solidFill>
          </a:ln>
        </p:spPr>
        <p:txBody>
          <a:bodyPr lIns="45719" rIns="45719"/>
          <a:lstStyle/>
          <a:p>
            <a:endParaRPr/>
          </a:p>
        </p:txBody>
      </p:sp>
      <p:sp>
        <p:nvSpPr>
          <p:cNvPr id="807" name="円/楕円 19"/>
          <p:cNvSpPr/>
          <p:nvPr/>
        </p:nvSpPr>
        <p:spPr>
          <a:xfrm>
            <a:off x="1024052" y="1849270"/>
            <a:ext cx="3365501" cy="260843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65" y="0"/>
                  <a:pt x="21600" y="6239"/>
                  <a:pt x="21600" y="13935"/>
                </a:cubicBezTo>
                <a:cubicBezTo>
                  <a:pt x="21600" y="16768"/>
                  <a:pt x="20945" y="19404"/>
                  <a:pt x="19815" y="21600"/>
                </a:cubicBezTo>
                <a:lnTo>
                  <a:pt x="1785" y="21600"/>
                </a:lnTo>
                <a:cubicBezTo>
                  <a:pt x="655" y="19404"/>
                  <a:pt x="0" y="16768"/>
                  <a:pt x="0" y="13935"/>
                </a:cubicBezTo>
                <a:cubicBezTo>
                  <a:pt x="0" y="6239"/>
                  <a:pt x="4835" y="0"/>
                  <a:pt x="10800" y="0"/>
                </a:cubicBezTo>
                <a:close/>
              </a:path>
            </a:pathLst>
          </a:custGeom>
          <a:solidFill>
            <a:srgbClr val="BFF2FF">
              <a:alpha val="30000"/>
            </a:srgbClr>
          </a:solidFill>
          <a:ln w="12700">
            <a:miter lim="400000"/>
          </a:ln>
        </p:spPr>
        <p:txBody>
          <a:bodyPr lIns="45719" rIns="45719" anchor="ctr"/>
          <a:lstStyle/>
          <a:p>
            <a:pPr algn="ctr">
              <a:defRPr>
                <a:solidFill>
                  <a:srgbClr val="FFFFFF"/>
                </a:solidFill>
              </a:defRPr>
            </a:pPr>
            <a:endParaRPr/>
          </a:p>
        </p:txBody>
      </p:sp>
      <p:sp>
        <p:nvSpPr>
          <p:cNvPr id="808" name="大標題文字"/>
          <p:cNvSpPr txBox="1">
            <a:spLocks noGrp="1"/>
          </p:cNvSpPr>
          <p:nvPr>
            <p:ph type="title"/>
          </p:nvPr>
        </p:nvSpPr>
        <p:spPr>
          <a:xfrm>
            <a:off x="592256" y="192949"/>
            <a:ext cx="16741861" cy="1125127"/>
          </a:xfrm>
          <a:prstGeom prst="rect">
            <a:avLst/>
          </a:prstGeom>
        </p:spPr>
        <p:txBody>
          <a:bodyPr lIns="81637" tIns="81637" rIns="81637" bIns="81637">
            <a:normAutofit/>
          </a:bodyPr>
          <a:lstStyle>
            <a:lvl1pPr algn="l">
              <a:defRPr sz="5400" spc="1500">
                <a:solidFill>
                  <a:schemeClr val="accent1"/>
                </a:solidFill>
              </a:defRPr>
            </a:lvl1pPr>
          </a:lstStyle>
          <a:p>
            <a:r>
              <a:t>大標題文字</a:t>
            </a:r>
          </a:p>
        </p:txBody>
      </p:sp>
      <p:sp>
        <p:nvSpPr>
          <p:cNvPr id="809" name="內文層級一…"/>
          <p:cNvSpPr txBox="1">
            <a:spLocks noGrp="1"/>
          </p:cNvSpPr>
          <p:nvPr>
            <p:ph type="body" sz="quarter" idx="1"/>
          </p:nvPr>
        </p:nvSpPr>
        <p:spPr>
          <a:xfrm>
            <a:off x="658926" y="4513429"/>
            <a:ext cx="4095753" cy="720081"/>
          </a:xfrm>
          <a:prstGeom prst="rect">
            <a:avLst/>
          </a:prstGeom>
        </p:spPr>
        <p:txBody>
          <a:bodyPr lIns="81637" tIns="81637" rIns="81637" bIns="81637"/>
          <a:lstStyle>
            <a:lvl1pPr algn="ctr">
              <a:lnSpc>
                <a:spcPct val="120000"/>
              </a:lnSpc>
              <a:defRPr spc="300">
                <a:solidFill>
                  <a:schemeClr val="accent1"/>
                </a:solidFill>
                <a:latin typeface="Roboto Condensed Light"/>
                <a:ea typeface="Roboto Condensed Light"/>
                <a:cs typeface="Roboto Condensed Light"/>
                <a:sym typeface="Roboto Condensed Light"/>
              </a:defRPr>
            </a:lvl1pPr>
            <a:lvl2pPr marL="1253721" indent="-437344" algn="ctr">
              <a:lnSpc>
                <a:spcPct val="120000"/>
              </a:lnSpc>
              <a:defRPr spc="300">
                <a:solidFill>
                  <a:schemeClr val="accent1"/>
                </a:solidFill>
                <a:latin typeface="Roboto Condensed Light"/>
                <a:ea typeface="Roboto Condensed Light"/>
                <a:cs typeface="Roboto Condensed Light"/>
                <a:sym typeface="Roboto Condensed Light"/>
              </a:defRPr>
            </a:lvl2pPr>
            <a:lvl3pPr marL="1982628" indent="-349875" algn="ctr">
              <a:lnSpc>
                <a:spcPct val="120000"/>
              </a:lnSpc>
              <a:defRPr spc="300">
                <a:solidFill>
                  <a:schemeClr val="accent1"/>
                </a:solidFill>
                <a:latin typeface="Roboto Condensed Light"/>
                <a:ea typeface="Roboto Condensed Light"/>
                <a:cs typeface="Roboto Condensed Light"/>
                <a:sym typeface="Roboto Condensed Light"/>
              </a:defRPr>
            </a:lvl3pPr>
            <a:lvl4pPr marL="2799004" indent="-349875" algn="ctr">
              <a:lnSpc>
                <a:spcPct val="120000"/>
              </a:lnSpc>
              <a:defRPr spc="300">
                <a:solidFill>
                  <a:schemeClr val="accent1"/>
                </a:solidFill>
                <a:latin typeface="Roboto Condensed Light"/>
                <a:ea typeface="Roboto Condensed Light"/>
                <a:cs typeface="Roboto Condensed Light"/>
                <a:sym typeface="Roboto Condensed Light"/>
              </a:defRPr>
            </a:lvl4pPr>
            <a:lvl5pPr marL="3615380" indent="-349875" algn="ctr">
              <a:lnSpc>
                <a:spcPct val="120000"/>
              </a:lnSpc>
              <a:defRPr spc="300">
                <a:solidFill>
                  <a:schemeClr val="accent1"/>
                </a:solidFill>
                <a:latin typeface="Roboto Condensed Light"/>
                <a:ea typeface="Roboto Condensed Light"/>
                <a:cs typeface="Roboto Condensed Light"/>
                <a:sym typeface="Roboto Condensed Light"/>
              </a:defRPr>
            </a:lvl5pPr>
          </a:lstStyle>
          <a:p>
            <a:r>
              <a:t>內文層級一</a:t>
            </a:r>
          </a:p>
          <a:p>
            <a:pPr lvl="1"/>
            <a:r>
              <a:t>內文層級二</a:t>
            </a:r>
          </a:p>
          <a:p>
            <a:pPr lvl="2"/>
            <a:r>
              <a:t>內文層級三</a:t>
            </a:r>
          </a:p>
          <a:p>
            <a:pPr lvl="3"/>
            <a:r>
              <a:t>內文層級四</a:t>
            </a:r>
          </a:p>
          <a:p>
            <a:pPr lvl="4"/>
            <a:r>
              <a:t>內文層級五</a:t>
            </a:r>
          </a:p>
        </p:txBody>
      </p:sp>
      <p:sp>
        <p:nvSpPr>
          <p:cNvPr id="810" name="図プレースホルダー 18"/>
          <p:cNvSpPr>
            <a:spLocks noGrp="1"/>
          </p:cNvSpPr>
          <p:nvPr>
            <p:ph type="pic" sz="quarter" idx="13"/>
          </p:nvPr>
        </p:nvSpPr>
        <p:spPr>
          <a:xfrm>
            <a:off x="1214552" y="2030245"/>
            <a:ext cx="2984501" cy="2425701"/>
          </a:xfrm>
          <a:prstGeom prst="rect">
            <a:avLst/>
          </a:prstGeom>
        </p:spPr>
        <p:txBody>
          <a:bodyPr lIns="91439" rIns="91439">
            <a:noAutofit/>
          </a:bodyPr>
          <a:lstStyle/>
          <a:p>
            <a:endParaRPr/>
          </a:p>
        </p:txBody>
      </p:sp>
      <p:sp>
        <p:nvSpPr>
          <p:cNvPr id="811" name="直線コネクタ 22"/>
          <p:cNvSpPr/>
          <p:nvPr/>
        </p:nvSpPr>
        <p:spPr>
          <a:xfrm>
            <a:off x="906313" y="4461671"/>
            <a:ext cx="3600001" cy="1"/>
          </a:xfrm>
          <a:prstGeom prst="line">
            <a:avLst/>
          </a:prstGeom>
          <a:ln w="12700">
            <a:solidFill>
              <a:schemeClr val="accent1"/>
            </a:solidFill>
          </a:ln>
        </p:spPr>
        <p:txBody>
          <a:bodyPr lIns="45719" rIns="45719"/>
          <a:lstStyle/>
          <a:p>
            <a:endParaRPr/>
          </a:p>
        </p:txBody>
      </p:sp>
      <p:sp>
        <p:nvSpPr>
          <p:cNvPr id="812" name="円/楕円 19"/>
          <p:cNvSpPr/>
          <p:nvPr/>
        </p:nvSpPr>
        <p:spPr>
          <a:xfrm>
            <a:off x="5285378" y="1849270"/>
            <a:ext cx="3365501" cy="260843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65" y="0"/>
                  <a:pt x="21600" y="6239"/>
                  <a:pt x="21600" y="13935"/>
                </a:cubicBezTo>
                <a:cubicBezTo>
                  <a:pt x="21600" y="16768"/>
                  <a:pt x="20945" y="19404"/>
                  <a:pt x="19815" y="21600"/>
                </a:cubicBezTo>
                <a:lnTo>
                  <a:pt x="1785" y="21600"/>
                </a:lnTo>
                <a:cubicBezTo>
                  <a:pt x="655" y="19404"/>
                  <a:pt x="0" y="16768"/>
                  <a:pt x="0" y="13935"/>
                </a:cubicBezTo>
                <a:cubicBezTo>
                  <a:pt x="0" y="6239"/>
                  <a:pt x="4835" y="0"/>
                  <a:pt x="10800" y="0"/>
                </a:cubicBezTo>
                <a:close/>
              </a:path>
            </a:pathLst>
          </a:custGeom>
          <a:solidFill>
            <a:srgbClr val="BFF2FF">
              <a:alpha val="30000"/>
            </a:srgbClr>
          </a:solidFill>
          <a:ln w="12700">
            <a:miter lim="400000"/>
          </a:ln>
        </p:spPr>
        <p:txBody>
          <a:bodyPr lIns="45719" rIns="45719" anchor="ctr"/>
          <a:lstStyle/>
          <a:p>
            <a:pPr algn="ctr">
              <a:defRPr>
                <a:solidFill>
                  <a:srgbClr val="FFFFFF"/>
                </a:solidFill>
              </a:defRPr>
            </a:pPr>
            <a:endParaRPr/>
          </a:p>
        </p:txBody>
      </p:sp>
      <p:sp>
        <p:nvSpPr>
          <p:cNvPr id="813" name="テキスト プレースホルダー 11"/>
          <p:cNvSpPr>
            <a:spLocks noGrp="1"/>
          </p:cNvSpPr>
          <p:nvPr>
            <p:ph type="body" sz="quarter" idx="14"/>
          </p:nvPr>
        </p:nvSpPr>
        <p:spPr>
          <a:xfrm>
            <a:off x="4920253" y="4513429"/>
            <a:ext cx="4095753" cy="720081"/>
          </a:xfrm>
          <a:prstGeom prst="rect">
            <a:avLst/>
          </a:prstGeom>
        </p:spPr>
        <p:txBody>
          <a:bodyPr lIns="81637" tIns="81637" rIns="81637" bIns="81637"/>
          <a:lstStyle/>
          <a:p>
            <a:pPr algn="ctr">
              <a:lnSpc>
                <a:spcPct val="120000"/>
              </a:lnSpc>
              <a:defRPr spc="300">
                <a:solidFill>
                  <a:schemeClr val="accent1"/>
                </a:solidFill>
                <a:latin typeface="Roboto Condensed Light"/>
                <a:ea typeface="Roboto Condensed Light"/>
                <a:cs typeface="Roboto Condensed Light"/>
                <a:sym typeface="Roboto Condensed Light"/>
              </a:defRPr>
            </a:pPr>
            <a:endParaRPr/>
          </a:p>
        </p:txBody>
      </p:sp>
      <p:sp>
        <p:nvSpPr>
          <p:cNvPr id="814" name="図プレースホルダー 18"/>
          <p:cNvSpPr>
            <a:spLocks noGrp="1"/>
          </p:cNvSpPr>
          <p:nvPr>
            <p:ph type="pic" sz="quarter" idx="15"/>
          </p:nvPr>
        </p:nvSpPr>
        <p:spPr>
          <a:xfrm>
            <a:off x="5475878" y="2030245"/>
            <a:ext cx="2984501" cy="2425701"/>
          </a:xfrm>
          <a:prstGeom prst="rect">
            <a:avLst/>
          </a:prstGeom>
        </p:spPr>
        <p:txBody>
          <a:bodyPr lIns="91439" rIns="91439">
            <a:noAutofit/>
          </a:bodyPr>
          <a:lstStyle/>
          <a:p>
            <a:endParaRPr/>
          </a:p>
        </p:txBody>
      </p:sp>
      <p:sp>
        <p:nvSpPr>
          <p:cNvPr id="815" name="直線コネクタ 29"/>
          <p:cNvSpPr/>
          <p:nvPr/>
        </p:nvSpPr>
        <p:spPr>
          <a:xfrm>
            <a:off x="5167641" y="4461671"/>
            <a:ext cx="3600001" cy="1"/>
          </a:xfrm>
          <a:prstGeom prst="line">
            <a:avLst/>
          </a:prstGeom>
          <a:ln w="12700">
            <a:solidFill>
              <a:schemeClr val="accent1"/>
            </a:solidFill>
          </a:ln>
        </p:spPr>
        <p:txBody>
          <a:bodyPr lIns="45719" rIns="45719"/>
          <a:lstStyle/>
          <a:p>
            <a:endParaRPr/>
          </a:p>
        </p:txBody>
      </p:sp>
      <p:sp>
        <p:nvSpPr>
          <p:cNvPr id="816" name="円/楕円 19"/>
          <p:cNvSpPr/>
          <p:nvPr/>
        </p:nvSpPr>
        <p:spPr>
          <a:xfrm>
            <a:off x="9567188" y="1851025"/>
            <a:ext cx="3365501" cy="260843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65" y="0"/>
                  <a:pt x="21600" y="6239"/>
                  <a:pt x="21600" y="13935"/>
                </a:cubicBezTo>
                <a:cubicBezTo>
                  <a:pt x="21600" y="16768"/>
                  <a:pt x="20945" y="19404"/>
                  <a:pt x="19815" y="21600"/>
                </a:cubicBezTo>
                <a:lnTo>
                  <a:pt x="1785" y="21600"/>
                </a:lnTo>
                <a:cubicBezTo>
                  <a:pt x="655" y="19404"/>
                  <a:pt x="0" y="16768"/>
                  <a:pt x="0" y="13935"/>
                </a:cubicBezTo>
                <a:cubicBezTo>
                  <a:pt x="0" y="6239"/>
                  <a:pt x="4835" y="0"/>
                  <a:pt x="10800" y="0"/>
                </a:cubicBezTo>
                <a:close/>
              </a:path>
            </a:pathLst>
          </a:custGeom>
          <a:solidFill>
            <a:srgbClr val="BFF2FF">
              <a:alpha val="30000"/>
            </a:srgbClr>
          </a:solidFill>
          <a:ln w="12700">
            <a:miter lim="400000"/>
          </a:ln>
        </p:spPr>
        <p:txBody>
          <a:bodyPr lIns="45719" rIns="45719" anchor="ctr"/>
          <a:lstStyle/>
          <a:p>
            <a:pPr algn="ctr">
              <a:defRPr>
                <a:solidFill>
                  <a:srgbClr val="FFFFFF"/>
                </a:solidFill>
              </a:defRPr>
            </a:pPr>
            <a:endParaRPr/>
          </a:p>
        </p:txBody>
      </p:sp>
      <p:sp>
        <p:nvSpPr>
          <p:cNvPr id="817" name="テキスト プレースホルダー 11"/>
          <p:cNvSpPr>
            <a:spLocks noGrp="1"/>
          </p:cNvSpPr>
          <p:nvPr>
            <p:ph type="body" sz="quarter" idx="16"/>
          </p:nvPr>
        </p:nvSpPr>
        <p:spPr>
          <a:xfrm>
            <a:off x="9202063" y="4515184"/>
            <a:ext cx="4095752" cy="720081"/>
          </a:xfrm>
          <a:prstGeom prst="rect">
            <a:avLst/>
          </a:prstGeom>
        </p:spPr>
        <p:txBody>
          <a:bodyPr lIns="81637" tIns="81637" rIns="81637" bIns="81637"/>
          <a:lstStyle/>
          <a:p>
            <a:pPr algn="ctr">
              <a:lnSpc>
                <a:spcPct val="120000"/>
              </a:lnSpc>
              <a:defRPr spc="300">
                <a:solidFill>
                  <a:schemeClr val="accent1"/>
                </a:solidFill>
                <a:latin typeface="Roboto Condensed Light"/>
                <a:ea typeface="Roboto Condensed Light"/>
                <a:cs typeface="Roboto Condensed Light"/>
                <a:sym typeface="Roboto Condensed Light"/>
              </a:defRPr>
            </a:pPr>
            <a:endParaRPr/>
          </a:p>
        </p:txBody>
      </p:sp>
      <p:sp>
        <p:nvSpPr>
          <p:cNvPr id="818" name="図プレースホルダー 18"/>
          <p:cNvSpPr>
            <a:spLocks noGrp="1"/>
          </p:cNvSpPr>
          <p:nvPr>
            <p:ph type="pic" sz="quarter" idx="17"/>
          </p:nvPr>
        </p:nvSpPr>
        <p:spPr>
          <a:xfrm>
            <a:off x="9757688" y="2032000"/>
            <a:ext cx="2984501" cy="2425700"/>
          </a:xfrm>
          <a:prstGeom prst="rect">
            <a:avLst/>
          </a:prstGeom>
        </p:spPr>
        <p:txBody>
          <a:bodyPr lIns="91439" rIns="91439">
            <a:noAutofit/>
          </a:bodyPr>
          <a:lstStyle/>
          <a:p>
            <a:endParaRPr/>
          </a:p>
        </p:txBody>
      </p:sp>
      <p:sp>
        <p:nvSpPr>
          <p:cNvPr id="819" name="直線コネクタ 33"/>
          <p:cNvSpPr/>
          <p:nvPr/>
        </p:nvSpPr>
        <p:spPr>
          <a:xfrm>
            <a:off x="9449450" y="4463426"/>
            <a:ext cx="3600001" cy="1"/>
          </a:xfrm>
          <a:prstGeom prst="line">
            <a:avLst/>
          </a:prstGeom>
          <a:ln w="12700">
            <a:solidFill>
              <a:schemeClr val="accent1"/>
            </a:solidFill>
          </a:ln>
        </p:spPr>
        <p:txBody>
          <a:bodyPr lIns="45719" rIns="45719"/>
          <a:lstStyle/>
          <a:p>
            <a:endParaRPr/>
          </a:p>
        </p:txBody>
      </p:sp>
      <p:sp>
        <p:nvSpPr>
          <p:cNvPr id="820" name="円/楕円 19"/>
          <p:cNvSpPr/>
          <p:nvPr/>
        </p:nvSpPr>
        <p:spPr>
          <a:xfrm>
            <a:off x="13828515" y="1851025"/>
            <a:ext cx="3365501" cy="260843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65" y="0"/>
                  <a:pt x="21600" y="6239"/>
                  <a:pt x="21600" y="13935"/>
                </a:cubicBezTo>
                <a:cubicBezTo>
                  <a:pt x="21600" y="16768"/>
                  <a:pt x="20945" y="19404"/>
                  <a:pt x="19815" y="21600"/>
                </a:cubicBezTo>
                <a:lnTo>
                  <a:pt x="1785" y="21600"/>
                </a:lnTo>
                <a:cubicBezTo>
                  <a:pt x="655" y="19404"/>
                  <a:pt x="0" y="16768"/>
                  <a:pt x="0" y="13935"/>
                </a:cubicBezTo>
                <a:cubicBezTo>
                  <a:pt x="0" y="6239"/>
                  <a:pt x="4835" y="0"/>
                  <a:pt x="10800" y="0"/>
                </a:cubicBezTo>
                <a:close/>
              </a:path>
            </a:pathLst>
          </a:custGeom>
          <a:solidFill>
            <a:srgbClr val="BFF2FF">
              <a:alpha val="30000"/>
            </a:srgbClr>
          </a:solidFill>
          <a:ln w="12700">
            <a:miter lim="400000"/>
          </a:ln>
        </p:spPr>
        <p:txBody>
          <a:bodyPr lIns="45719" rIns="45719" anchor="ctr"/>
          <a:lstStyle/>
          <a:p>
            <a:pPr algn="ctr">
              <a:defRPr>
                <a:solidFill>
                  <a:srgbClr val="FFFFFF"/>
                </a:solidFill>
              </a:defRPr>
            </a:pPr>
            <a:endParaRPr/>
          </a:p>
        </p:txBody>
      </p:sp>
      <p:sp>
        <p:nvSpPr>
          <p:cNvPr id="821" name="テキスト プレースホルダー 11"/>
          <p:cNvSpPr>
            <a:spLocks noGrp="1"/>
          </p:cNvSpPr>
          <p:nvPr>
            <p:ph type="body" sz="quarter" idx="18"/>
          </p:nvPr>
        </p:nvSpPr>
        <p:spPr>
          <a:xfrm>
            <a:off x="13463390" y="4515184"/>
            <a:ext cx="4095752" cy="720081"/>
          </a:xfrm>
          <a:prstGeom prst="rect">
            <a:avLst/>
          </a:prstGeom>
        </p:spPr>
        <p:txBody>
          <a:bodyPr lIns="81637" tIns="81637" rIns="81637" bIns="81637"/>
          <a:lstStyle/>
          <a:p>
            <a:pPr algn="ctr">
              <a:lnSpc>
                <a:spcPct val="120000"/>
              </a:lnSpc>
              <a:defRPr spc="300">
                <a:solidFill>
                  <a:schemeClr val="accent1"/>
                </a:solidFill>
                <a:latin typeface="Roboto Condensed Light"/>
                <a:ea typeface="Roboto Condensed Light"/>
                <a:cs typeface="Roboto Condensed Light"/>
                <a:sym typeface="Roboto Condensed Light"/>
              </a:defRPr>
            </a:pPr>
            <a:endParaRPr/>
          </a:p>
        </p:txBody>
      </p:sp>
      <p:sp>
        <p:nvSpPr>
          <p:cNvPr id="822" name="図プレースホルダー 18"/>
          <p:cNvSpPr>
            <a:spLocks noGrp="1"/>
          </p:cNvSpPr>
          <p:nvPr>
            <p:ph type="pic" sz="quarter" idx="19"/>
          </p:nvPr>
        </p:nvSpPr>
        <p:spPr>
          <a:xfrm>
            <a:off x="14019015" y="2032000"/>
            <a:ext cx="2984501" cy="2425700"/>
          </a:xfrm>
          <a:prstGeom prst="rect">
            <a:avLst/>
          </a:prstGeom>
        </p:spPr>
        <p:txBody>
          <a:bodyPr lIns="91439" rIns="91439">
            <a:noAutofit/>
          </a:bodyPr>
          <a:lstStyle/>
          <a:p>
            <a:endParaRPr/>
          </a:p>
        </p:txBody>
      </p:sp>
      <p:sp>
        <p:nvSpPr>
          <p:cNvPr id="823" name="直線コネクタ 37"/>
          <p:cNvSpPr/>
          <p:nvPr/>
        </p:nvSpPr>
        <p:spPr>
          <a:xfrm>
            <a:off x="13710777" y="4463426"/>
            <a:ext cx="3600001" cy="1"/>
          </a:xfrm>
          <a:prstGeom prst="line">
            <a:avLst/>
          </a:prstGeom>
          <a:ln w="12700">
            <a:solidFill>
              <a:schemeClr val="accent1"/>
            </a:solidFill>
          </a:ln>
        </p:spPr>
        <p:txBody>
          <a:bodyPr lIns="45719" rIns="45719"/>
          <a:lstStyle/>
          <a:p>
            <a:endParaRPr/>
          </a:p>
        </p:txBody>
      </p:sp>
      <p:sp>
        <p:nvSpPr>
          <p:cNvPr id="824" name="円/楕円 19"/>
          <p:cNvSpPr/>
          <p:nvPr/>
        </p:nvSpPr>
        <p:spPr>
          <a:xfrm>
            <a:off x="1047391" y="5627935"/>
            <a:ext cx="3365501" cy="260843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65" y="0"/>
                  <a:pt x="21600" y="6239"/>
                  <a:pt x="21600" y="13935"/>
                </a:cubicBezTo>
                <a:cubicBezTo>
                  <a:pt x="21600" y="16768"/>
                  <a:pt x="20945" y="19404"/>
                  <a:pt x="19815" y="21600"/>
                </a:cubicBezTo>
                <a:lnTo>
                  <a:pt x="1785" y="21600"/>
                </a:lnTo>
                <a:cubicBezTo>
                  <a:pt x="655" y="19404"/>
                  <a:pt x="0" y="16768"/>
                  <a:pt x="0" y="13935"/>
                </a:cubicBezTo>
                <a:cubicBezTo>
                  <a:pt x="0" y="6239"/>
                  <a:pt x="4835" y="0"/>
                  <a:pt x="10800" y="0"/>
                </a:cubicBezTo>
                <a:close/>
              </a:path>
            </a:pathLst>
          </a:custGeom>
          <a:solidFill>
            <a:srgbClr val="BFF2FF">
              <a:alpha val="30000"/>
            </a:srgbClr>
          </a:solidFill>
          <a:ln w="12700">
            <a:miter lim="400000"/>
          </a:ln>
        </p:spPr>
        <p:txBody>
          <a:bodyPr lIns="45719" rIns="45719" anchor="ctr"/>
          <a:lstStyle/>
          <a:p>
            <a:pPr algn="ctr">
              <a:defRPr>
                <a:solidFill>
                  <a:srgbClr val="FFFFFF"/>
                </a:solidFill>
              </a:defRPr>
            </a:pPr>
            <a:endParaRPr/>
          </a:p>
        </p:txBody>
      </p:sp>
      <p:sp>
        <p:nvSpPr>
          <p:cNvPr id="825" name="テキスト プレースホルダー 11"/>
          <p:cNvSpPr>
            <a:spLocks noGrp="1"/>
          </p:cNvSpPr>
          <p:nvPr>
            <p:ph type="body" sz="quarter" idx="20"/>
          </p:nvPr>
        </p:nvSpPr>
        <p:spPr>
          <a:xfrm>
            <a:off x="682265" y="8292094"/>
            <a:ext cx="4095753" cy="720081"/>
          </a:xfrm>
          <a:prstGeom prst="rect">
            <a:avLst/>
          </a:prstGeom>
        </p:spPr>
        <p:txBody>
          <a:bodyPr lIns="81637" tIns="81637" rIns="81637" bIns="81637"/>
          <a:lstStyle/>
          <a:p>
            <a:pPr algn="ctr">
              <a:lnSpc>
                <a:spcPct val="120000"/>
              </a:lnSpc>
              <a:defRPr spc="300">
                <a:solidFill>
                  <a:schemeClr val="accent1"/>
                </a:solidFill>
                <a:latin typeface="Roboto Condensed Light"/>
                <a:ea typeface="Roboto Condensed Light"/>
                <a:cs typeface="Roboto Condensed Light"/>
                <a:sym typeface="Roboto Condensed Light"/>
              </a:defRPr>
            </a:pPr>
            <a:endParaRPr/>
          </a:p>
        </p:txBody>
      </p:sp>
      <p:sp>
        <p:nvSpPr>
          <p:cNvPr id="826" name="図プレースホルダー 18"/>
          <p:cNvSpPr>
            <a:spLocks noGrp="1"/>
          </p:cNvSpPr>
          <p:nvPr>
            <p:ph type="pic" sz="quarter" idx="21"/>
          </p:nvPr>
        </p:nvSpPr>
        <p:spPr>
          <a:xfrm>
            <a:off x="1237891" y="5808910"/>
            <a:ext cx="2984501" cy="2425701"/>
          </a:xfrm>
          <a:prstGeom prst="rect">
            <a:avLst/>
          </a:prstGeom>
        </p:spPr>
        <p:txBody>
          <a:bodyPr lIns="91439" rIns="91439">
            <a:noAutofit/>
          </a:bodyPr>
          <a:lstStyle/>
          <a:p>
            <a:endParaRPr/>
          </a:p>
        </p:txBody>
      </p:sp>
      <p:sp>
        <p:nvSpPr>
          <p:cNvPr id="827" name="直線コネクタ 41"/>
          <p:cNvSpPr/>
          <p:nvPr/>
        </p:nvSpPr>
        <p:spPr>
          <a:xfrm>
            <a:off x="929653" y="8240335"/>
            <a:ext cx="3600001" cy="1"/>
          </a:xfrm>
          <a:prstGeom prst="line">
            <a:avLst/>
          </a:prstGeom>
          <a:ln w="12700">
            <a:solidFill>
              <a:schemeClr val="accent1"/>
            </a:solidFill>
          </a:ln>
        </p:spPr>
        <p:txBody>
          <a:bodyPr lIns="45719" rIns="45719"/>
          <a:lstStyle/>
          <a:p>
            <a:endParaRPr/>
          </a:p>
        </p:txBody>
      </p:sp>
      <p:sp>
        <p:nvSpPr>
          <p:cNvPr id="828" name="円/楕円 19"/>
          <p:cNvSpPr/>
          <p:nvPr/>
        </p:nvSpPr>
        <p:spPr>
          <a:xfrm>
            <a:off x="5308717" y="5627935"/>
            <a:ext cx="3365501" cy="260843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65" y="0"/>
                  <a:pt x="21600" y="6239"/>
                  <a:pt x="21600" y="13935"/>
                </a:cubicBezTo>
                <a:cubicBezTo>
                  <a:pt x="21600" y="16768"/>
                  <a:pt x="20945" y="19404"/>
                  <a:pt x="19815" y="21600"/>
                </a:cubicBezTo>
                <a:lnTo>
                  <a:pt x="1785" y="21600"/>
                </a:lnTo>
                <a:cubicBezTo>
                  <a:pt x="655" y="19404"/>
                  <a:pt x="0" y="16768"/>
                  <a:pt x="0" y="13935"/>
                </a:cubicBezTo>
                <a:cubicBezTo>
                  <a:pt x="0" y="6239"/>
                  <a:pt x="4835" y="0"/>
                  <a:pt x="10800" y="0"/>
                </a:cubicBezTo>
                <a:close/>
              </a:path>
            </a:pathLst>
          </a:custGeom>
          <a:solidFill>
            <a:srgbClr val="BFF2FF">
              <a:alpha val="30000"/>
            </a:srgbClr>
          </a:solidFill>
          <a:ln w="12700">
            <a:miter lim="400000"/>
          </a:ln>
        </p:spPr>
        <p:txBody>
          <a:bodyPr lIns="45719" rIns="45719" anchor="ctr"/>
          <a:lstStyle/>
          <a:p>
            <a:pPr algn="ctr">
              <a:defRPr>
                <a:solidFill>
                  <a:srgbClr val="FFFFFF"/>
                </a:solidFill>
              </a:defRPr>
            </a:pPr>
            <a:endParaRPr/>
          </a:p>
        </p:txBody>
      </p:sp>
      <p:sp>
        <p:nvSpPr>
          <p:cNvPr id="829" name="テキスト プレースホルダー 11"/>
          <p:cNvSpPr>
            <a:spLocks noGrp="1"/>
          </p:cNvSpPr>
          <p:nvPr>
            <p:ph type="body" sz="quarter" idx="22"/>
          </p:nvPr>
        </p:nvSpPr>
        <p:spPr>
          <a:xfrm>
            <a:off x="4943592" y="8292094"/>
            <a:ext cx="4095752" cy="720081"/>
          </a:xfrm>
          <a:prstGeom prst="rect">
            <a:avLst/>
          </a:prstGeom>
        </p:spPr>
        <p:txBody>
          <a:bodyPr lIns="81637" tIns="81637" rIns="81637" bIns="81637"/>
          <a:lstStyle/>
          <a:p>
            <a:pPr algn="ctr">
              <a:lnSpc>
                <a:spcPct val="120000"/>
              </a:lnSpc>
              <a:defRPr spc="300">
                <a:solidFill>
                  <a:schemeClr val="accent1"/>
                </a:solidFill>
                <a:latin typeface="Roboto Condensed Light"/>
                <a:ea typeface="Roboto Condensed Light"/>
                <a:cs typeface="Roboto Condensed Light"/>
                <a:sym typeface="Roboto Condensed Light"/>
              </a:defRPr>
            </a:pPr>
            <a:endParaRPr/>
          </a:p>
        </p:txBody>
      </p:sp>
      <p:sp>
        <p:nvSpPr>
          <p:cNvPr id="830" name="図プレースホルダー 18"/>
          <p:cNvSpPr>
            <a:spLocks noGrp="1"/>
          </p:cNvSpPr>
          <p:nvPr>
            <p:ph type="pic" sz="quarter" idx="23"/>
          </p:nvPr>
        </p:nvSpPr>
        <p:spPr>
          <a:xfrm>
            <a:off x="5499217" y="5808910"/>
            <a:ext cx="2984501" cy="2425701"/>
          </a:xfrm>
          <a:prstGeom prst="rect">
            <a:avLst/>
          </a:prstGeom>
        </p:spPr>
        <p:txBody>
          <a:bodyPr lIns="91439" rIns="91439">
            <a:noAutofit/>
          </a:bodyPr>
          <a:lstStyle/>
          <a:p>
            <a:endParaRPr/>
          </a:p>
        </p:txBody>
      </p:sp>
      <p:sp>
        <p:nvSpPr>
          <p:cNvPr id="831" name="直線コネクタ 45"/>
          <p:cNvSpPr/>
          <p:nvPr/>
        </p:nvSpPr>
        <p:spPr>
          <a:xfrm>
            <a:off x="5190980" y="8240335"/>
            <a:ext cx="3600001" cy="1"/>
          </a:xfrm>
          <a:prstGeom prst="line">
            <a:avLst/>
          </a:prstGeom>
          <a:ln w="12700">
            <a:solidFill>
              <a:schemeClr val="accent1"/>
            </a:solidFill>
          </a:ln>
        </p:spPr>
        <p:txBody>
          <a:bodyPr lIns="45719" rIns="45719"/>
          <a:lstStyle/>
          <a:p>
            <a:endParaRPr/>
          </a:p>
        </p:txBody>
      </p:sp>
      <p:sp>
        <p:nvSpPr>
          <p:cNvPr id="832" name="円/楕円 19"/>
          <p:cNvSpPr/>
          <p:nvPr/>
        </p:nvSpPr>
        <p:spPr>
          <a:xfrm>
            <a:off x="9590527" y="5629690"/>
            <a:ext cx="3365501" cy="260843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65" y="0"/>
                  <a:pt x="21600" y="6239"/>
                  <a:pt x="21600" y="13935"/>
                </a:cubicBezTo>
                <a:cubicBezTo>
                  <a:pt x="21600" y="16768"/>
                  <a:pt x="20945" y="19404"/>
                  <a:pt x="19815" y="21600"/>
                </a:cubicBezTo>
                <a:lnTo>
                  <a:pt x="1785" y="21600"/>
                </a:lnTo>
                <a:cubicBezTo>
                  <a:pt x="655" y="19404"/>
                  <a:pt x="0" y="16768"/>
                  <a:pt x="0" y="13935"/>
                </a:cubicBezTo>
                <a:cubicBezTo>
                  <a:pt x="0" y="6239"/>
                  <a:pt x="4835" y="0"/>
                  <a:pt x="10800" y="0"/>
                </a:cubicBezTo>
                <a:close/>
              </a:path>
            </a:pathLst>
          </a:custGeom>
          <a:solidFill>
            <a:srgbClr val="BFF2FF">
              <a:alpha val="30000"/>
            </a:srgbClr>
          </a:solidFill>
          <a:ln w="12700">
            <a:miter lim="400000"/>
          </a:ln>
        </p:spPr>
        <p:txBody>
          <a:bodyPr lIns="45719" rIns="45719" anchor="ctr"/>
          <a:lstStyle/>
          <a:p>
            <a:pPr algn="ctr">
              <a:defRPr>
                <a:solidFill>
                  <a:srgbClr val="FFFFFF"/>
                </a:solidFill>
              </a:defRPr>
            </a:pPr>
            <a:endParaRPr/>
          </a:p>
        </p:txBody>
      </p:sp>
      <p:sp>
        <p:nvSpPr>
          <p:cNvPr id="833" name="テキスト プレースホルダー 11"/>
          <p:cNvSpPr>
            <a:spLocks noGrp="1"/>
          </p:cNvSpPr>
          <p:nvPr>
            <p:ph type="body" sz="quarter" idx="24"/>
          </p:nvPr>
        </p:nvSpPr>
        <p:spPr>
          <a:xfrm>
            <a:off x="9225402" y="8293850"/>
            <a:ext cx="4095752" cy="720081"/>
          </a:xfrm>
          <a:prstGeom prst="rect">
            <a:avLst/>
          </a:prstGeom>
        </p:spPr>
        <p:txBody>
          <a:bodyPr lIns="81637" tIns="81637" rIns="81637" bIns="81637"/>
          <a:lstStyle/>
          <a:p>
            <a:pPr algn="ctr">
              <a:lnSpc>
                <a:spcPct val="120000"/>
              </a:lnSpc>
              <a:defRPr spc="300">
                <a:solidFill>
                  <a:schemeClr val="accent1"/>
                </a:solidFill>
                <a:latin typeface="Roboto Condensed Light"/>
                <a:ea typeface="Roboto Condensed Light"/>
                <a:cs typeface="Roboto Condensed Light"/>
                <a:sym typeface="Roboto Condensed Light"/>
              </a:defRPr>
            </a:pPr>
            <a:endParaRPr/>
          </a:p>
        </p:txBody>
      </p:sp>
      <p:sp>
        <p:nvSpPr>
          <p:cNvPr id="834" name="図プレースホルダー 18"/>
          <p:cNvSpPr>
            <a:spLocks noGrp="1"/>
          </p:cNvSpPr>
          <p:nvPr>
            <p:ph type="pic" sz="quarter" idx="25"/>
          </p:nvPr>
        </p:nvSpPr>
        <p:spPr>
          <a:xfrm>
            <a:off x="9781027" y="5810665"/>
            <a:ext cx="2984501" cy="2425701"/>
          </a:xfrm>
          <a:prstGeom prst="rect">
            <a:avLst/>
          </a:prstGeom>
        </p:spPr>
        <p:txBody>
          <a:bodyPr lIns="91439" rIns="91439">
            <a:noAutofit/>
          </a:bodyPr>
          <a:lstStyle/>
          <a:p>
            <a:endParaRPr/>
          </a:p>
        </p:txBody>
      </p:sp>
      <p:sp>
        <p:nvSpPr>
          <p:cNvPr id="835" name="直線コネクタ 49"/>
          <p:cNvSpPr/>
          <p:nvPr/>
        </p:nvSpPr>
        <p:spPr>
          <a:xfrm>
            <a:off x="9472789" y="8242090"/>
            <a:ext cx="3600001" cy="1"/>
          </a:xfrm>
          <a:prstGeom prst="line">
            <a:avLst/>
          </a:prstGeom>
          <a:ln w="12700">
            <a:solidFill>
              <a:schemeClr val="accent1"/>
            </a:solidFill>
          </a:ln>
        </p:spPr>
        <p:txBody>
          <a:bodyPr lIns="45719" rIns="45719"/>
          <a:lstStyle/>
          <a:p>
            <a:endParaRPr/>
          </a:p>
        </p:txBody>
      </p:sp>
      <p:sp>
        <p:nvSpPr>
          <p:cNvPr id="836" name="円/楕円 19"/>
          <p:cNvSpPr/>
          <p:nvPr/>
        </p:nvSpPr>
        <p:spPr>
          <a:xfrm>
            <a:off x="13851853" y="5629690"/>
            <a:ext cx="3365501" cy="260843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65" y="0"/>
                  <a:pt x="21600" y="6239"/>
                  <a:pt x="21600" y="13935"/>
                </a:cubicBezTo>
                <a:cubicBezTo>
                  <a:pt x="21600" y="16768"/>
                  <a:pt x="20945" y="19404"/>
                  <a:pt x="19815" y="21600"/>
                </a:cubicBezTo>
                <a:lnTo>
                  <a:pt x="1785" y="21600"/>
                </a:lnTo>
                <a:cubicBezTo>
                  <a:pt x="655" y="19404"/>
                  <a:pt x="0" y="16768"/>
                  <a:pt x="0" y="13935"/>
                </a:cubicBezTo>
                <a:cubicBezTo>
                  <a:pt x="0" y="6239"/>
                  <a:pt x="4835" y="0"/>
                  <a:pt x="10800" y="0"/>
                </a:cubicBezTo>
                <a:close/>
              </a:path>
            </a:pathLst>
          </a:custGeom>
          <a:solidFill>
            <a:srgbClr val="BFF2FF">
              <a:alpha val="30000"/>
            </a:srgbClr>
          </a:solidFill>
          <a:ln w="12700">
            <a:miter lim="400000"/>
          </a:ln>
        </p:spPr>
        <p:txBody>
          <a:bodyPr lIns="45719" rIns="45719" anchor="ctr"/>
          <a:lstStyle/>
          <a:p>
            <a:pPr algn="ctr">
              <a:defRPr>
                <a:solidFill>
                  <a:srgbClr val="FFFFFF"/>
                </a:solidFill>
              </a:defRPr>
            </a:pPr>
            <a:endParaRPr/>
          </a:p>
        </p:txBody>
      </p:sp>
      <p:sp>
        <p:nvSpPr>
          <p:cNvPr id="837" name="テキスト プレースホルダー 11"/>
          <p:cNvSpPr>
            <a:spLocks noGrp="1"/>
          </p:cNvSpPr>
          <p:nvPr>
            <p:ph type="body" sz="quarter" idx="26"/>
          </p:nvPr>
        </p:nvSpPr>
        <p:spPr>
          <a:xfrm>
            <a:off x="13486728" y="8293850"/>
            <a:ext cx="4095752" cy="720081"/>
          </a:xfrm>
          <a:prstGeom prst="rect">
            <a:avLst/>
          </a:prstGeom>
        </p:spPr>
        <p:txBody>
          <a:bodyPr lIns="81637" tIns="81637" rIns="81637" bIns="81637"/>
          <a:lstStyle/>
          <a:p>
            <a:pPr algn="ctr">
              <a:lnSpc>
                <a:spcPct val="120000"/>
              </a:lnSpc>
              <a:defRPr spc="300">
                <a:solidFill>
                  <a:schemeClr val="accent1"/>
                </a:solidFill>
                <a:latin typeface="Roboto Condensed Light"/>
                <a:ea typeface="Roboto Condensed Light"/>
                <a:cs typeface="Roboto Condensed Light"/>
                <a:sym typeface="Roboto Condensed Light"/>
              </a:defRPr>
            </a:pPr>
            <a:endParaRPr/>
          </a:p>
        </p:txBody>
      </p:sp>
      <p:sp>
        <p:nvSpPr>
          <p:cNvPr id="838" name="図プレースホルダー 18"/>
          <p:cNvSpPr>
            <a:spLocks noGrp="1"/>
          </p:cNvSpPr>
          <p:nvPr>
            <p:ph type="pic" sz="quarter" idx="27"/>
          </p:nvPr>
        </p:nvSpPr>
        <p:spPr>
          <a:xfrm>
            <a:off x="14042353" y="5810665"/>
            <a:ext cx="2984501" cy="2425701"/>
          </a:xfrm>
          <a:prstGeom prst="rect">
            <a:avLst/>
          </a:prstGeom>
        </p:spPr>
        <p:txBody>
          <a:bodyPr lIns="91439" rIns="91439">
            <a:noAutofit/>
          </a:bodyPr>
          <a:lstStyle/>
          <a:p>
            <a:endParaRPr/>
          </a:p>
        </p:txBody>
      </p:sp>
      <p:sp>
        <p:nvSpPr>
          <p:cNvPr id="839" name="直線コネクタ 53"/>
          <p:cNvSpPr/>
          <p:nvPr/>
        </p:nvSpPr>
        <p:spPr>
          <a:xfrm>
            <a:off x="13734116" y="8242090"/>
            <a:ext cx="3600001" cy="1"/>
          </a:xfrm>
          <a:prstGeom prst="line">
            <a:avLst/>
          </a:prstGeom>
          <a:ln w="12700">
            <a:solidFill>
              <a:schemeClr val="accent1"/>
            </a:solidFill>
          </a:ln>
        </p:spPr>
        <p:txBody>
          <a:bodyPr lIns="45719" rIns="45719"/>
          <a:lstStyle/>
          <a:p>
            <a:endParaRPr/>
          </a:p>
        </p:txBody>
      </p:sp>
      <p:sp>
        <p:nvSpPr>
          <p:cNvPr id="840" name="幻燈片編號"/>
          <p:cNvSpPr txBox="1">
            <a:spLocks noGrp="1"/>
          </p:cNvSpPr>
          <p:nvPr>
            <p:ph type="sldNum" sz="quarter" idx="2"/>
          </p:nvPr>
        </p:nvSpPr>
        <p:spPr>
          <a:xfrm>
            <a:off x="17371930" y="9542273"/>
            <a:ext cx="626430" cy="645877"/>
          </a:xfrm>
          <a:prstGeom prst="rect">
            <a:avLst/>
          </a:prstGeom>
        </p:spPr>
        <p:txBody>
          <a:bodyPr lIns="81637" tIns="81637" rIns="81637" bIns="81637"/>
          <a:lstStyle>
            <a:lvl1pPr algn="l">
              <a:defRPr sz="3200">
                <a:solidFill>
                  <a:srgbClr val="A2A2A2"/>
                </a:solidFill>
                <a:latin typeface="Roboto Condensed Light"/>
                <a:ea typeface="Roboto Condensed Light"/>
                <a:cs typeface="Roboto Condensed Light"/>
                <a:sym typeface="Roboto Condensed Light"/>
              </a:defRPr>
            </a:lvl1pPr>
          </a:lstStyle>
          <a:p>
            <a:fld id="{86CB4B4D-7CA3-9044-876B-883B54F8677D}" type="slidenum">
              <a:t>‹#›</a:t>
            </a:fld>
            <a:endParaRPr/>
          </a:p>
        </p:txBody>
      </p:sp>
    </p:spTree>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x">
  <p:cSld name="4 Images">
    <p:spTree>
      <p:nvGrpSpPr>
        <p:cNvPr id="1" name=""/>
        <p:cNvGrpSpPr/>
        <p:nvPr/>
      </p:nvGrpSpPr>
      <p:grpSpPr>
        <a:xfrm>
          <a:off x="0" y="0"/>
          <a:ext cx="0" cy="0"/>
          <a:chOff x="0" y="0"/>
          <a:chExt cx="0" cy="0"/>
        </a:xfrm>
      </p:grpSpPr>
      <p:sp>
        <p:nvSpPr>
          <p:cNvPr id="847" name="直角三角形 8"/>
          <p:cNvSpPr/>
          <p:nvPr/>
        </p:nvSpPr>
        <p:spPr>
          <a:xfrm rot="10800000">
            <a:off x="16421955" y="-1370"/>
            <a:ext cx="1864459" cy="2350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848" name="直角三角形 9"/>
          <p:cNvSpPr/>
          <p:nvPr/>
        </p:nvSpPr>
        <p:spPr>
          <a:xfrm rot="10800000">
            <a:off x="14212397" y="-1371"/>
            <a:ext cx="4095456" cy="1949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849" name="直線コネクタ 6"/>
          <p:cNvSpPr/>
          <p:nvPr/>
        </p:nvSpPr>
        <p:spPr>
          <a:xfrm>
            <a:off x="603507" y="1273069"/>
            <a:ext cx="17079398" cy="1"/>
          </a:xfrm>
          <a:prstGeom prst="line">
            <a:avLst/>
          </a:prstGeom>
          <a:ln w="12700">
            <a:solidFill>
              <a:schemeClr val="accent1"/>
            </a:solidFill>
          </a:ln>
        </p:spPr>
        <p:txBody>
          <a:bodyPr lIns="45719" rIns="45719"/>
          <a:lstStyle/>
          <a:p>
            <a:endParaRPr/>
          </a:p>
        </p:txBody>
      </p:sp>
      <p:sp>
        <p:nvSpPr>
          <p:cNvPr id="850" name="大標題文字"/>
          <p:cNvSpPr txBox="1">
            <a:spLocks noGrp="1"/>
          </p:cNvSpPr>
          <p:nvPr>
            <p:ph type="title"/>
          </p:nvPr>
        </p:nvSpPr>
        <p:spPr>
          <a:xfrm>
            <a:off x="592256" y="192949"/>
            <a:ext cx="16741861" cy="1125127"/>
          </a:xfrm>
          <a:prstGeom prst="rect">
            <a:avLst/>
          </a:prstGeom>
        </p:spPr>
        <p:txBody>
          <a:bodyPr lIns="81637" tIns="81637" rIns="81637" bIns="81637">
            <a:normAutofit/>
          </a:bodyPr>
          <a:lstStyle>
            <a:lvl1pPr algn="l">
              <a:defRPr sz="5400" spc="1500">
                <a:solidFill>
                  <a:schemeClr val="accent1"/>
                </a:solidFill>
              </a:defRPr>
            </a:lvl1pPr>
          </a:lstStyle>
          <a:p>
            <a:r>
              <a:t>大標題文字</a:t>
            </a:r>
          </a:p>
        </p:txBody>
      </p:sp>
      <p:sp>
        <p:nvSpPr>
          <p:cNvPr id="851" name="幻燈片編號"/>
          <p:cNvSpPr txBox="1">
            <a:spLocks noGrp="1"/>
          </p:cNvSpPr>
          <p:nvPr>
            <p:ph type="sldNum" sz="quarter" idx="2"/>
          </p:nvPr>
        </p:nvSpPr>
        <p:spPr>
          <a:xfrm>
            <a:off x="17371930" y="9542273"/>
            <a:ext cx="626430" cy="645877"/>
          </a:xfrm>
          <a:prstGeom prst="rect">
            <a:avLst/>
          </a:prstGeom>
        </p:spPr>
        <p:txBody>
          <a:bodyPr lIns="81637" tIns="81637" rIns="81637" bIns="81637"/>
          <a:lstStyle>
            <a:lvl1pPr algn="l">
              <a:defRPr sz="3200">
                <a:solidFill>
                  <a:srgbClr val="A2A2A2"/>
                </a:solidFill>
                <a:latin typeface="Roboto Condensed Light"/>
                <a:ea typeface="Roboto Condensed Light"/>
                <a:cs typeface="Roboto Condensed Light"/>
                <a:sym typeface="Roboto Condensed Light"/>
              </a:defRPr>
            </a:lvl1pPr>
          </a:lstStyle>
          <a:p>
            <a:fld id="{86CB4B4D-7CA3-9044-876B-883B54F8677D}" type="slidenum">
              <a:t>‹#›</a:t>
            </a:fld>
            <a:endParaRPr/>
          </a:p>
        </p:txBody>
      </p:sp>
      <p:sp>
        <p:nvSpPr>
          <p:cNvPr id="852" name="円/楕円 4"/>
          <p:cNvSpPr/>
          <p:nvPr/>
        </p:nvSpPr>
        <p:spPr>
          <a:xfrm>
            <a:off x="723836" y="2490310"/>
            <a:ext cx="3771576" cy="3771901"/>
          </a:xfrm>
          <a:prstGeom prst="ellipse">
            <a:avLst/>
          </a:prstGeom>
          <a:solidFill>
            <a:srgbClr val="BFF2FF">
              <a:alpha val="30000"/>
            </a:srgbClr>
          </a:solidFill>
          <a:ln w="12700">
            <a:solidFill>
              <a:schemeClr val="accent1"/>
            </a:solidFill>
            <a:prstDash val="dash"/>
          </a:ln>
        </p:spPr>
        <p:txBody>
          <a:bodyPr lIns="45719" rIns="45719" anchor="ctr"/>
          <a:lstStyle/>
          <a:p>
            <a:pPr algn="ctr">
              <a:defRPr sz="2400">
                <a:latin typeface="Roboto Condensed Light"/>
                <a:ea typeface="Roboto Condensed Light"/>
                <a:cs typeface="Roboto Condensed Light"/>
                <a:sym typeface="Roboto Condensed Light"/>
              </a:defRPr>
            </a:pPr>
            <a:endParaRPr/>
          </a:p>
        </p:txBody>
      </p:sp>
      <p:sp>
        <p:nvSpPr>
          <p:cNvPr id="853" name="図プレースホルダー 9"/>
          <p:cNvSpPr>
            <a:spLocks noGrp="1"/>
          </p:cNvSpPr>
          <p:nvPr>
            <p:ph type="pic" sz="quarter" idx="13"/>
          </p:nvPr>
        </p:nvSpPr>
        <p:spPr>
          <a:xfrm>
            <a:off x="892777" y="2659265"/>
            <a:ext cx="3433694" cy="3433991"/>
          </a:xfrm>
          <a:prstGeom prst="rect">
            <a:avLst/>
          </a:prstGeom>
        </p:spPr>
        <p:txBody>
          <a:bodyPr lIns="91439" rIns="91439">
            <a:noAutofit/>
          </a:bodyPr>
          <a:lstStyle/>
          <a:p>
            <a:endParaRPr/>
          </a:p>
        </p:txBody>
      </p:sp>
      <p:sp>
        <p:nvSpPr>
          <p:cNvPr id="854" name="円/楕円 6"/>
          <p:cNvSpPr/>
          <p:nvPr/>
        </p:nvSpPr>
        <p:spPr>
          <a:xfrm>
            <a:off x="5066860" y="2490310"/>
            <a:ext cx="3771575" cy="3771901"/>
          </a:xfrm>
          <a:prstGeom prst="ellipse">
            <a:avLst/>
          </a:prstGeom>
          <a:solidFill>
            <a:srgbClr val="BFF2FF">
              <a:alpha val="30000"/>
            </a:srgbClr>
          </a:solidFill>
          <a:ln w="12700">
            <a:solidFill>
              <a:schemeClr val="accent1"/>
            </a:solidFill>
            <a:prstDash val="dash"/>
          </a:ln>
        </p:spPr>
        <p:txBody>
          <a:bodyPr lIns="45719" rIns="45719" anchor="ctr"/>
          <a:lstStyle/>
          <a:p>
            <a:pPr algn="ctr">
              <a:defRPr sz="2400">
                <a:latin typeface="Roboto Condensed Light"/>
                <a:ea typeface="Roboto Condensed Light"/>
                <a:cs typeface="Roboto Condensed Light"/>
                <a:sym typeface="Roboto Condensed Light"/>
              </a:defRPr>
            </a:pPr>
            <a:endParaRPr/>
          </a:p>
        </p:txBody>
      </p:sp>
      <p:sp>
        <p:nvSpPr>
          <p:cNvPr id="855" name="図プレースホルダー 9"/>
          <p:cNvSpPr>
            <a:spLocks noGrp="1"/>
          </p:cNvSpPr>
          <p:nvPr>
            <p:ph type="pic" sz="quarter" idx="14"/>
          </p:nvPr>
        </p:nvSpPr>
        <p:spPr>
          <a:xfrm>
            <a:off x="5235800" y="2659265"/>
            <a:ext cx="3433695" cy="3433991"/>
          </a:xfrm>
          <a:prstGeom prst="rect">
            <a:avLst/>
          </a:prstGeom>
        </p:spPr>
        <p:txBody>
          <a:bodyPr lIns="91439" rIns="91439">
            <a:noAutofit/>
          </a:bodyPr>
          <a:lstStyle/>
          <a:p>
            <a:endParaRPr/>
          </a:p>
        </p:txBody>
      </p:sp>
      <p:sp>
        <p:nvSpPr>
          <p:cNvPr id="856" name="円/楕円 8"/>
          <p:cNvSpPr/>
          <p:nvPr/>
        </p:nvSpPr>
        <p:spPr>
          <a:xfrm>
            <a:off x="9409882" y="2452210"/>
            <a:ext cx="3771576" cy="3771901"/>
          </a:xfrm>
          <a:prstGeom prst="ellipse">
            <a:avLst/>
          </a:prstGeom>
          <a:solidFill>
            <a:srgbClr val="BFF2FF">
              <a:alpha val="30000"/>
            </a:srgbClr>
          </a:solidFill>
          <a:ln w="12700">
            <a:solidFill>
              <a:schemeClr val="accent1"/>
            </a:solidFill>
            <a:prstDash val="dash"/>
          </a:ln>
        </p:spPr>
        <p:txBody>
          <a:bodyPr lIns="45719" rIns="45719" anchor="ctr"/>
          <a:lstStyle/>
          <a:p>
            <a:pPr algn="ctr">
              <a:defRPr sz="2400">
                <a:latin typeface="Roboto Condensed Light"/>
                <a:ea typeface="Roboto Condensed Light"/>
                <a:cs typeface="Roboto Condensed Light"/>
                <a:sym typeface="Roboto Condensed Light"/>
              </a:defRPr>
            </a:pPr>
            <a:endParaRPr/>
          </a:p>
        </p:txBody>
      </p:sp>
      <p:sp>
        <p:nvSpPr>
          <p:cNvPr id="857" name="図プレースホルダー 9"/>
          <p:cNvSpPr>
            <a:spLocks noGrp="1"/>
          </p:cNvSpPr>
          <p:nvPr>
            <p:ph type="pic" sz="quarter" idx="15"/>
          </p:nvPr>
        </p:nvSpPr>
        <p:spPr>
          <a:xfrm>
            <a:off x="9578823" y="2621165"/>
            <a:ext cx="3433694" cy="3433991"/>
          </a:xfrm>
          <a:prstGeom prst="rect">
            <a:avLst/>
          </a:prstGeom>
        </p:spPr>
        <p:txBody>
          <a:bodyPr lIns="91439" rIns="91439">
            <a:noAutofit/>
          </a:bodyPr>
          <a:lstStyle/>
          <a:p>
            <a:endParaRPr/>
          </a:p>
        </p:txBody>
      </p:sp>
      <p:sp>
        <p:nvSpPr>
          <p:cNvPr id="858" name="円/楕円 10"/>
          <p:cNvSpPr/>
          <p:nvPr/>
        </p:nvSpPr>
        <p:spPr>
          <a:xfrm>
            <a:off x="13752906" y="2452210"/>
            <a:ext cx="3771575" cy="3771901"/>
          </a:xfrm>
          <a:prstGeom prst="ellipse">
            <a:avLst/>
          </a:prstGeom>
          <a:solidFill>
            <a:srgbClr val="BFF2FF">
              <a:alpha val="30000"/>
            </a:srgbClr>
          </a:solidFill>
          <a:ln w="12700">
            <a:solidFill>
              <a:schemeClr val="accent1"/>
            </a:solidFill>
            <a:prstDash val="dash"/>
          </a:ln>
        </p:spPr>
        <p:txBody>
          <a:bodyPr lIns="45719" rIns="45719" anchor="ctr"/>
          <a:lstStyle/>
          <a:p>
            <a:pPr algn="ctr">
              <a:defRPr sz="2400">
                <a:latin typeface="Roboto Condensed Light"/>
                <a:ea typeface="Roboto Condensed Light"/>
                <a:cs typeface="Roboto Condensed Light"/>
                <a:sym typeface="Roboto Condensed Light"/>
              </a:defRPr>
            </a:pPr>
            <a:endParaRPr/>
          </a:p>
        </p:txBody>
      </p:sp>
      <p:sp>
        <p:nvSpPr>
          <p:cNvPr id="859" name="図プレースホルダー 9"/>
          <p:cNvSpPr>
            <a:spLocks noGrp="1"/>
          </p:cNvSpPr>
          <p:nvPr>
            <p:ph type="pic" sz="quarter" idx="16"/>
          </p:nvPr>
        </p:nvSpPr>
        <p:spPr>
          <a:xfrm>
            <a:off x="13921846" y="2621165"/>
            <a:ext cx="3433695" cy="3433991"/>
          </a:xfrm>
          <a:prstGeom prst="rect">
            <a:avLst/>
          </a:prstGeom>
        </p:spPr>
        <p:txBody>
          <a:bodyPr lIns="91439" rIns="91439">
            <a:noAutofit/>
          </a:bodyPr>
          <a:lstStyle/>
          <a:p>
            <a:endParaRPr/>
          </a:p>
        </p:txBody>
      </p:sp>
      <p:sp>
        <p:nvSpPr>
          <p:cNvPr id="860" name="內文層級一…"/>
          <p:cNvSpPr txBox="1">
            <a:spLocks noGrp="1"/>
          </p:cNvSpPr>
          <p:nvPr>
            <p:ph type="body" sz="quarter" idx="1"/>
          </p:nvPr>
        </p:nvSpPr>
        <p:spPr>
          <a:xfrm>
            <a:off x="685740" y="6483905"/>
            <a:ext cx="3885863" cy="693830"/>
          </a:xfrm>
          <a:prstGeom prst="rect">
            <a:avLst/>
          </a:prstGeom>
        </p:spPr>
        <p:txBody>
          <a:bodyPr lIns="81637" tIns="81637" rIns="81637" bIns="81637"/>
          <a:lstStyle>
            <a:lvl1pPr algn="ctr">
              <a:spcBef>
                <a:spcPts val="700"/>
              </a:spcBef>
              <a:defRPr sz="3200">
                <a:solidFill>
                  <a:schemeClr val="accent1"/>
                </a:solidFill>
                <a:latin typeface="Roboto Condensed Light"/>
                <a:ea typeface="Roboto Condensed Light"/>
                <a:cs typeface="Roboto Condensed Light"/>
                <a:sym typeface="Roboto Condensed Light"/>
              </a:defRPr>
            </a:lvl1pPr>
            <a:lvl2pPr marL="1399502" indent="-583125" algn="ctr">
              <a:spcBef>
                <a:spcPts val="700"/>
              </a:spcBef>
              <a:defRPr sz="3200">
                <a:solidFill>
                  <a:schemeClr val="accent1"/>
                </a:solidFill>
                <a:latin typeface="Roboto Condensed Light"/>
                <a:ea typeface="Roboto Condensed Light"/>
                <a:cs typeface="Roboto Condensed Light"/>
                <a:sym typeface="Roboto Condensed Light"/>
              </a:defRPr>
            </a:lvl2pPr>
            <a:lvl3pPr marL="2099253" indent="-466500" algn="ctr">
              <a:spcBef>
                <a:spcPts val="700"/>
              </a:spcBef>
              <a:defRPr sz="3200">
                <a:solidFill>
                  <a:schemeClr val="accent1"/>
                </a:solidFill>
                <a:latin typeface="Roboto Condensed Light"/>
                <a:ea typeface="Roboto Condensed Light"/>
                <a:cs typeface="Roboto Condensed Light"/>
                <a:sym typeface="Roboto Condensed Light"/>
              </a:defRPr>
            </a:lvl3pPr>
            <a:lvl4pPr marL="2915629" indent="-466500" algn="ctr">
              <a:spcBef>
                <a:spcPts val="700"/>
              </a:spcBef>
              <a:defRPr sz="3200">
                <a:solidFill>
                  <a:schemeClr val="accent1"/>
                </a:solidFill>
                <a:latin typeface="Roboto Condensed Light"/>
                <a:ea typeface="Roboto Condensed Light"/>
                <a:cs typeface="Roboto Condensed Light"/>
                <a:sym typeface="Roboto Condensed Light"/>
              </a:defRPr>
            </a:lvl4pPr>
            <a:lvl5pPr marL="3732005" indent="-466500" algn="ctr">
              <a:spcBef>
                <a:spcPts val="700"/>
              </a:spcBef>
              <a:defRPr sz="3200">
                <a:solidFill>
                  <a:schemeClr val="accent1"/>
                </a:solidFill>
                <a:latin typeface="Roboto Condensed Light"/>
                <a:ea typeface="Roboto Condensed Light"/>
                <a:cs typeface="Roboto Condensed Light"/>
                <a:sym typeface="Roboto Condensed Light"/>
              </a:defRPr>
            </a:lvl5pPr>
          </a:lstStyle>
          <a:p>
            <a:r>
              <a:t>內文層級一</a:t>
            </a:r>
          </a:p>
          <a:p>
            <a:pPr lvl="1"/>
            <a:r>
              <a:t>內文層級二</a:t>
            </a:r>
          </a:p>
          <a:p>
            <a:pPr lvl="2"/>
            <a:r>
              <a:t>內文層級三</a:t>
            </a:r>
          </a:p>
          <a:p>
            <a:pPr lvl="3"/>
            <a:r>
              <a:t>內文層級四</a:t>
            </a:r>
          </a:p>
          <a:p>
            <a:pPr lvl="4"/>
            <a:r>
              <a:t>內文層級五</a:t>
            </a:r>
          </a:p>
        </p:txBody>
      </p:sp>
      <p:sp>
        <p:nvSpPr>
          <p:cNvPr id="861" name="テキスト プレースホルダー 6"/>
          <p:cNvSpPr>
            <a:spLocks noGrp="1"/>
          </p:cNvSpPr>
          <p:nvPr>
            <p:ph type="body" sz="quarter" idx="17"/>
          </p:nvPr>
        </p:nvSpPr>
        <p:spPr>
          <a:xfrm>
            <a:off x="5028762" y="6483905"/>
            <a:ext cx="3885863" cy="693831"/>
          </a:xfrm>
          <a:prstGeom prst="rect">
            <a:avLst/>
          </a:prstGeom>
        </p:spPr>
        <p:txBody>
          <a:bodyPr lIns="81637" tIns="81637" rIns="81637" bIns="81637"/>
          <a:lstStyle/>
          <a:p>
            <a:pPr algn="ctr">
              <a:spcBef>
                <a:spcPts val="700"/>
              </a:spcBef>
              <a:defRPr sz="3200">
                <a:solidFill>
                  <a:schemeClr val="accent1"/>
                </a:solidFill>
                <a:latin typeface="Roboto Condensed Light"/>
                <a:ea typeface="Roboto Condensed Light"/>
                <a:cs typeface="Roboto Condensed Light"/>
                <a:sym typeface="Roboto Condensed Light"/>
              </a:defRPr>
            </a:pPr>
            <a:endParaRPr/>
          </a:p>
        </p:txBody>
      </p:sp>
      <p:sp>
        <p:nvSpPr>
          <p:cNvPr id="862" name="テキスト プレースホルダー 6"/>
          <p:cNvSpPr>
            <a:spLocks noGrp="1"/>
          </p:cNvSpPr>
          <p:nvPr>
            <p:ph type="body" sz="quarter" idx="18"/>
          </p:nvPr>
        </p:nvSpPr>
        <p:spPr>
          <a:xfrm>
            <a:off x="9447979" y="6483905"/>
            <a:ext cx="3885863" cy="693831"/>
          </a:xfrm>
          <a:prstGeom prst="rect">
            <a:avLst/>
          </a:prstGeom>
        </p:spPr>
        <p:txBody>
          <a:bodyPr lIns="81637" tIns="81637" rIns="81637" bIns="81637"/>
          <a:lstStyle/>
          <a:p>
            <a:pPr algn="ctr">
              <a:spcBef>
                <a:spcPts val="700"/>
              </a:spcBef>
              <a:defRPr sz="3200">
                <a:solidFill>
                  <a:schemeClr val="accent1"/>
                </a:solidFill>
                <a:latin typeface="Roboto Condensed Light"/>
                <a:ea typeface="Roboto Condensed Light"/>
                <a:cs typeface="Roboto Condensed Light"/>
                <a:sym typeface="Roboto Condensed Light"/>
              </a:defRPr>
            </a:pPr>
            <a:endParaRPr/>
          </a:p>
        </p:txBody>
      </p:sp>
      <p:sp>
        <p:nvSpPr>
          <p:cNvPr id="863" name="テキスト プレースホルダー 6"/>
          <p:cNvSpPr>
            <a:spLocks noGrp="1"/>
          </p:cNvSpPr>
          <p:nvPr>
            <p:ph type="body" sz="quarter" idx="19"/>
          </p:nvPr>
        </p:nvSpPr>
        <p:spPr>
          <a:xfrm>
            <a:off x="13791003" y="6483905"/>
            <a:ext cx="3885863" cy="693831"/>
          </a:xfrm>
          <a:prstGeom prst="rect">
            <a:avLst/>
          </a:prstGeom>
        </p:spPr>
        <p:txBody>
          <a:bodyPr lIns="81637" tIns="81637" rIns="81637" bIns="81637"/>
          <a:lstStyle/>
          <a:p>
            <a:pPr algn="ctr">
              <a:spcBef>
                <a:spcPts val="700"/>
              </a:spcBef>
              <a:defRPr sz="3200">
                <a:solidFill>
                  <a:schemeClr val="accent1"/>
                </a:solidFill>
                <a:latin typeface="Roboto Condensed Light"/>
                <a:ea typeface="Roboto Condensed Light"/>
                <a:cs typeface="Roboto Condensed Light"/>
                <a:sym typeface="Roboto Condensed Light"/>
              </a:defRPr>
            </a:pPr>
            <a:endParaRPr/>
          </a:p>
        </p:txBody>
      </p:sp>
      <p:sp>
        <p:nvSpPr>
          <p:cNvPr id="864" name="テキスト プレースホルダー 11"/>
          <p:cNvSpPr>
            <a:spLocks noGrp="1"/>
          </p:cNvSpPr>
          <p:nvPr>
            <p:ph type="body" sz="quarter" idx="20"/>
          </p:nvPr>
        </p:nvSpPr>
        <p:spPr>
          <a:xfrm>
            <a:off x="685740" y="7042719"/>
            <a:ext cx="3925243" cy="1872681"/>
          </a:xfrm>
          <a:prstGeom prst="rect">
            <a:avLst/>
          </a:prstGeom>
        </p:spPr>
        <p:txBody>
          <a:bodyPr lIns="81637" tIns="81637" rIns="81637" bIns="81637"/>
          <a:lstStyle/>
          <a:p>
            <a:pPr>
              <a:lnSpc>
                <a:spcPct val="120000"/>
              </a:lnSpc>
              <a:spcBef>
                <a:spcPts val="400"/>
              </a:spcBef>
              <a:defRPr sz="2000"/>
            </a:pPr>
            <a:endParaRPr/>
          </a:p>
        </p:txBody>
      </p:sp>
      <p:sp>
        <p:nvSpPr>
          <p:cNvPr id="865" name="テキスト プレースホルダー 11"/>
          <p:cNvSpPr>
            <a:spLocks noGrp="1"/>
          </p:cNvSpPr>
          <p:nvPr>
            <p:ph type="body" sz="quarter" idx="21"/>
          </p:nvPr>
        </p:nvSpPr>
        <p:spPr>
          <a:xfrm>
            <a:off x="5028762" y="7042719"/>
            <a:ext cx="3925244" cy="1872681"/>
          </a:xfrm>
          <a:prstGeom prst="rect">
            <a:avLst/>
          </a:prstGeom>
        </p:spPr>
        <p:txBody>
          <a:bodyPr lIns="81637" tIns="81637" rIns="81637" bIns="81637"/>
          <a:lstStyle/>
          <a:p>
            <a:pPr>
              <a:lnSpc>
                <a:spcPct val="120000"/>
              </a:lnSpc>
              <a:spcBef>
                <a:spcPts val="400"/>
              </a:spcBef>
              <a:defRPr sz="2000"/>
            </a:pPr>
            <a:endParaRPr/>
          </a:p>
        </p:txBody>
      </p:sp>
      <p:sp>
        <p:nvSpPr>
          <p:cNvPr id="866" name="テキスト プレースホルダー 11"/>
          <p:cNvSpPr>
            <a:spLocks noGrp="1"/>
          </p:cNvSpPr>
          <p:nvPr>
            <p:ph type="body" sz="quarter" idx="22"/>
          </p:nvPr>
        </p:nvSpPr>
        <p:spPr>
          <a:xfrm>
            <a:off x="9447979" y="7042719"/>
            <a:ext cx="3925244" cy="1872681"/>
          </a:xfrm>
          <a:prstGeom prst="rect">
            <a:avLst/>
          </a:prstGeom>
        </p:spPr>
        <p:txBody>
          <a:bodyPr lIns="81637" tIns="81637" rIns="81637" bIns="81637"/>
          <a:lstStyle/>
          <a:p>
            <a:pPr>
              <a:lnSpc>
                <a:spcPct val="120000"/>
              </a:lnSpc>
              <a:spcBef>
                <a:spcPts val="400"/>
              </a:spcBef>
              <a:defRPr sz="2000"/>
            </a:pPr>
            <a:endParaRPr/>
          </a:p>
        </p:txBody>
      </p:sp>
      <p:sp>
        <p:nvSpPr>
          <p:cNvPr id="867" name="テキスト プレースホルダー 11"/>
          <p:cNvSpPr>
            <a:spLocks noGrp="1"/>
          </p:cNvSpPr>
          <p:nvPr>
            <p:ph type="body" sz="quarter" idx="23"/>
          </p:nvPr>
        </p:nvSpPr>
        <p:spPr>
          <a:xfrm>
            <a:off x="13791003" y="7042719"/>
            <a:ext cx="3925244" cy="1872681"/>
          </a:xfrm>
          <a:prstGeom prst="rect">
            <a:avLst/>
          </a:prstGeom>
        </p:spPr>
        <p:txBody>
          <a:bodyPr lIns="81637" tIns="81637" rIns="81637" bIns="81637"/>
          <a:lstStyle/>
          <a:p>
            <a:pPr>
              <a:lnSpc>
                <a:spcPct val="120000"/>
              </a:lnSpc>
              <a:spcBef>
                <a:spcPts val="400"/>
              </a:spcBef>
              <a:defRPr sz="2000"/>
            </a:pPr>
            <a:endParaRPr/>
          </a:p>
        </p:txBody>
      </p:sp>
    </p:spTree>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x">
  <p:cSld name="3 Points">
    <p:spTree>
      <p:nvGrpSpPr>
        <p:cNvPr id="1" name=""/>
        <p:cNvGrpSpPr/>
        <p:nvPr/>
      </p:nvGrpSpPr>
      <p:grpSpPr>
        <a:xfrm>
          <a:off x="0" y="0"/>
          <a:ext cx="0" cy="0"/>
          <a:chOff x="0" y="0"/>
          <a:chExt cx="0" cy="0"/>
        </a:xfrm>
      </p:grpSpPr>
      <p:sp>
        <p:nvSpPr>
          <p:cNvPr id="874" name="直角三角形 8"/>
          <p:cNvSpPr/>
          <p:nvPr/>
        </p:nvSpPr>
        <p:spPr>
          <a:xfrm rot="10800000">
            <a:off x="16421955" y="-1370"/>
            <a:ext cx="1864459" cy="2350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875" name="直角三角形 9"/>
          <p:cNvSpPr/>
          <p:nvPr/>
        </p:nvSpPr>
        <p:spPr>
          <a:xfrm rot="10800000">
            <a:off x="14212397" y="-1371"/>
            <a:ext cx="4095456" cy="1949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876" name="直線コネクタ 6"/>
          <p:cNvSpPr/>
          <p:nvPr/>
        </p:nvSpPr>
        <p:spPr>
          <a:xfrm>
            <a:off x="603507" y="1273069"/>
            <a:ext cx="17079398" cy="1"/>
          </a:xfrm>
          <a:prstGeom prst="line">
            <a:avLst/>
          </a:prstGeom>
          <a:ln w="12700">
            <a:solidFill>
              <a:schemeClr val="accent1"/>
            </a:solidFill>
          </a:ln>
        </p:spPr>
        <p:txBody>
          <a:bodyPr lIns="45719" rIns="45719"/>
          <a:lstStyle/>
          <a:p>
            <a:endParaRPr/>
          </a:p>
        </p:txBody>
      </p:sp>
      <p:sp>
        <p:nvSpPr>
          <p:cNvPr id="877" name="大標題文字"/>
          <p:cNvSpPr txBox="1">
            <a:spLocks noGrp="1"/>
          </p:cNvSpPr>
          <p:nvPr>
            <p:ph type="title"/>
          </p:nvPr>
        </p:nvSpPr>
        <p:spPr>
          <a:xfrm>
            <a:off x="592256" y="192949"/>
            <a:ext cx="16741861" cy="1125127"/>
          </a:xfrm>
          <a:prstGeom prst="rect">
            <a:avLst/>
          </a:prstGeom>
        </p:spPr>
        <p:txBody>
          <a:bodyPr lIns="81637" tIns="81637" rIns="81637" bIns="81637">
            <a:normAutofit/>
          </a:bodyPr>
          <a:lstStyle>
            <a:lvl1pPr algn="l">
              <a:defRPr sz="5400" spc="1500">
                <a:solidFill>
                  <a:schemeClr val="accent1"/>
                </a:solidFill>
              </a:defRPr>
            </a:lvl1pPr>
          </a:lstStyle>
          <a:p>
            <a:r>
              <a:t>大標題文字</a:t>
            </a:r>
          </a:p>
        </p:txBody>
      </p:sp>
      <p:sp>
        <p:nvSpPr>
          <p:cNvPr id="878" name="幻燈片編號"/>
          <p:cNvSpPr txBox="1">
            <a:spLocks noGrp="1"/>
          </p:cNvSpPr>
          <p:nvPr>
            <p:ph type="sldNum" sz="quarter" idx="2"/>
          </p:nvPr>
        </p:nvSpPr>
        <p:spPr>
          <a:xfrm>
            <a:off x="17371930" y="9542273"/>
            <a:ext cx="626430" cy="645877"/>
          </a:xfrm>
          <a:prstGeom prst="rect">
            <a:avLst/>
          </a:prstGeom>
        </p:spPr>
        <p:txBody>
          <a:bodyPr lIns="81637" tIns="81637" rIns="81637" bIns="81637"/>
          <a:lstStyle>
            <a:lvl1pPr algn="l">
              <a:defRPr sz="3200">
                <a:solidFill>
                  <a:srgbClr val="A2A2A2"/>
                </a:solidFill>
                <a:latin typeface="Roboto Condensed Light"/>
                <a:ea typeface="Roboto Condensed Light"/>
                <a:cs typeface="Roboto Condensed Light"/>
                <a:sym typeface="Roboto Condensed Light"/>
              </a:defRPr>
            </a:lvl1pPr>
          </a:lstStyle>
          <a:p>
            <a:fld id="{86CB4B4D-7CA3-9044-876B-883B54F8677D}" type="slidenum">
              <a:t>‹#›</a:t>
            </a:fld>
            <a:endParaRPr/>
          </a:p>
        </p:txBody>
      </p:sp>
      <p:sp>
        <p:nvSpPr>
          <p:cNvPr id="879" name="內文層級一…"/>
          <p:cNvSpPr txBox="1">
            <a:spLocks noGrp="1"/>
          </p:cNvSpPr>
          <p:nvPr>
            <p:ph type="body" sz="quarter" idx="1"/>
          </p:nvPr>
        </p:nvSpPr>
        <p:spPr>
          <a:xfrm>
            <a:off x="959042" y="6697584"/>
            <a:ext cx="4854903" cy="2091322"/>
          </a:xfrm>
          <a:prstGeom prst="rect">
            <a:avLst/>
          </a:prstGeom>
        </p:spPr>
        <p:txBody>
          <a:bodyPr lIns="81637" tIns="81637" rIns="81637" bIns="81637"/>
          <a:lstStyle>
            <a:lvl1pPr>
              <a:lnSpc>
                <a:spcPct val="120000"/>
              </a:lnSpc>
              <a:spcBef>
                <a:spcPts val="600"/>
              </a:spcBef>
              <a:defRPr sz="2000"/>
            </a:lvl1pPr>
            <a:lvl2pPr marL="1180830" indent="-364453">
              <a:lnSpc>
                <a:spcPct val="120000"/>
              </a:lnSpc>
              <a:spcBef>
                <a:spcPts val="600"/>
              </a:spcBef>
              <a:defRPr sz="2000"/>
            </a:lvl2pPr>
            <a:lvl3pPr marL="1924315" indent="-291562">
              <a:lnSpc>
                <a:spcPct val="120000"/>
              </a:lnSpc>
              <a:spcBef>
                <a:spcPts val="600"/>
              </a:spcBef>
              <a:defRPr sz="2000"/>
            </a:lvl3pPr>
            <a:lvl4pPr marL="2740691" indent="-291562">
              <a:lnSpc>
                <a:spcPct val="120000"/>
              </a:lnSpc>
              <a:spcBef>
                <a:spcPts val="600"/>
              </a:spcBef>
              <a:defRPr sz="2000"/>
            </a:lvl4pPr>
            <a:lvl5pPr marL="3557067" indent="-291562">
              <a:lnSpc>
                <a:spcPct val="120000"/>
              </a:lnSpc>
              <a:spcBef>
                <a:spcPts val="600"/>
              </a:spcBef>
              <a:defRPr sz="2000"/>
            </a:lvl5pPr>
          </a:lstStyle>
          <a:p>
            <a:r>
              <a:t>內文層級一</a:t>
            </a:r>
          </a:p>
          <a:p>
            <a:pPr lvl="1"/>
            <a:r>
              <a:t>內文層級二</a:t>
            </a:r>
          </a:p>
          <a:p>
            <a:pPr lvl="2"/>
            <a:r>
              <a:t>內文層級三</a:t>
            </a:r>
          </a:p>
          <a:p>
            <a:pPr lvl="3"/>
            <a:r>
              <a:t>內文層級四</a:t>
            </a:r>
          </a:p>
          <a:p>
            <a:pPr lvl="4"/>
            <a:r>
              <a:t>內文層級五</a:t>
            </a:r>
          </a:p>
        </p:txBody>
      </p:sp>
      <p:sp>
        <p:nvSpPr>
          <p:cNvPr id="880" name="直線コネクタ 5"/>
          <p:cNvSpPr/>
          <p:nvPr/>
        </p:nvSpPr>
        <p:spPr>
          <a:xfrm flipH="1" flipV="1">
            <a:off x="870142" y="5863580"/>
            <a:ext cx="5032705" cy="1"/>
          </a:xfrm>
          <a:prstGeom prst="line">
            <a:avLst/>
          </a:prstGeom>
          <a:ln w="12700">
            <a:solidFill>
              <a:schemeClr val="accent1"/>
            </a:solidFill>
          </a:ln>
        </p:spPr>
        <p:txBody>
          <a:bodyPr lIns="45719" rIns="45719"/>
          <a:lstStyle/>
          <a:p>
            <a:endParaRPr/>
          </a:p>
        </p:txBody>
      </p:sp>
      <p:sp>
        <p:nvSpPr>
          <p:cNvPr id="881" name="テキスト プレースホルダー 11"/>
          <p:cNvSpPr>
            <a:spLocks noGrp="1"/>
          </p:cNvSpPr>
          <p:nvPr>
            <p:ph type="body" sz="quarter" idx="13"/>
          </p:nvPr>
        </p:nvSpPr>
        <p:spPr>
          <a:xfrm>
            <a:off x="961319" y="6043600"/>
            <a:ext cx="4850350" cy="720081"/>
          </a:xfrm>
          <a:prstGeom prst="rect">
            <a:avLst/>
          </a:prstGeom>
        </p:spPr>
        <p:txBody>
          <a:bodyPr lIns="81637" tIns="81637" rIns="81637" bIns="81637" anchor="b"/>
          <a:lstStyle/>
          <a:p>
            <a:pPr>
              <a:spcBef>
                <a:spcPts val="0"/>
              </a:spcBef>
              <a:defRPr sz="2800" spc="300">
                <a:solidFill>
                  <a:schemeClr val="accent1"/>
                </a:solidFill>
                <a:latin typeface="Roboto Condensed Light"/>
                <a:ea typeface="Roboto Condensed Light"/>
                <a:cs typeface="Roboto Condensed Light"/>
                <a:sym typeface="Roboto Condensed Light"/>
              </a:defRPr>
            </a:pPr>
            <a:endParaRPr/>
          </a:p>
        </p:txBody>
      </p:sp>
      <p:sp>
        <p:nvSpPr>
          <p:cNvPr id="882" name="円/楕円 15"/>
          <p:cNvSpPr/>
          <p:nvPr/>
        </p:nvSpPr>
        <p:spPr>
          <a:xfrm>
            <a:off x="1782597" y="2315840"/>
            <a:ext cx="3187701" cy="3187701"/>
          </a:xfrm>
          <a:prstGeom prst="ellipse">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883" name="テキスト プレースホルダー 11"/>
          <p:cNvSpPr>
            <a:spLocks noGrp="1"/>
          </p:cNvSpPr>
          <p:nvPr>
            <p:ph type="body" sz="quarter" idx="14"/>
          </p:nvPr>
        </p:nvSpPr>
        <p:spPr>
          <a:xfrm>
            <a:off x="1870884" y="3459639"/>
            <a:ext cx="3011128" cy="900101"/>
          </a:xfrm>
          <a:prstGeom prst="rect">
            <a:avLst/>
          </a:prstGeom>
        </p:spPr>
        <p:txBody>
          <a:bodyPr lIns="81637" tIns="81637" rIns="81637" bIns="81637" anchor="ctr"/>
          <a:lstStyle/>
          <a:p>
            <a:pPr algn="ctr">
              <a:lnSpc>
                <a:spcPct val="120000"/>
              </a:lnSpc>
              <a:spcBef>
                <a:spcPts val="600"/>
              </a:spcBef>
              <a:defRPr sz="2800" spc="300">
                <a:solidFill>
                  <a:srgbClr val="FFFFFF"/>
                </a:solidFill>
                <a:latin typeface="Roboto Condensed Light"/>
                <a:ea typeface="Roboto Condensed Light"/>
                <a:cs typeface="Roboto Condensed Light"/>
                <a:sym typeface="Roboto Condensed Light"/>
              </a:defRPr>
            </a:pPr>
            <a:endParaRPr/>
          </a:p>
        </p:txBody>
      </p:sp>
      <p:sp>
        <p:nvSpPr>
          <p:cNvPr id="884" name="テキスト プレースホルダー 11"/>
          <p:cNvSpPr>
            <a:spLocks noGrp="1"/>
          </p:cNvSpPr>
          <p:nvPr>
            <p:ph type="body" sz="quarter" idx="15"/>
          </p:nvPr>
        </p:nvSpPr>
        <p:spPr>
          <a:xfrm>
            <a:off x="6725007" y="6697584"/>
            <a:ext cx="4854904" cy="2091322"/>
          </a:xfrm>
          <a:prstGeom prst="rect">
            <a:avLst/>
          </a:prstGeom>
        </p:spPr>
        <p:txBody>
          <a:bodyPr lIns="81637" tIns="81637" rIns="81637" bIns="81637"/>
          <a:lstStyle/>
          <a:p>
            <a:pPr>
              <a:lnSpc>
                <a:spcPct val="120000"/>
              </a:lnSpc>
              <a:spcBef>
                <a:spcPts val="600"/>
              </a:spcBef>
              <a:defRPr sz="2000"/>
            </a:pPr>
            <a:endParaRPr/>
          </a:p>
        </p:txBody>
      </p:sp>
      <p:sp>
        <p:nvSpPr>
          <p:cNvPr id="885" name="直線コネクタ 18"/>
          <p:cNvSpPr/>
          <p:nvPr/>
        </p:nvSpPr>
        <p:spPr>
          <a:xfrm flipH="1" flipV="1">
            <a:off x="6636107" y="5863580"/>
            <a:ext cx="5032705" cy="1"/>
          </a:xfrm>
          <a:prstGeom prst="line">
            <a:avLst/>
          </a:prstGeom>
          <a:ln w="12700">
            <a:solidFill>
              <a:schemeClr val="accent1"/>
            </a:solidFill>
          </a:ln>
        </p:spPr>
        <p:txBody>
          <a:bodyPr lIns="45719" rIns="45719"/>
          <a:lstStyle/>
          <a:p>
            <a:endParaRPr/>
          </a:p>
        </p:txBody>
      </p:sp>
      <p:sp>
        <p:nvSpPr>
          <p:cNvPr id="886" name="テキスト プレースホルダー 11"/>
          <p:cNvSpPr>
            <a:spLocks noGrp="1"/>
          </p:cNvSpPr>
          <p:nvPr>
            <p:ph type="body" sz="quarter" idx="16"/>
          </p:nvPr>
        </p:nvSpPr>
        <p:spPr>
          <a:xfrm>
            <a:off x="6727283" y="6043600"/>
            <a:ext cx="4850350" cy="720081"/>
          </a:xfrm>
          <a:prstGeom prst="rect">
            <a:avLst/>
          </a:prstGeom>
        </p:spPr>
        <p:txBody>
          <a:bodyPr lIns="81637" tIns="81637" rIns="81637" bIns="81637" anchor="b"/>
          <a:lstStyle/>
          <a:p>
            <a:pPr>
              <a:spcBef>
                <a:spcPts val="0"/>
              </a:spcBef>
              <a:defRPr sz="2800" spc="300">
                <a:solidFill>
                  <a:schemeClr val="accent1"/>
                </a:solidFill>
                <a:latin typeface="Roboto Condensed Light"/>
                <a:ea typeface="Roboto Condensed Light"/>
                <a:cs typeface="Roboto Condensed Light"/>
                <a:sym typeface="Roboto Condensed Light"/>
              </a:defRPr>
            </a:pPr>
            <a:endParaRPr/>
          </a:p>
        </p:txBody>
      </p:sp>
      <p:sp>
        <p:nvSpPr>
          <p:cNvPr id="887" name="円/楕円 20"/>
          <p:cNvSpPr/>
          <p:nvPr/>
        </p:nvSpPr>
        <p:spPr>
          <a:xfrm>
            <a:off x="7548563" y="2315840"/>
            <a:ext cx="3187701" cy="3187701"/>
          </a:xfrm>
          <a:prstGeom prst="ellipse">
            <a:avLst/>
          </a:prstGeom>
          <a:solidFill>
            <a:srgbClr val="00728F"/>
          </a:solidFill>
          <a:ln w="12700">
            <a:miter lim="400000"/>
          </a:ln>
        </p:spPr>
        <p:txBody>
          <a:bodyPr lIns="45719" rIns="45719" anchor="ctr"/>
          <a:lstStyle/>
          <a:p>
            <a:pPr algn="ctr">
              <a:defRPr>
                <a:solidFill>
                  <a:srgbClr val="FFFFFF"/>
                </a:solidFill>
              </a:defRPr>
            </a:pPr>
            <a:endParaRPr/>
          </a:p>
        </p:txBody>
      </p:sp>
      <p:sp>
        <p:nvSpPr>
          <p:cNvPr id="888" name="テキスト プレースホルダー 11"/>
          <p:cNvSpPr>
            <a:spLocks noGrp="1"/>
          </p:cNvSpPr>
          <p:nvPr>
            <p:ph type="body" sz="quarter" idx="17"/>
          </p:nvPr>
        </p:nvSpPr>
        <p:spPr>
          <a:xfrm>
            <a:off x="7636849" y="3459639"/>
            <a:ext cx="3011128" cy="900101"/>
          </a:xfrm>
          <a:prstGeom prst="rect">
            <a:avLst/>
          </a:prstGeom>
        </p:spPr>
        <p:txBody>
          <a:bodyPr lIns="81637" tIns="81637" rIns="81637" bIns="81637" anchor="ctr"/>
          <a:lstStyle/>
          <a:p>
            <a:pPr algn="ctr">
              <a:lnSpc>
                <a:spcPct val="120000"/>
              </a:lnSpc>
              <a:spcBef>
                <a:spcPts val="600"/>
              </a:spcBef>
              <a:defRPr sz="2800" spc="300">
                <a:solidFill>
                  <a:srgbClr val="FFFFFF"/>
                </a:solidFill>
                <a:latin typeface="Roboto Condensed Light"/>
                <a:ea typeface="Roboto Condensed Light"/>
                <a:cs typeface="Roboto Condensed Light"/>
                <a:sym typeface="Roboto Condensed Light"/>
              </a:defRPr>
            </a:pPr>
            <a:endParaRPr/>
          </a:p>
        </p:txBody>
      </p:sp>
      <p:sp>
        <p:nvSpPr>
          <p:cNvPr id="889" name="テキスト プレースホルダー 11"/>
          <p:cNvSpPr>
            <a:spLocks noGrp="1"/>
          </p:cNvSpPr>
          <p:nvPr>
            <p:ph type="body" sz="quarter" idx="18"/>
          </p:nvPr>
        </p:nvSpPr>
        <p:spPr>
          <a:xfrm>
            <a:off x="12472465" y="6697584"/>
            <a:ext cx="4854904" cy="2091322"/>
          </a:xfrm>
          <a:prstGeom prst="rect">
            <a:avLst/>
          </a:prstGeom>
        </p:spPr>
        <p:txBody>
          <a:bodyPr lIns="81637" tIns="81637" rIns="81637" bIns="81637"/>
          <a:lstStyle/>
          <a:p>
            <a:pPr>
              <a:lnSpc>
                <a:spcPct val="120000"/>
              </a:lnSpc>
              <a:spcBef>
                <a:spcPts val="600"/>
              </a:spcBef>
              <a:defRPr sz="2000"/>
            </a:pPr>
            <a:endParaRPr/>
          </a:p>
        </p:txBody>
      </p:sp>
      <p:sp>
        <p:nvSpPr>
          <p:cNvPr id="890" name="直線コネクタ 23"/>
          <p:cNvSpPr/>
          <p:nvPr/>
        </p:nvSpPr>
        <p:spPr>
          <a:xfrm flipH="1" flipV="1">
            <a:off x="12383565" y="5863580"/>
            <a:ext cx="5032705" cy="1"/>
          </a:xfrm>
          <a:prstGeom prst="line">
            <a:avLst/>
          </a:prstGeom>
          <a:ln w="12700">
            <a:solidFill>
              <a:schemeClr val="accent1"/>
            </a:solidFill>
          </a:ln>
        </p:spPr>
        <p:txBody>
          <a:bodyPr lIns="45719" rIns="45719"/>
          <a:lstStyle/>
          <a:p>
            <a:endParaRPr/>
          </a:p>
        </p:txBody>
      </p:sp>
      <p:sp>
        <p:nvSpPr>
          <p:cNvPr id="891" name="テキスト プレースホルダー 11"/>
          <p:cNvSpPr>
            <a:spLocks noGrp="1"/>
          </p:cNvSpPr>
          <p:nvPr>
            <p:ph type="body" sz="quarter" idx="19"/>
          </p:nvPr>
        </p:nvSpPr>
        <p:spPr>
          <a:xfrm>
            <a:off x="12474743" y="6043600"/>
            <a:ext cx="4850350" cy="720081"/>
          </a:xfrm>
          <a:prstGeom prst="rect">
            <a:avLst/>
          </a:prstGeom>
        </p:spPr>
        <p:txBody>
          <a:bodyPr lIns="81637" tIns="81637" rIns="81637" bIns="81637" anchor="b"/>
          <a:lstStyle/>
          <a:p>
            <a:pPr>
              <a:spcBef>
                <a:spcPts val="0"/>
              </a:spcBef>
              <a:defRPr sz="2800" spc="300">
                <a:solidFill>
                  <a:schemeClr val="accent1"/>
                </a:solidFill>
                <a:latin typeface="Roboto Condensed Light"/>
                <a:ea typeface="Roboto Condensed Light"/>
                <a:cs typeface="Roboto Condensed Light"/>
                <a:sym typeface="Roboto Condensed Light"/>
              </a:defRPr>
            </a:pPr>
            <a:endParaRPr/>
          </a:p>
        </p:txBody>
      </p:sp>
      <p:sp>
        <p:nvSpPr>
          <p:cNvPr id="892" name="円/楕円 25"/>
          <p:cNvSpPr/>
          <p:nvPr/>
        </p:nvSpPr>
        <p:spPr>
          <a:xfrm>
            <a:off x="13296022" y="2315840"/>
            <a:ext cx="3187701" cy="3187701"/>
          </a:xfrm>
          <a:prstGeom prst="ellipse">
            <a:avLst/>
          </a:prstGeom>
          <a:solidFill>
            <a:srgbClr val="004C60"/>
          </a:solidFill>
          <a:ln w="12700">
            <a:miter lim="400000"/>
          </a:ln>
        </p:spPr>
        <p:txBody>
          <a:bodyPr lIns="45719" rIns="45719" anchor="ctr"/>
          <a:lstStyle/>
          <a:p>
            <a:pPr algn="ctr">
              <a:defRPr>
                <a:solidFill>
                  <a:srgbClr val="FFFFFF"/>
                </a:solidFill>
              </a:defRPr>
            </a:pPr>
            <a:endParaRPr/>
          </a:p>
        </p:txBody>
      </p:sp>
      <p:sp>
        <p:nvSpPr>
          <p:cNvPr id="893" name="テキスト プレースホルダー 11"/>
          <p:cNvSpPr>
            <a:spLocks noGrp="1"/>
          </p:cNvSpPr>
          <p:nvPr>
            <p:ph type="body" sz="quarter" idx="20"/>
          </p:nvPr>
        </p:nvSpPr>
        <p:spPr>
          <a:xfrm>
            <a:off x="13384308" y="3459639"/>
            <a:ext cx="3011128" cy="900101"/>
          </a:xfrm>
          <a:prstGeom prst="rect">
            <a:avLst/>
          </a:prstGeom>
        </p:spPr>
        <p:txBody>
          <a:bodyPr lIns="81637" tIns="81637" rIns="81637" bIns="81637" anchor="ctr"/>
          <a:lstStyle/>
          <a:p>
            <a:pPr algn="ctr">
              <a:lnSpc>
                <a:spcPct val="120000"/>
              </a:lnSpc>
              <a:spcBef>
                <a:spcPts val="600"/>
              </a:spcBef>
              <a:defRPr sz="2800" spc="300">
                <a:solidFill>
                  <a:srgbClr val="FFFFFF"/>
                </a:solidFill>
                <a:latin typeface="Roboto Condensed Light"/>
                <a:ea typeface="Roboto Condensed Light"/>
                <a:cs typeface="Roboto Condensed Light"/>
                <a:sym typeface="Roboto Condensed Light"/>
              </a:defRPr>
            </a:pPr>
            <a:endParaRPr/>
          </a:p>
        </p:txBody>
      </p:sp>
      <p:sp>
        <p:nvSpPr>
          <p:cNvPr id="894" name="涙形 27"/>
          <p:cNvSpPr/>
          <p:nvPr/>
        </p:nvSpPr>
        <p:spPr>
          <a:xfrm rot="5400000">
            <a:off x="1447349" y="2171531"/>
            <a:ext cx="848877" cy="84887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BFF2FF"/>
          </a:solidFill>
          <a:ln w="76200">
            <a:solidFill>
              <a:srgbClr val="7FE5FF"/>
            </a:solidFill>
            <a:bevel/>
          </a:ln>
        </p:spPr>
        <p:txBody>
          <a:bodyPr lIns="45719" rIns="45719" anchor="ctr"/>
          <a:lstStyle/>
          <a:p>
            <a:pPr algn="ctr">
              <a:defRPr>
                <a:solidFill>
                  <a:srgbClr val="FFFFFF"/>
                </a:solidFill>
              </a:defRPr>
            </a:pPr>
            <a:endParaRPr/>
          </a:p>
        </p:txBody>
      </p:sp>
      <p:sp>
        <p:nvSpPr>
          <p:cNvPr id="895" name="テキスト ボックス 28"/>
          <p:cNvSpPr txBox="1"/>
          <p:nvPr/>
        </p:nvSpPr>
        <p:spPr>
          <a:xfrm>
            <a:off x="1665640" y="2315840"/>
            <a:ext cx="329368" cy="574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a:solidFill>
                  <a:schemeClr val="accent1"/>
                </a:solidFill>
              </a:defRPr>
            </a:lvl1pPr>
          </a:lstStyle>
          <a:p>
            <a:r>
              <a:t>1</a:t>
            </a:r>
          </a:p>
        </p:txBody>
      </p:sp>
      <p:sp>
        <p:nvSpPr>
          <p:cNvPr id="896" name="涙形 29"/>
          <p:cNvSpPr/>
          <p:nvPr/>
        </p:nvSpPr>
        <p:spPr>
          <a:xfrm rot="5400000">
            <a:off x="7214210" y="2171531"/>
            <a:ext cx="848877" cy="84887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BFF2FF"/>
          </a:solidFill>
          <a:ln w="76200">
            <a:solidFill>
              <a:srgbClr val="7FE5FF"/>
            </a:solidFill>
            <a:bevel/>
          </a:ln>
        </p:spPr>
        <p:txBody>
          <a:bodyPr lIns="45719" rIns="45719" anchor="ctr"/>
          <a:lstStyle/>
          <a:p>
            <a:pPr algn="ctr">
              <a:defRPr>
                <a:solidFill>
                  <a:srgbClr val="FFFFFF"/>
                </a:solidFill>
              </a:defRPr>
            </a:pPr>
            <a:endParaRPr/>
          </a:p>
        </p:txBody>
      </p:sp>
      <p:sp>
        <p:nvSpPr>
          <p:cNvPr id="897" name="テキスト ボックス 30"/>
          <p:cNvSpPr txBox="1"/>
          <p:nvPr/>
        </p:nvSpPr>
        <p:spPr>
          <a:xfrm>
            <a:off x="7432502" y="2315839"/>
            <a:ext cx="329367" cy="574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a:solidFill>
                  <a:schemeClr val="accent1"/>
                </a:solidFill>
              </a:defRPr>
            </a:lvl1pPr>
          </a:lstStyle>
          <a:p>
            <a:r>
              <a:t>2</a:t>
            </a:r>
          </a:p>
        </p:txBody>
      </p:sp>
      <p:sp>
        <p:nvSpPr>
          <p:cNvPr id="898" name="涙形 31"/>
          <p:cNvSpPr/>
          <p:nvPr/>
        </p:nvSpPr>
        <p:spPr>
          <a:xfrm rot="5400000">
            <a:off x="13006900" y="2198822"/>
            <a:ext cx="848877" cy="84887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BFF2FF"/>
          </a:solidFill>
          <a:ln w="76200">
            <a:solidFill>
              <a:srgbClr val="7FE5FF"/>
            </a:solidFill>
            <a:bevel/>
          </a:ln>
        </p:spPr>
        <p:txBody>
          <a:bodyPr lIns="45719" rIns="45719" anchor="ctr"/>
          <a:lstStyle/>
          <a:p>
            <a:pPr algn="ctr">
              <a:defRPr>
                <a:solidFill>
                  <a:srgbClr val="FFFFFF"/>
                </a:solidFill>
              </a:defRPr>
            </a:pPr>
            <a:endParaRPr/>
          </a:p>
        </p:txBody>
      </p:sp>
      <p:sp>
        <p:nvSpPr>
          <p:cNvPr id="899" name="テキスト ボックス 32"/>
          <p:cNvSpPr txBox="1"/>
          <p:nvPr/>
        </p:nvSpPr>
        <p:spPr>
          <a:xfrm>
            <a:off x="13225192" y="2343131"/>
            <a:ext cx="329368" cy="574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a:solidFill>
                  <a:schemeClr val="accent1"/>
                </a:solidFill>
              </a:defRPr>
            </a:lvl1pPr>
          </a:lstStyle>
          <a:p>
            <a:r>
              <a:t>3</a:t>
            </a:r>
          </a:p>
        </p:txBody>
      </p:sp>
    </p:spTree>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x">
  <p:cSld name="3 Points 2">
    <p:spTree>
      <p:nvGrpSpPr>
        <p:cNvPr id="1" name=""/>
        <p:cNvGrpSpPr/>
        <p:nvPr/>
      </p:nvGrpSpPr>
      <p:grpSpPr>
        <a:xfrm>
          <a:off x="0" y="0"/>
          <a:ext cx="0" cy="0"/>
          <a:chOff x="0" y="0"/>
          <a:chExt cx="0" cy="0"/>
        </a:xfrm>
      </p:grpSpPr>
      <p:sp>
        <p:nvSpPr>
          <p:cNvPr id="906" name="直角三角形 8"/>
          <p:cNvSpPr/>
          <p:nvPr/>
        </p:nvSpPr>
        <p:spPr>
          <a:xfrm rot="10800000">
            <a:off x="16421955" y="-1370"/>
            <a:ext cx="1864459" cy="2350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907" name="直角三角形 9"/>
          <p:cNvSpPr/>
          <p:nvPr/>
        </p:nvSpPr>
        <p:spPr>
          <a:xfrm rot="10800000">
            <a:off x="14212397" y="-1371"/>
            <a:ext cx="4095456" cy="1949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908" name="直線コネクタ 6"/>
          <p:cNvSpPr/>
          <p:nvPr/>
        </p:nvSpPr>
        <p:spPr>
          <a:xfrm>
            <a:off x="603507" y="1273069"/>
            <a:ext cx="17079398" cy="1"/>
          </a:xfrm>
          <a:prstGeom prst="line">
            <a:avLst/>
          </a:prstGeom>
          <a:ln w="12700">
            <a:solidFill>
              <a:schemeClr val="accent1"/>
            </a:solidFill>
          </a:ln>
        </p:spPr>
        <p:txBody>
          <a:bodyPr lIns="45719" rIns="45719"/>
          <a:lstStyle/>
          <a:p>
            <a:endParaRPr/>
          </a:p>
        </p:txBody>
      </p:sp>
      <p:sp>
        <p:nvSpPr>
          <p:cNvPr id="909" name="六角形 6"/>
          <p:cNvSpPr/>
          <p:nvPr/>
        </p:nvSpPr>
        <p:spPr>
          <a:xfrm rot="5400000">
            <a:off x="7899295" y="2331671"/>
            <a:ext cx="3603389" cy="3106368"/>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571" y="0"/>
                </a:lnTo>
                <a:lnTo>
                  <a:pt x="16029" y="0"/>
                </a:lnTo>
                <a:lnTo>
                  <a:pt x="21600" y="10800"/>
                </a:lnTo>
                <a:lnTo>
                  <a:pt x="16029" y="21600"/>
                </a:lnTo>
                <a:lnTo>
                  <a:pt x="5571" y="21600"/>
                </a:lnTo>
                <a:close/>
              </a:path>
            </a:pathLst>
          </a:custGeom>
          <a:solidFill>
            <a:schemeClr val="accent1"/>
          </a:solidFill>
          <a:ln w="12700">
            <a:miter lim="400000"/>
          </a:ln>
        </p:spPr>
        <p:txBody>
          <a:bodyPr lIns="45719" rIns="45719" anchor="ctr"/>
          <a:lstStyle/>
          <a:p>
            <a:pPr algn="ctr">
              <a:defRPr>
                <a:solidFill>
                  <a:srgbClr val="FFFFFF"/>
                </a:solidFill>
              </a:defRPr>
            </a:pPr>
            <a:endParaRPr/>
          </a:p>
        </p:txBody>
      </p:sp>
      <p:sp>
        <p:nvSpPr>
          <p:cNvPr id="910" name="大標題文字"/>
          <p:cNvSpPr txBox="1">
            <a:spLocks noGrp="1"/>
          </p:cNvSpPr>
          <p:nvPr>
            <p:ph type="title"/>
          </p:nvPr>
        </p:nvSpPr>
        <p:spPr>
          <a:xfrm>
            <a:off x="592256" y="192949"/>
            <a:ext cx="16741861" cy="1125127"/>
          </a:xfrm>
          <a:prstGeom prst="rect">
            <a:avLst/>
          </a:prstGeom>
        </p:spPr>
        <p:txBody>
          <a:bodyPr lIns="81637" tIns="81637" rIns="81637" bIns="81637">
            <a:normAutofit/>
          </a:bodyPr>
          <a:lstStyle>
            <a:lvl1pPr algn="l">
              <a:defRPr sz="5400" spc="1500">
                <a:solidFill>
                  <a:schemeClr val="accent1"/>
                </a:solidFill>
              </a:defRPr>
            </a:lvl1pPr>
          </a:lstStyle>
          <a:p>
            <a:r>
              <a:t>大標題文字</a:t>
            </a:r>
          </a:p>
        </p:txBody>
      </p:sp>
      <p:sp>
        <p:nvSpPr>
          <p:cNvPr id="911" name="幻燈片編號"/>
          <p:cNvSpPr txBox="1">
            <a:spLocks noGrp="1"/>
          </p:cNvSpPr>
          <p:nvPr>
            <p:ph type="sldNum" sz="quarter" idx="2"/>
          </p:nvPr>
        </p:nvSpPr>
        <p:spPr>
          <a:xfrm>
            <a:off x="17371930" y="9542273"/>
            <a:ext cx="626430" cy="645877"/>
          </a:xfrm>
          <a:prstGeom prst="rect">
            <a:avLst/>
          </a:prstGeom>
        </p:spPr>
        <p:txBody>
          <a:bodyPr lIns="81637" tIns="81637" rIns="81637" bIns="81637"/>
          <a:lstStyle>
            <a:lvl1pPr algn="l">
              <a:defRPr sz="3200">
                <a:solidFill>
                  <a:srgbClr val="A2A2A2"/>
                </a:solidFill>
                <a:latin typeface="Roboto Condensed Light"/>
                <a:ea typeface="Roboto Condensed Light"/>
                <a:cs typeface="Roboto Condensed Light"/>
                <a:sym typeface="Roboto Condensed Light"/>
              </a:defRPr>
            </a:lvl1pPr>
          </a:lstStyle>
          <a:p>
            <a:fld id="{86CB4B4D-7CA3-9044-876B-883B54F8677D}" type="slidenum">
              <a:t>‹#›</a:t>
            </a:fld>
            <a:endParaRPr/>
          </a:p>
        </p:txBody>
      </p:sp>
      <p:sp>
        <p:nvSpPr>
          <p:cNvPr id="912" name="內文層級一…"/>
          <p:cNvSpPr txBox="1">
            <a:spLocks noGrp="1"/>
          </p:cNvSpPr>
          <p:nvPr>
            <p:ph type="body" sz="quarter" idx="1"/>
          </p:nvPr>
        </p:nvSpPr>
        <p:spPr>
          <a:xfrm>
            <a:off x="8195426" y="3208285"/>
            <a:ext cx="3011128" cy="1368825"/>
          </a:xfrm>
          <a:prstGeom prst="rect">
            <a:avLst/>
          </a:prstGeom>
        </p:spPr>
        <p:txBody>
          <a:bodyPr lIns="81637" tIns="81637" rIns="81637" bIns="81637" anchor="ctr"/>
          <a:lstStyle>
            <a:lvl1pPr algn="ctr">
              <a:spcBef>
                <a:spcPts val="0"/>
              </a:spcBef>
              <a:defRPr sz="2800" spc="300">
                <a:solidFill>
                  <a:srgbClr val="FFFFFF"/>
                </a:solidFill>
                <a:latin typeface="Roboto Condensed Light"/>
                <a:ea typeface="Roboto Condensed Light"/>
                <a:cs typeface="Roboto Condensed Light"/>
                <a:sym typeface="Roboto Condensed Light"/>
              </a:defRPr>
            </a:lvl1pPr>
            <a:lvl2pPr marL="1326612" indent="-510234" algn="ctr">
              <a:spcBef>
                <a:spcPts val="0"/>
              </a:spcBef>
              <a:defRPr sz="2800" spc="300">
                <a:solidFill>
                  <a:srgbClr val="FFFFFF"/>
                </a:solidFill>
                <a:latin typeface="Roboto Condensed Light"/>
                <a:ea typeface="Roboto Condensed Light"/>
                <a:cs typeface="Roboto Condensed Light"/>
                <a:sym typeface="Roboto Condensed Light"/>
              </a:defRPr>
            </a:lvl2pPr>
            <a:lvl3pPr marL="2040940" indent="-408188" algn="ctr">
              <a:spcBef>
                <a:spcPts val="0"/>
              </a:spcBef>
              <a:defRPr sz="2800" spc="300">
                <a:solidFill>
                  <a:srgbClr val="FFFFFF"/>
                </a:solidFill>
                <a:latin typeface="Roboto Condensed Light"/>
                <a:ea typeface="Roboto Condensed Light"/>
                <a:cs typeface="Roboto Condensed Light"/>
                <a:sym typeface="Roboto Condensed Light"/>
              </a:defRPr>
            </a:lvl3pPr>
            <a:lvl4pPr marL="2857317" indent="-408188" algn="ctr">
              <a:spcBef>
                <a:spcPts val="0"/>
              </a:spcBef>
              <a:defRPr sz="2800" spc="300">
                <a:solidFill>
                  <a:srgbClr val="FFFFFF"/>
                </a:solidFill>
                <a:latin typeface="Roboto Condensed Light"/>
                <a:ea typeface="Roboto Condensed Light"/>
                <a:cs typeface="Roboto Condensed Light"/>
                <a:sym typeface="Roboto Condensed Light"/>
              </a:defRPr>
            </a:lvl4pPr>
            <a:lvl5pPr marL="3673692" indent="-408187" algn="ctr">
              <a:spcBef>
                <a:spcPts val="0"/>
              </a:spcBef>
              <a:defRPr sz="2800" spc="300">
                <a:solidFill>
                  <a:srgbClr val="FFFFFF"/>
                </a:solidFill>
                <a:latin typeface="Roboto Condensed Light"/>
                <a:ea typeface="Roboto Condensed Light"/>
                <a:cs typeface="Roboto Condensed Light"/>
                <a:sym typeface="Roboto Condensed Light"/>
              </a:defRPr>
            </a:lvl5pPr>
          </a:lstStyle>
          <a:p>
            <a:r>
              <a:t>內文層級一</a:t>
            </a:r>
          </a:p>
          <a:p>
            <a:pPr lvl="1"/>
            <a:r>
              <a:t>內文層級二</a:t>
            </a:r>
          </a:p>
          <a:p>
            <a:pPr lvl="2"/>
            <a:r>
              <a:t>內文層級三</a:t>
            </a:r>
          </a:p>
          <a:p>
            <a:pPr lvl="3"/>
            <a:r>
              <a:t>內文層級四</a:t>
            </a:r>
          </a:p>
          <a:p>
            <a:pPr lvl="4"/>
            <a:r>
              <a:t>內文層級五</a:t>
            </a:r>
          </a:p>
        </p:txBody>
      </p:sp>
      <p:sp>
        <p:nvSpPr>
          <p:cNvPr id="913" name="六角形 7"/>
          <p:cNvSpPr/>
          <p:nvPr/>
        </p:nvSpPr>
        <p:spPr>
          <a:xfrm rot="5400000">
            <a:off x="9092207" y="5749061"/>
            <a:ext cx="3603390" cy="3106368"/>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571" y="0"/>
                </a:lnTo>
                <a:lnTo>
                  <a:pt x="16029" y="0"/>
                </a:lnTo>
                <a:lnTo>
                  <a:pt x="21600" y="10800"/>
                </a:lnTo>
                <a:lnTo>
                  <a:pt x="16029" y="21600"/>
                </a:lnTo>
                <a:lnTo>
                  <a:pt x="5571" y="21600"/>
                </a:lnTo>
                <a:close/>
              </a:path>
            </a:pathLst>
          </a:custGeom>
          <a:solidFill>
            <a:srgbClr val="00728F"/>
          </a:solidFill>
          <a:ln w="12700">
            <a:miter lim="400000"/>
          </a:ln>
        </p:spPr>
        <p:txBody>
          <a:bodyPr lIns="45719" rIns="45719" anchor="ctr"/>
          <a:lstStyle/>
          <a:p>
            <a:pPr algn="ctr">
              <a:defRPr>
                <a:solidFill>
                  <a:srgbClr val="FFFFFF"/>
                </a:solidFill>
              </a:defRPr>
            </a:pPr>
            <a:endParaRPr/>
          </a:p>
        </p:txBody>
      </p:sp>
      <p:sp>
        <p:nvSpPr>
          <p:cNvPr id="914" name="テキスト プレースホルダー 11"/>
          <p:cNvSpPr>
            <a:spLocks noGrp="1"/>
          </p:cNvSpPr>
          <p:nvPr>
            <p:ph type="body" sz="quarter" idx="13"/>
          </p:nvPr>
        </p:nvSpPr>
        <p:spPr>
          <a:xfrm>
            <a:off x="9388339" y="6625676"/>
            <a:ext cx="3011128" cy="1368825"/>
          </a:xfrm>
          <a:prstGeom prst="rect">
            <a:avLst/>
          </a:prstGeom>
        </p:spPr>
        <p:txBody>
          <a:bodyPr lIns="81637" tIns="81637" rIns="81637" bIns="81637" anchor="ctr"/>
          <a:lstStyle/>
          <a:p>
            <a:pPr algn="ctr">
              <a:spcBef>
                <a:spcPts val="0"/>
              </a:spcBef>
              <a:defRPr sz="2800" spc="300">
                <a:solidFill>
                  <a:srgbClr val="FFFFFF"/>
                </a:solidFill>
                <a:latin typeface="Roboto Condensed Light"/>
                <a:ea typeface="Roboto Condensed Light"/>
                <a:cs typeface="Roboto Condensed Light"/>
                <a:sym typeface="Roboto Condensed Light"/>
              </a:defRPr>
            </a:pPr>
            <a:endParaRPr/>
          </a:p>
        </p:txBody>
      </p:sp>
      <p:sp>
        <p:nvSpPr>
          <p:cNvPr id="915" name="六角形 9"/>
          <p:cNvSpPr/>
          <p:nvPr/>
        </p:nvSpPr>
        <p:spPr>
          <a:xfrm rot="5400000">
            <a:off x="5492832" y="5028981"/>
            <a:ext cx="3603390" cy="3106368"/>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571" y="0"/>
                </a:lnTo>
                <a:lnTo>
                  <a:pt x="16029" y="0"/>
                </a:lnTo>
                <a:lnTo>
                  <a:pt x="21600" y="10800"/>
                </a:lnTo>
                <a:lnTo>
                  <a:pt x="16029" y="21600"/>
                </a:lnTo>
                <a:lnTo>
                  <a:pt x="5571" y="21600"/>
                </a:lnTo>
                <a:close/>
              </a:path>
            </a:pathLst>
          </a:custGeom>
          <a:solidFill>
            <a:srgbClr val="004C60"/>
          </a:solidFill>
          <a:ln w="12700">
            <a:miter lim="400000"/>
          </a:ln>
        </p:spPr>
        <p:txBody>
          <a:bodyPr lIns="45719" rIns="45719" anchor="ctr"/>
          <a:lstStyle/>
          <a:p>
            <a:pPr algn="ctr">
              <a:defRPr>
                <a:solidFill>
                  <a:srgbClr val="FFFFFF"/>
                </a:solidFill>
              </a:defRPr>
            </a:pPr>
            <a:endParaRPr/>
          </a:p>
        </p:txBody>
      </p:sp>
      <p:sp>
        <p:nvSpPr>
          <p:cNvPr id="916" name="テキスト プレースホルダー 11"/>
          <p:cNvSpPr>
            <a:spLocks noGrp="1"/>
          </p:cNvSpPr>
          <p:nvPr>
            <p:ph type="body" sz="quarter" idx="14"/>
          </p:nvPr>
        </p:nvSpPr>
        <p:spPr>
          <a:xfrm>
            <a:off x="5788964" y="5905596"/>
            <a:ext cx="3011128" cy="1368825"/>
          </a:xfrm>
          <a:prstGeom prst="rect">
            <a:avLst/>
          </a:prstGeom>
        </p:spPr>
        <p:txBody>
          <a:bodyPr lIns="81637" tIns="81637" rIns="81637" bIns="81637" anchor="ctr"/>
          <a:lstStyle/>
          <a:p>
            <a:pPr algn="ctr">
              <a:spcBef>
                <a:spcPts val="0"/>
              </a:spcBef>
              <a:defRPr sz="2800" spc="300">
                <a:solidFill>
                  <a:srgbClr val="FFFFFF"/>
                </a:solidFill>
                <a:latin typeface="Roboto Condensed Light"/>
                <a:ea typeface="Roboto Condensed Light"/>
                <a:cs typeface="Roboto Condensed Light"/>
                <a:sym typeface="Roboto Condensed Light"/>
              </a:defRPr>
            </a:pPr>
            <a:endParaRPr/>
          </a:p>
        </p:txBody>
      </p:sp>
      <p:sp>
        <p:nvSpPr>
          <p:cNvPr id="917" name="テキスト プレースホルダー 11"/>
          <p:cNvSpPr>
            <a:spLocks noGrp="1"/>
          </p:cNvSpPr>
          <p:nvPr>
            <p:ph type="body" sz="quarter" idx="15"/>
          </p:nvPr>
        </p:nvSpPr>
        <p:spPr>
          <a:xfrm>
            <a:off x="11411973" y="2649472"/>
            <a:ext cx="5247070" cy="720081"/>
          </a:xfrm>
          <a:prstGeom prst="rect">
            <a:avLst/>
          </a:prstGeom>
        </p:spPr>
        <p:txBody>
          <a:bodyPr lIns="81637" tIns="81637" rIns="81637" bIns="81637" anchor="ctr"/>
          <a:lstStyle/>
          <a:p>
            <a:pPr>
              <a:spcBef>
                <a:spcPts val="0"/>
              </a:spcBef>
              <a:defRPr sz="2800" spc="300">
                <a:solidFill>
                  <a:schemeClr val="accent1"/>
                </a:solidFill>
                <a:latin typeface="Roboto Condensed Light"/>
                <a:ea typeface="Roboto Condensed Light"/>
                <a:cs typeface="Roboto Condensed Light"/>
                <a:sym typeface="Roboto Condensed Light"/>
              </a:defRPr>
            </a:pPr>
            <a:endParaRPr/>
          </a:p>
        </p:txBody>
      </p:sp>
      <p:sp>
        <p:nvSpPr>
          <p:cNvPr id="918" name="テキスト プレースホルダー 11"/>
          <p:cNvSpPr>
            <a:spLocks noGrp="1"/>
          </p:cNvSpPr>
          <p:nvPr>
            <p:ph type="body" sz="quarter" idx="16"/>
          </p:nvPr>
        </p:nvSpPr>
        <p:spPr>
          <a:xfrm>
            <a:off x="11426086" y="3299162"/>
            <a:ext cx="5206469" cy="1709321"/>
          </a:xfrm>
          <a:prstGeom prst="rect">
            <a:avLst/>
          </a:prstGeom>
        </p:spPr>
        <p:txBody>
          <a:bodyPr lIns="81637" tIns="81637" rIns="81637" bIns="81637"/>
          <a:lstStyle/>
          <a:p>
            <a:pPr>
              <a:lnSpc>
                <a:spcPct val="120000"/>
              </a:lnSpc>
              <a:spcBef>
                <a:spcPts val="400"/>
              </a:spcBef>
              <a:defRPr sz="2000"/>
            </a:pPr>
            <a:endParaRPr/>
          </a:p>
        </p:txBody>
      </p:sp>
      <p:sp>
        <p:nvSpPr>
          <p:cNvPr id="919" name="テキスト プレースホルダー 11"/>
          <p:cNvSpPr>
            <a:spLocks noGrp="1"/>
          </p:cNvSpPr>
          <p:nvPr>
            <p:ph type="body" sz="quarter" idx="17"/>
          </p:nvPr>
        </p:nvSpPr>
        <p:spPr>
          <a:xfrm>
            <a:off x="12582103" y="6088602"/>
            <a:ext cx="5247069" cy="720081"/>
          </a:xfrm>
          <a:prstGeom prst="rect">
            <a:avLst/>
          </a:prstGeom>
        </p:spPr>
        <p:txBody>
          <a:bodyPr lIns="81637" tIns="81637" rIns="81637" bIns="81637" anchor="ctr"/>
          <a:lstStyle/>
          <a:p>
            <a:pPr>
              <a:spcBef>
                <a:spcPts val="0"/>
              </a:spcBef>
              <a:defRPr sz="2800" spc="300">
                <a:solidFill>
                  <a:schemeClr val="accent1"/>
                </a:solidFill>
                <a:latin typeface="Roboto Condensed Light"/>
                <a:ea typeface="Roboto Condensed Light"/>
                <a:cs typeface="Roboto Condensed Light"/>
                <a:sym typeface="Roboto Condensed Light"/>
              </a:defRPr>
            </a:pPr>
            <a:endParaRPr/>
          </a:p>
        </p:txBody>
      </p:sp>
      <p:sp>
        <p:nvSpPr>
          <p:cNvPr id="920" name="テキスト プレースホルダー 11"/>
          <p:cNvSpPr>
            <a:spLocks noGrp="1"/>
          </p:cNvSpPr>
          <p:nvPr>
            <p:ph type="body" sz="quarter" idx="18"/>
          </p:nvPr>
        </p:nvSpPr>
        <p:spPr>
          <a:xfrm>
            <a:off x="12596214" y="6738291"/>
            <a:ext cx="5206470" cy="1709321"/>
          </a:xfrm>
          <a:prstGeom prst="rect">
            <a:avLst/>
          </a:prstGeom>
        </p:spPr>
        <p:txBody>
          <a:bodyPr lIns="81637" tIns="81637" rIns="81637" bIns="81637"/>
          <a:lstStyle/>
          <a:p>
            <a:pPr>
              <a:lnSpc>
                <a:spcPct val="120000"/>
              </a:lnSpc>
              <a:spcBef>
                <a:spcPts val="400"/>
              </a:spcBef>
              <a:defRPr sz="2000"/>
            </a:pPr>
            <a:endParaRPr/>
          </a:p>
        </p:txBody>
      </p:sp>
      <p:sp>
        <p:nvSpPr>
          <p:cNvPr id="921" name="テキスト プレースホルダー 11"/>
          <p:cNvSpPr>
            <a:spLocks noGrp="1"/>
          </p:cNvSpPr>
          <p:nvPr>
            <p:ph type="body" sz="quarter" idx="19"/>
          </p:nvPr>
        </p:nvSpPr>
        <p:spPr>
          <a:xfrm>
            <a:off x="371635" y="5282920"/>
            <a:ext cx="5247070" cy="720081"/>
          </a:xfrm>
          <a:prstGeom prst="rect">
            <a:avLst/>
          </a:prstGeom>
        </p:spPr>
        <p:txBody>
          <a:bodyPr lIns="81637" tIns="81637" rIns="81637" bIns="81637" anchor="ctr"/>
          <a:lstStyle/>
          <a:p>
            <a:pPr algn="r">
              <a:spcBef>
                <a:spcPts val="0"/>
              </a:spcBef>
              <a:defRPr sz="2800" spc="300">
                <a:solidFill>
                  <a:schemeClr val="accent1"/>
                </a:solidFill>
                <a:latin typeface="Roboto Condensed Light"/>
                <a:ea typeface="Roboto Condensed Light"/>
                <a:cs typeface="Roboto Condensed Light"/>
                <a:sym typeface="Roboto Condensed Light"/>
              </a:defRPr>
            </a:pPr>
            <a:endParaRPr/>
          </a:p>
        </p:txBody>
      </p:sp>
      <p:sp>
        <p:nvSpPr>
          <p:cNvPr id="922" name="テキスト プレースホルダー 11"/>
          <p:cNvSpPr>
            <a:spLocks noGrp="1"/>
          </p:cNvSpPr>
          <p:nvPr>
            <p:ph type="body" sz="quarter" idx="20"/>
          </p:nvPr>
        </p:nvSpPr>
        <p:spPr>
          <a:xfrm>
            <a:off x="385747" y="5932611"/>
            <a:ext cx="5206470" cy="1709321"/>
          </a:xfrm>
          <a:prstGeom prst="rect">
            <a:avLst/>
          </a:prstGeom>
        </p:spPr>
        <p:txBody>
          <a:bodyPr lIns="81637" tIns="81637" rIns="81637" bIns="81637"/>
          <a:lstStyle/>
          <a:p>
            <a:pPr algn="r">
              <a:lnSpc>
                <a:spcPct val="120000"/>
              </a:lnSpc>
              <a:spcBef>
                <a:spcPts val="400"/>
              </a:spcBef>
              <a:defRPr sz="2000"/>
            </a:pPr>
            <a:endParaRPr/>
          </a:p>
        </p:txBody>
      </p:sp>
    </p:spTree>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x">
  <p:cSld name="4 Items">
    <p:spTree>
      <p:nvGrpSpPr>
        <p:cNvPr id="1" name=""/>
        <p:cNvGrpSpPr/>
        <p:nvPr/>
      </p:nvGrpSpPr>
      <p:grpSpPr>
        <a:xfrm>
          <a:off x="0" y="0"/>
          <a:ext cx="0" cy="0"/>
          <a:chOff x="0" y="0"/>
          <a:chExt cx="0" cy="0"/>
        </a:xfrm>
      </p:grpSpPr>
      <p:sp>
        <p:nvSpPr>
          <p:cNvPr id="929" name="直角三角形 8"/>
          <p:cNvSpPr/>
          <p:nvPr/>
        </p:nvSpPr>
        <p:spPr>
          <a:xfrm rot="10800000">
            <a:off x="16421955" y="-1370"/>
            <a:ext cx="1864459" cy="2350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930" name="直角三角形 9"/>
          <p:cNvSpPr/>
          <p:nvPr/>
        </p:nvSpPr>
        <p:spPr>
          <a:xfrm rot="10800000">
            <a:off x="14212397" y="-1371"/>
            <a:ext cx="4095456" cy="1949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931" name="直線コネクタ 6"/>
          <p:cNvSpPr/>
          <p:nvPr/>
        </p:nvSpPr>
        <p:spPr>
          <a:xfrm>
            <a:off x="603507" y="1273069"/>
            <a:ext cx="17079398" cy="1"/>
          </a:xfrm>
          <a:prstGeom prst="line">
            <a:avLst/>
          </a:prstGeom>
          <a:ln w="12700">
            <a:solidFill>
              <a:schemeClr val="accent1"/>
            </a:solidFill>
          </a:ln>
        </p:spPr>
        <p:txBody>
          <a:bodyPr lIns="45719" rIns="45719"/>
          <a:lstStyle/>
          <a:p>
            <a:endParaRPr/>
          </a:p>
        </p:txBody>
      </p:sp>
      <p:sp>
        <p:nvSpPr>
          <p:cNvPr id="932" name="大標題文字"/>
          <p:cNvSpPr txBox="1">
            <a:spLocks noGrp="1"/>
          </p:cNvSpPr>
          <p:nvPr>
            <p:ph type="title"/>
          </p:nvPr>
        </p:nvSpPr>
        <p:spPr>
          <a:xfrm>
            <a:off x="592256" y="192949"/>
            <a:ext cx="16741861" cy="1125127"/>
          </a:xfrm>
          <a:prstGeom prst="rect">
            <a:avLst/>
          </a:prstGeom>
        </p:spPr>
        <p:txBody>
          <a:bodyPr lIns="81637" tIns="81637" rIns="81637" bIns="81637">
            <a:normAutofit/>
          </a:bodyPr>
          <a:lstStyle>
            <a:lvl1pPr algn="l">
              <a:defRPr sz="5400" spc="1500">
                <a:solidFill>
                  <a:schemeClr val="accent1"/>
                </a:solidFill>
              </a:defRPr>
            </a:lvl1pPr>
          </a:lstStyle>
          <a:p>
            <a:r>
              <a:t>大標題文字</a:t>
            </a:r>
          </a:p>
        </p:txBody>
      </p:sp>
      <p:sp>
        <p:nvSpPr>
          <p:cNvPr id="933" name="幻燈片編號"/>
          <p:cNvSpPr txBox="1">
            <a:spLocks noGrp="1"/>
          </p:cNvSpPr>
          <p:nvPr>
            <p:ph type="sldNum" sz="quarter" idx="2"/>
          </p:nvPr>
        </p:nvSpPr>
        <p:spPr>
          <a:xfrm>
            <a:off x="17371930" y="9542273"/>
            <a:ext cx="626430" cy="645877"/>
          </a:xfrm>
          <a:prstGeom prst="rect">
            <a:avLst/>
          </a:prstGeom>
        </p:spPr>
        <p:txBody>
          <a:bodyPr lIns="81637" tIns="81637" rIns="81637" bIns="81637"/>
          <a:lstStyle>
            <a:lvl1pPr algn="l">
              <a:defRPr sz="3200">
                <a:solidFill>
                  <a:srgbClr val="A2A2A2"/>
                </a:solidFill>
                <a:latin typeface="Roboto Condensed Light"/>
                <a:ea typeface="Roboto Condensed Light"/>
                <a:cs typeface="Roboto Condensed Light"/>
                <a:sym typeface="Roboto Condensed Light"/>
              </a:defRPr>
            </a:lvl1pPr>
          </a:lstStyle>
          <a:p>
            <a:fld id="{86CB4B4D-7CA3-9044-876B-883B54F8677D}" type="slidenum">
              <a:t>‹#›</a:t>
            </a:fld>
            <a:endParaRPr/>
          </a:p>
        </p:txBody>
      </p:sp>
      <p:sp>
        <p:nvSpPr>
          <p:cNvPr id="934" name="角丸四角形 4"/>
          <p:cNvSpPr/>
          <p:nvPr/>
        </p:nvSpPr>
        <p:spPr>
          <a:xfrm>
            <a:off x="939800" y="3619500"/>
            <a:ext cx="3479800" cy="1524000"/>
          </a:xfrm>
          <a:prstGeom prst="roundRect">
            <a:avLst>
              <a:gd name="adj" fmla="val 10000"/>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935" name="角丸四角形 5"/>
          <p:cNvSpPr/>
          <p:nvPr/>
        </p:nvSpPr>
        <p:spPr>
          <a:xfrm>
            <a:off x="5194300" y="3619500"/>
            <a:ext cx="3479800" cy="1524000"/>
          </a:xfrm>
          <a:prstGeom prst="roundRect">
            <a:avLst>
              <a:gd name="adj" fmla="val 10000"/>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936" name="角丸四角形 6"/>
          <p:cNvSpPr/>
          <p:nvPr/>
        </p:nvSpPr>
        <p:spPr>
          <a:xfrm>
            <a:off x="9448800" y="3619500"/>
            <a:ext cx="3479800" cy="1524000"/>
          </a:xfrm>
          <a:prstGeom prst="roundRect">
            <a:avLst>
              <a:gd name="adj" fmla="val 10000"/>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937" name="角丸四角形 7"/>
          <p:cNvSpPr/>
          <p:nvPr/>
        </p:nvSpPr>
        <p:spPr>
          <a:xfrm>
            <a:off x="13703300" y="3619500"/>
            <a:ext cx="3479800" cy="1524000"/>
          </a:xfrm>
          <a:prstGeom prst="roundRect">
            <a:avLst>
              <a:gd name="adj" fmla="val 10000"/>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938" name="図プレースホルダー 7"/>
          <p:cNvSpPr>
            <a:spLocks noGrp="1"/>
          </p:cNvSpPr>
          <p:nvPr>
            <p:ph type="pic" sz="quarter" idx="13"/>
          </p:nvPr>
        </p:nvSpPr>
        <p:spPr>
          <a:xfrm>
            <a:off x="2108917" y="3810718"/>
            <a:ext cx="1141566" cy="1141565"/>
          </a:xfrm>
          <a:prstGeom prst="rect">
            <a:avLst/>
          </a:prstGeom>
        </p:spPr>
        <p:txBody>
          <a:bodyPr lIns="91439" rIns="91439">
            <a:noAutofit/>
          </a:bodyPr>
          <a:lstStyle/>
          <a:p>
            <a:endParaRPr/>
          </a:p>
        </p:txBody>
      </p:sp>
      <p:sp>
        <p:nvSpPr>
          <p:cNvPr id="939" name="図プレースホルダー 7"/>
          <p:cNvSpPr>
            <a:spLocks noGrp="1"/>
          </p:cNvSpPr>
          <p:nvPr>
            <p:ph type="pic" sz="quarter" idx="14"/>
          </p:nvPr>
        </p:nvSpPr>
        <p:spPr>
          <a:xfrm>
            <a:off x="6363418" y="3810718"/>
            <a:ext cx="1141565" cy="1141565"/>
          </a:xfrm>
          <a:prstGeom prst="rect">
            <a:avLst/>
          </a:prstGeom>
        </p:spPr>
        <p:txBody>
          <a:bodyPr lIns="91439" rIns="91439">
            <a:noAutofit/>
          </a:bodyPr>
          <a:lstStyle/>
          <a:p>
            <a:endParaRPr/>
          </a:p>
        </p:txBody>
      </p:sp>
      <p:sp>
        <p:nvSpPr>
          <p:cNvPr id="940" name="図プレースホルダー 7"/>
          <p:cNvSpPr>
            <a:spLocks noGrp="1"/>
          </p:cNvSpPr>
          <p:nvPr>
            <p:ph type="pic" sz="quarter" idx="15"/>
          </p:nvPr>
        </p:nvSpPr>
        <p:spPr>
          <a:xfrm>
            <a:off x="10617917" y="3810718"/>
            <a:ext cx="1141565" cy="1141565"/>
          </a:xfrm>
          <a:prstGeom prst="rect">
            <a:avLst/>
          </a:prstGeom>
        </p:spPr>
        <p:txBody>
          <a:bodyPr lIns="91439" rIns="91439">
            <a:noAutofit/>
          </a:bodyPr>
          <a:lstStyle/>
          <a:p>
            <a:endParaRPr/>
          </a:p>
        </p:txBody>
      </p:sp>
      <p:sp>
        <p:nvSpPr>
          <p:cNvPr id="941" name="図プレースホルダー 7"/>
          <p:cNvSpPr>
            <a:spLocks noGrp="1"/>
          </p:cNvSpPr>
          <p:nvPr>
            <p:ph type="pic" sz="quarter" idx="16"/>
          </p:nvPr>
        </p:nvSpPr>
        <p:spPr>
          <a:xfrm>
            <a:off x="14872417" y="3810718"/>
            <a:ext cx="1141565" cy="1141565"/>
          </a:xfrm>
          <a:prstGeom prst="rect">
            <a:avLst/>
          </a:prstGeom>
        </p:spPr>
        <p:txBody>
          <a:bodyPr lIns="91439" rIns="91439">
            <a:noAutofit/>
          </a:bodyPr>
          <a:lstStyle/>
          <a:p>
            <a:endParaRPr/>
          </a:p>
        </p:txBody>
      </p:sp>
      <p:sp>
        <p:nvSpPr>
          <p:cNvPr id="942" name="內文層級一…"/>
          <p:cNvSpPr txBox="1">
            <a:spLocks noGrp="1"/>
          </p:cNvSpPr>
          <p:nvPr>
            <p:ph type="body" sz="quarter" idx="1"/>
          </p:nvPr>
        </p:nvSpPr>
        <p:spPr>
          <a:xfrm>
            <a:off x="658926" y="5364329"/>
            <a:ext cx="4095753" cy="720081"/>
          </a:xfrm>
          <a:prstGeom prst="rect">
            <a:avLst/>
          </a:prstGeom>
        </p:spPr>
        <p:txBody>
          <a:bodyPr lIns="81637" tIns="81637" rIns="81637" bIns="81637" anchor="ctr"/>
          <a:lstStyle>
            <a:lvl1pPr algn="ctr">
              <a:lnSpc>
                <a:spcPct val="120000"/>
              </a:lnSpc>
              <a:spcBef>
                <a:spcPts val="600"/>
              </a:spcBef>
              <a:defRPr sz="2800" spc="300">
                <a:solidFill>
                  <a:schemeClr val="accent1"/>
                </a:solidFill>
                <a:latin typeface="Roboto Condensed Light"/>
                <a:ea typeface="Roboto Condensed Light"/>
                <a:cs typeface="Roboto Condensed Light"/>
                <a:sym typeface="Roboto Condensed Light"/>
              </a:defRPr>
            </a:lvl1pPr>
            <a:lvl2pPr marL="1326612" indent="-510234" algn="ctr">
              <a:lnSpc>
                <a:spcPct val="120000"/>
              </a:lnSpc>
              <a:spcBef>
                <a:spcPts val="600"/>
              </a:spcBef>
              <a:defRPr sz="2800" spc="300">
                <a:solidFill>
                  <a:schemeClr val="accent1"/>
                </a:solidFill>
                <a:latin typeface="Roboto Condensed Light"/>
                <a:ea typeface="Roboto Condensed Light"/>
                <a:cs typeface="Roboto Condensed Light"/>
                <a:sym typeface="Roboto Condensed Light"/>
              </a:defRPr>
            </a:lvl2pPr>
            <a:lvl3pPr marL="2040940" indent="-408188" algn="ctr">
              <a:lnSpc>
                <a:spcPct val="120000"/>
              </a:lnSpc>
              <a:spcBef>
                <a:spcPts val="600"/>
              </a:spcBef>
              <a:defRPr sz="2800" spc="300">
                <a:solidFill>
                  <a:schemeClr val="accent1"/>
                </a:solidFill>
                <a:latin typeface="Roboto Condensed Light"/>
                <a:ea typeface="Roboto Condensed Light"/>
                <a:cs typeface="Roboto Condensed Light"/>
                <a:sym typeface="Roboto Condensed Light"/>
              </a:defRPr>
            </a:lvl3pPr>
            <a:lvl4pPr marL="2857317" indent="-408188" algn="ctr">
              <a:lnSpc>
                <a:spcPct val="120000"/>
              </a:lnSpc>
              <a:spcBef>
                <a:spcPts val="600"/>
              </a:spcBef>
              <a:defRPr sz="2800" spc="300">
                <a:solidFill>
                  <a:schemeClr val="accent1"/>
                </a:solidFill>
                <a:latin typeface="Roboto Condensed Light"/>
                <a:ea typeface="Roboto Condensed Light"/>
                <a:cs typeface="Roboto Condensed Light"/>
                <a:sym typeface="Roboto Condensed Light"/>
              </a:defRPr>
            </a:lvl4pPr>
            <a:lvl5pPr marL="3673692" indent="-408187" algn="ctr">
              <a:lnSpc>
                <a:spcPct val="120000"/>
              </a:lnSpc>
              <a:spcBef>
                <a:spcPts val="600"/>
              </a:spcBef>
              <a:defRPr sz="2800" spc="300">
                <a:solidFill>
                  <a:schemeClr val="accent1"/>
                </a:solidFill>
                <a:latin typeface="Roboto Condensed Light"/>
                <a:ea typeface="Roboto Condensed Light"/>
                <a:cs typeface="Roboto Condensed Light"/>
                <a:sym typeface="Roboto Condensed Light"/>
              </a:defRPr>
            </a:lvl5pPr>
          </a:lstStyle>
          <a:p>
            <a:r>
              <a:t>內文層級一</a:t>
            </a:r>
          </a:p>
          <a:p>
            <a:pPr lvl="1"/>
            <a:r>
              <a:t>內文層級二</a:t>
            </a:r>
          </a:p>
          <a:p>
            <a:pPr lvl="2"/>
            <a:r>
              <a:t>內文層級三</a:t>
            </a:r>
          </a:p>
          <a:p>
            <a:pPr lvl="3"/>
            <a:r>
              <a:t>內文層級四</a:t>
            </a:r>
          </a:p>
          <a:p>
            <a:pPr lvl="4"/>
            <a:r>
              <a:t>內文層級五</a:t>
            </a:r>
          </a:p>
        </p:txBody>
      </p:sp>
      <p:sp>
        <p:nvSpPr>
          <p:cNvPr id="943" name="テキスト プレースホルダー 11"/>
          <p:cNvSpPr>
            <a:spLocks noGrp="1"/>
          </p:cNvSpPr>
          <p:nvPr>
            <p:ph type="body" sz="quarter" idx="17"/>
          </p:nvPr>
        </p:nvSpPr>
        <p:spPr>
          <a:xfrm>
            <a:off x="4904392" y="5364329"/>
            <a:ext cx="4095753" cy="720081"/>
          </a:xfrm>
          <a:prstGeom prst="rect">
            <a:avLst/>
          </a:prstGeom>
        </p:spPr>
        <p:txBody>
          <a:bodyPr lIns="81637" tIns="81637" rIns="81637" bIns="81637" anchor="ctr"/>
          <a:lstStyle/>
          <a:p>
            <a:pPr algn="ctr">
              <a:lnSpc>
                <a:spcPct val="120000"/>
              </a:lnSpc>
              <a:spcBef>
                <a:spcPts val="600"/>
              </a:spcBef>
              <a:defRPr sz="2800" spc="300">
                <a:solidFill>
                  <a:schemeClr val="accent1"/>
                </a:solidFill>
                <a:latin typeface="Roboto Condensed Light"/>
                <a:ea typeface="Roboto Condensed Light"/>
                <a:cs typeface="Roboto Condensed Light"/>
                <a:sym typeface="Roboto Condensed Light"/>
              </a:defRPr>
            </a:pPr>
            <a:endParaRPr/>
          </a:p>
        </p:txBody>
      </p:sp>
      <p:sp>
        <p:nvSpPr>
          <p:cNvPr id="944" name="テキスト プレースホルダー 11"/>
          <p:cNvSpPr>
            <a:spLocks noGrp="1"/>
          </p:cNvSpPr>
          <p:nvPr>
            <p:ph type="body" sz="quarter" idx="18"/>
          </p:nvPr>
        </p:nvSpPr>
        <p:spPr>
          <a:xfrm>
            <a:off x="9149859" y="5364329"/>
            <a:ext cx="4095752" cy="720081"/>
          </a:xfrm>
          <a:prstGeom prst="rect">
            <a:avLst/>
          </a:prstGeom>
        </p:spPr>
        <p:txBody>
          <a:bodyPr lIns="81637" tIns="81637" rIns="81637" bIns="81637" anchor="ctr"/>
          <a:lstStyle/>
          <a:p>
            <a:pPr algn="ctr">
              <a:lnSpc>
                <a:spcPct val="120000"/>
              </a:lnSpc>
              <a:spcBef>
                <a:spcPts val="600"/>
              </a:spcBef>
              <a:defRPr sz="2800" spc="300">
                <a:solidFill>
                  <a:schemeClr val="accent1"/>
                </a:solidFill>
                <a:latin typeface="Roboto Condensed Light"/>
                <a:ea typeface="Roboto Condensed Light"/>
                <a:cs typeface="Roboto Condensed Light"/>
                <a:sym typeface="Roboto Condensed Light"/>
              </a:defRPr>
            </a:pPr>
            <a:endParaRPr/>
          </a:p>
        </p:txBody>
      </p:sp>
      <p:sp>
        <p:nvSpPr>
          <p:cNvPr id="945" name="テキスト プレースホルダー 11"/>
          <p:cNvSpPr>
            <a:spLocks noGrp="1"/>
          </p:cNvSpPr>
          <p:nvPr>
            <p:ph type="body" sz="quarter" idx="19"/>
          </p:nvPr>
        </p:nvSpPr>
        <p:spPr>
          <a:xfrm>
            <a:off x="13395323" y="5364329"/>
            <a:ext cx="4095752" cy="720081"/>
          </a:xfrm>
          <a:prstGeom prst="rect">
            <a:avLst/>
          </a:prstGeom>
        </p:spPr>
        <p:txBody>
          <a:bodyPr lIns="81637" tIns="81637" rIns="81637" bIns="81637" anchor="ctr"/>
          <a:lstStyle/>
          <a:p>
            <a:pPr algn="ctr">
              <a:lnSpc>
                <a:spcPct val="120000"/>
              </a:lnSpc>
              <a:spcBef>
                <a:spcPts val="600"/>
              </a:spcBef>
              <a:defRPr sz="2800" spc="300">
                <a:solidFill>
                  <a:schemeClr val="accent1"/>
                </a:solidFill>
                <a:latin typeface="Roboto Condensed Light"/>
                <a:ea typeface="Roboto Condensed Light"/>
                <a:cs typeface="Roboto Condensed Light"/>
                <a:sym typeface="Roboto Condensed Light"/>
              </a:defRPr>
            </a:pPr>
            <a:endParaRPr/>
          </a:p>
        </p:txBody>
      </p:sp>
      <p:sp>
        <p:nvSpPr>
          <p:cNvPr id="946" name="テキスト プレースホルダー 11"/>
          <p:cNvSpPr>
            <a:spLocks noGrp="1"/>
          </p:cNvSpPr>
          <p:nvPr>
            <p:ph type="body" sz="quarter" idx="20"/>
          </p:nvPr>
        </p:nvSpPr>
        <p:spPr>
          <a:xfrm>
            <a:off x="673039" y="6014020"/>
            <a:ext cx="4064062" cy="3015681"/>
          </a:xfrm>
          <a:prstGeom prst="rect">
            <a:avLst/>
          </a:prstGeom>
        </p:spPr>
        <p:txBody>
          <a:bodyPr lIns="81637" tIns="81637" rIns="81637" bIns="81637"/>
          <a:lstStyle/>
          <a:p>
            <a:pPr>
              <a:lnSpc>
                <a:spcPct val="120000"/>
              </a:lnSpc>
              <a:spcBef>
                <a:spcPts val="400"/>
              </a:spcBef>
              <a:defRPr sz="2000"/>
            </a:pPr>
            <a:endParaRPr/>
          </a:p>
        </p:txBody>
      </p:sp>
      <p:sp>
        <p:nvSpPr>
          <p:cNvPr id="947" name="テキスト プレースホルダー 11"/>
          <p:cNvSpPr>
            <a:spLocks noGrp="1"/>
          </p:cNvSpPr>
          <p:nvPr>
            <p:ph type="body" sz="quarter" idx="21"/>
          </p:nvPr>
        </p:nvSpPr>
        <p:spPr>
          <a:xfrm>
            <a:off x="4904392" y="6014020"/>
            <a:ext cx="4064061" cy="3015681"/>
          </a:xfrm>
          <a:prstGeom prst="rect">
            <a:avLst/>
          </a:prstGeom>
        </p:spPr>
        <p:txBody>
          <a:bodyPr lIns="81637" tIns="81637" rIns="81637" bIns="81637"/>
          <a:lstStyle/>
          <a:p>
            <a:pPr>
              <a:lnSpc>
                <a:spcPct val="120000"/>
              </a:lnSpc>
              <a:spcBef>
                <a:spcPts val="400"/>
              </a:spcBef>
              <a:defRPr sz="2000"/>
            </a:pPr>
            <a:endParaRPr/>
          </a:p>
        </p:txBody>
      </p:sp>
      <p:sp>
        <p:nvSpPr>
          <p:cNvPr id="948" name="テキスト プレースホルダー 11"/>
          <p:cNvSpPr>
            <a:spLocks noGrp="1"/>
          </p:cNvSpPr>
          <p:nvPr>
            <p:ph type="body" sz="quarter" idx="22"/>
          </p:nvPr>
        </p:nvSpPr>
        <p:spPr>
          <a:xfrm>
            <a:off x="9149859" y="6014020"/>
            <a:ext cx="4064061" cy="3015681"/>
          </a:xfrm>
          <a:prstGeom prst="rect">
            <a:avLst/>
          </a:prstGeom>
        </p:spPr>
        <p:txBody>
          <a:bodyPr lIns="81637" tIns="81637" rIns="81637" bIns="81637"/>
          <a:lstStyle/>
          <a:p>
            <a:pPr>
              <a:lnSpc>
                <a:spcPct val="120000"/>
              </a:lnSpc>
              <a:spcBef>
                <a:spcPts val="400"/>
              </a:spcBef>
              <a:defRPr sz="2000"/>
            </a:pPr>
            <a:endParaRPr/>
          </a:p>
        </p:txBody>
      </p:sp>
      <p:sp>
        <p:nvSpPr>
          <p:cNvPr id="949" name="テキスト プレースホルダー 11"/>
          <p:cNvSpPr>
            <a:spLocks noGrp="1"/>
          </p:cNvSpPr>
          <p:nvPr>
            <p:ph type="body" sz="quarter" idx="23"/>
          </p:nvPr>
        </p:nvSpPr>
        <p:spPr>
          <a:xfrm>
            <a:off x="13395323" y="6014020"/>
            <a:ext cx="4064061" cy="3015681"/>
          </a:xfrm>
          <a:prstGeom prst="rect">
            <a:avLst/>
          </a:prstGeom>
        </p:spPr>
        <p:txBody>
          <a:bodyPr lIns="81637" tIns="81637" rIns="81637" bIns="81637"/>
          <a:lstStyle/>
          <a:p>
            <a:pPr>
              <a:lnSpc>
                <a:spcPct val="120000"/>
              </a:lnSpc>
              <a:spcBef>
                <a:spcPts val="400"/>
              </a:spcBef>
              <a:defRPr sz="2000"/>
            </a:pPr>
            <a:endParaRPr/>
          </a:p>
        </p:txBody>
      </p:sp>
      <p:sp>
        <p:nvSpPr>
          <p:cNvPr id="950" name="テキスト プレースホルダー 11"/>
          <p:cNvSpPr>
            <a:spLocks noGrp="1"/>
          </p:cNvSpPr>
          <p:nvPr>
            <p:ph type="body" sz="quarter" idx="24"/>
          </p:nvPr>
        </p:nvSpPr>
        <p:spPr>
          <a:xfrm>
            <a:off x="1922432" y="1784919"/>
            <a:ext cx="14439962" cy="1390081"/>
          </a:xfrm>
          <a:prstGeom prst="rect">
            <a:avLst/>
          </a:prstGeom>
        </p:spPr>
        <p:txBody>
          <a:bodyPr lIns="81637" tIns="81637" rIns="81637" bIns="81637" anchor="ctr"/>
          <a:lstStyle/>
          <a:p>
            <a:pPr algn="ctr">
              <a:lnSpc>
                <a:spcPct val="120000"/>
              </a:lnSpc>
              <a:spcBef>
                <a:spcPts val="0"/>
              </a:spcBef>
            </a:pPr>
            <a:endParaRPr/>
          </a:p>
        </p:txBody>
      </p:sp>
    </p:spTree>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x">
  <p:cSld name="Tree 1">
    <p:spTree>
      <p:nvGrpSpPr>
        <p:cNvPr id="1" name=""/>
        <p:cNvGrpSpPr/>
        <p:nvPr/>
      </p:nvGrpSpPr>
      <p:grpSpPr>
        <a:xfrm>
          <a:off x="0" y="0"/>
          <a:ext cx="0" cy="0"/>
          <a:chOff x="0" y="0"/>
          <a:chExt cx="0" cy="0"/>
        </a:xfrm>
      </p:grpSpPr>
      <p:sp>
        <p:nvSpPr>
          <p:cNvPr id="957" name="直角三角形 8"/>
          <p:cNvSpPr/>
          <p:nvPr/>
        </p:nvSpPr>
        <p:spPr>
          <a:xfrm rot="10800000">
            <a:off x="16421955" y="-1370"/>
            <a:ext cx="1864459" cy="2350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958" name="直角三角形 9"/>
          <p:cNvSpPr/>
          <p:nvPr/>
        </p:nvSpPr>
        <p:spPr>
          <a:xfrm rot="10800000">
            <a:off x="14212397" y="-1371"/>
            <a:ext cx="4095456" cy="1949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959" name="直線コネクタ 6"/>
          <p:cNvSpPr/>
          <p:nvPr/>
        </p:nvSpPr>
        <p:spPr>
          <a:xfrm>
            <a:off x="603507" y="1273069"/>
            <a:ext cx="17079398" cy="1"/>
          </a:xfrm>
          <a:prstGeom prst="line">
            <a:avLst/>
          </a:prstGeom>
          <a:ln w="12700">
            <a:solidFill>
              <a:schemeClr val="accent1"/>
            </a:solidFill>
          </a:ln>
        </p:spPr>
        <p:txBody>
          <a:bodyPr lIns="45719" rIns="45719"/>
          <a:lstStyle/>
          <a:p>
            <a:endParaRPr/>
          </a:p>
        </p:txBody>
      </p:sp>
      <p:sp>
        <p:nvSpPr>
          <p:cNvPr id="960" name="大標題文字"/>
          <p:cNvSpPr txBox="1">
            <a:spLocks noGrp="1"/>
          </p:cNvSpPr>
          <p:nvPr>
            <p:ph type="title"/>
          </p:nvPr>
        </p:nvSpPr>
        <p:spPr>
          <a:xfrm>
            <a:off x="592256" y="192949"/>
            <a:ext cx="16741861" cy="1125127"/>
          </a:xfrm>
          <a:prstGeom prst="rect">
            <a:avLst/>
          </a:prstGeom>
        </p:spPr>
        <p:txBody>
          <a:bodyPr lIns="81637" tIns="81637" rIns="81637" bIns="81637">
            <a:normAutofit/>
          </a:bodyPr>
          <a:lstStyle>
            <a:lvl1pPr algn="l">
              <a:defRPr sz="5400" spc="1500">
                <a:solidFill>
                  <a:schemeClr val="accent1"/>
                </a:solidFill>
              </a:defRPr>
            </a:lvl1pPr>
          </a:lstStyle>
          <a:p>
            <a:r>
              <a:t>大標題文字</a:t>
            </a:r>
          </a:p>
        </p:txBody>
      </p:sp>
      <p:sp>
        <p:nvSpPr>
          <p:cNvPr id="961" name="幻燈片編號"/>
          <p:cNvSpPr txBox="1">
            <a:spLocks noGrp="1"/>
          </p:cNvSpPr>
          <p:nvPr>
            <p:ph type="sldNum" sz="quarter" idx="2"/>
          </p:nvPr>
        </p:nvSpPr>
        <p:spPr>
          <a:xfrm>
            <a:off x="17371930" y="9542273"/>
            <a:ext cx="626430" cy="645877"/>
          </a:xfrm>
          <a:prstGeom prst="rect">
            <a:avLst/>
          </a:prstGeom>
        </p:spPr>
        <p:txBody>
          <a:bodyPr lIns="81637" tIns="81637" rIns="81637" bIns="81637"/>
          <a:lstStyle>
            <a:lvl1pPr algn="l">
              <a:defRPr sz="3200">
                <a:solidFill>
                  <a:srgbClr val="A2A2A2"/>
                </a:solidFill>
                <a:latin typeface="Roboto Condensed Light"/>
                <a:ea typeface="Roboto Condensed Light"/>
                <a:cs typeface="Roboto Condensed Light"/>
                <a:sym typeface="Roboto Condensed Light"/>
              </a:defRPr>
            </a:lvl1pPr>
          </a:lstStyle>
          <a:p>
            <a:fld id="{86CB4B4D-7CA3-9044-876B-883B54F8677D}" type="slidenum">
              <a:t>‹#›</a:t>
            </a:fld>
            <a:endParaRPr/>
          </a:p>
        </p:txBody>
      </p:sp>
      <p:sp>
        <p:nvSpPr>
          <p:cNvPr id="962" name="角丸四角形 4"/>
          <p:cNvSpPr/>
          <p:nvPr/>
        </p:nvSpPr>
        <p:spPr>
          <a:xfrm>
            <a:off x="939800" y="4873469"/>
            <a:ext cx="3479800" cy="1524001"/>
          </a:xfrm>
          <a:prstGeom prst="roundRect">
            <a:avLst>
              <a:gd name="adj" fmla="val 10000"/>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963" name="角丸四角形 5"/>
          <p:cNvSpPr/>
          <p:nvPr/>
        </p:nvSpPr>
        <p:spPr>
          <a:xfrm>
            <a:off x="5194300" y="4873469"/>
            <a:ext cx="3479800" cy="1524001"/>
          </a:xfrm>
          <a:prstGeom prst="roundRect">
            <a:avLst>
              <a:gd name="adj" fmla="val 10000"/>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964" name="角丸四角形 6"/>
          <p:cNvSpPr/>
          <p:nvPr/>
        </p:nvSpPr>
        <p:spPr>
          <a:xfrm>
            <a:off x="9448800" y="4873469"/>
            <a:ext cx="3479800" cy="1524001"/>
          </a:xfrm>
          <a:prstGeom prst="roundRect">
            <a:avLst>
              <a:gd name="adj" fmla="val 10000"/>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965" name="角丸四角形 7"/>
          <p:cNvSpPr/>
          <p:nvPr/>
        </p:nvSpPr>
        <p:spPr>
          <a:xfrm>
            <a:off x="13703300" y="4873469"/>
            <a:ext cx="3479800" cy="1524001"/>
          </a:xfrm>
          <a:prstGeom prst="roundRect">
            <a:avLst>
              <a:gd name="adj" fmla="val 10000"/>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966" name="図プレースホルダー 7"/>
          <p:cNvSpPr>
            <a:spLocks noGrp="1"/>
          </p:cNvSpPr>
          <p:nvPr>
            <p:ph type="pic" sz="quarter" idx="13"/>
          </p:nvPr>
        </p:nvSpPr>
        <p:spPr>
          <a:xfrm>
            <a:off x="2108917" y="5064688"/>
            <a:ext cx="1141566" cy="1141565"/>
          </a:xfrm>
          <a:prstGeom prst="rect">
            <a:avLst/>
          </a:prstGeom>
        </p:spPr>
        <p:txBody>
          <a:bodyPr lIns="91439" rIns="91439">
            <a:noAutofit/>
          </a:bodyPr>
          <a:lstStyle/>
          <a:p>
            <a:endParaRPr/>
          </a:p>
        </p:txBody>
      </p:sp>
      <p:sp>
        <p:nvSpPr>
          <p:cNvPr id="967" name="図プレースホルダー 7"/>
          <p:cNvSpPr>
            <a:spLocks noGrp="1"/>
          </p:cNvSpPr>
          <p:nvPr>
            <p:ph type="pic" sz="quarter" idx="14"/>
          </p:nvPr>
        </p:nvSpPr>
        <p:spPr>
          <a:xfrm>
            <a:off x="6363418" y="5064688"/>
            <a:ext cx="1141565" cy="1141565"/>
          </a:xfrm>
          <a:prstGeom prst="rect">
            <a:avLst/>
          </a:prstGeom>
        </p:spPr>
        <p:txBody>
          <a:bodyPr lIns="91439" rIns="91439">
            <a:noAutofit/>
          </a:bodyPr>
          <a:lstStyle/>
          <a:p>
            <a:endParaRPr/>
          </a:p>
        </p:txBody>
      </p:sp>
      <p:sp>
        <p:nvSpPr>
          <p:cNvPr id="968" name="図プレースホルダー 7"/>
          <p:cNvSpPr>
            <a:spLocks noGrp="1"/>
          </p:cNvSpPr>
          <p:nvPr>
            <p:ph type="pic" sz="quarter" idx="15"/>
          </p:nvPr>
        </p:nvSpPr>
        <p:spPr>
          <a:xfrm>
            <a:off x="10617917" y="5064688"/>
            <a:ext cx="1141565" cy="1141565"/>
          </a:xfrm>
          <a:prstGeom prst="rect">
            <a:avLst/>
          </a:prstGeom>
        </p:spPr>
        <p:txBody>
          <a:bodyPr lIns="91439" rIns="91439">
            <a:noAutofit/>
          </a:bodyPr>
          <a:lstStyle/>
          <a:p>
            <a:endParaRPr/>
          </a:p>
        </p:txBody>
      </p:sp>
      <p:sp>
        <p:nvSpPr>
          <p:cNvPr id="969" name="図プレースホルダー 7"/>
          <p:cNvSpPr>
            <a:spLocks noGrp="1"/>
          </p:cNvSpPr>
          <p:nvPr>
            <p:ph type="pic" sz="quarter" idx="16"/>
          </p:nvPr>
        </p:nvSpPr>
        <p:spPr>
          <a:xfrm>
            <a:off x="14872417" y="5064688"/>
            <a:ext cx="1141565" cy="1141565"/>
          </a:xfrm>
          <a:prstGeom prst="rect">
            <a:avLst/>
          </a:prstGeom>
        </p:spPr>
        <p:txBody>
          <a:bodyPr lIns="91439" rIns="91439">
            <a:noAutofit/>
          </a:bodyPr>
          <a:lstStyle/>
          <a:p>
            <a:endParaRPr/>
          </a:p>
        </p:txBody>
      </p:sp>
      <p:sp>
        <p:nvSpPr>
          <p:cNvPr id="970" name="內文層級一…"/>
          <p:cNvSpPr txBox="1">
            <a:spLocks noGrp="1"/>
          </p:cNvSpPr>
          <p:nvPr>
            <p:ph type="body" sz="quarter" idx="1"/>
          </p:nvPr>
        </p:nvSpPr>
        <p:spPr>
          <a:xfrm>
            <a:off x="658926" y="6618299"/>
            <a:ext cx="4095753" cy="720081"/>
          </a:xfrm>
          <a:prstGeom prst="rect">
            <a:avLst/>
          </a:prstGeom>
        </p:spPr>
        <p:txBody>
          <a:bodyPr lIns="81637" tIns="81637" rIns="81637" bIns="81637" anchor="ctr"/>
          <a:lstStyle>
            <a:lvl1pPr algn="ctr">
              <a:lnSpc>
                <a:spcPct val="120000"/>
              </a:lnSpc>
              <a:spcBef>
                <a:spcPts val="600"/>
              </a:spcBef>
              <a:defRPr sz="2800" spc="300">
                <a:solidFill>
                  <a:schemeClr val="accent1"/>
                </a:solidFill>
                <a:latin typeface="Roboto Condensed Light"/>
                <a:ea typeface="Roboto Condensed Light"/>
                <a:cs typeface="Roboto Condensed Light"/>
                <a:sym typeface="Roboto Condensed Light"/>
              </a:defRPr>
            </a:lvl1pPr>
            <a:lvl2pPr marL="1326612" indent="-510234" algn="ctr">
              <a:lnSpc>
                <a:spcPct val="120000"/>
              </a:lnSpc>
              <a:spcBef>
                <a:spcPts val="600"/>
              </a:spcBef>
              <a:defRPr sz="2800" spc="300">
                <a:solidFill>
                  <a:schemeClr val="accent1"/>
                </a:solidFill>
                <a:latin typeface="Roboto Condensed Light"/>
                <a:ea typeface="Roboto Condensed Light"/>
                <a:cs typeface="Roboto Condensed Light"/>
                <a:sym typeface="Roboto Condensed Light"/>
              </a:defRPr>
            </a:lvl2pPr>
            <a:lvl3pPr marL="2040940" indent="-408188" algn="ctr">
              <a:lnSpc>
                <a:spcPct val="120000"/>
              </a:lnSpc>
              <a:spcBef>
                <a:spcPts val="600"/>
              </a:spcBef>
              <a:defRPr sz="2800" spc="300">
                <a:solidFill>
                  <a:schemeClr val="accent1"/>
                </a:solidFill>
                <a:latin typeface="Roboto Condensed Light"/>
                <a:ea typeface="Roboto Condensed Light"/>
                <a:cs typeface="Roboto Condensed Light"/>
                <a:sym typeface="Roboto Condensed Light"/>
              </a:defRPr>
            </a:lvl3pPr>
            <a:lvl4pPr marL="2857317" indent="-408188" algn="ctr">
              <a:lnSpc>
                <a:spcPct val="120000"/>
              </a:lnSpc>
              <a:spcBef>
                <a:spcPts val="600"/>
              </a:spcBef>
              <a:defRPr sz="2800" spc="300">
                <a:solidFill>
                  <a:schemeClr val="accent1"/>
                </a:solidFill>
                <a:latin typeface="Roboto Condensed Light"/>
                <a:ea typeface="Roboto Condensed Light"/>
                <a:cs typeface="Roboto Condensed Light"/>
                <a:sym typeface="Roboto Condensed Light"/>
              </a:defRPr>
            </a:lvl4pPr>
            <a:lvl5pPr marL="3673692" indent="-408187" algn="ctr">
              <a:lnSpc>
                <a:spcPct val="120000"/>
              </a:lnSpc>
              <a:spcBef>
                <a:spcPts val="600"/>
              </a:spcBef>
              <a:defRPr sz="2800" spc="300">
                <a:solidFill>
                  <a:schemeClr val="accent1"/>
                </a:solidFill>
                <a:latin typeface="Roboto Condensed Light"/>
                <a:ea typeface="Roboto Condensed Light"/>
                <a:cs typeface="Roboto Condensed Light"/>
                <a:sym typeface="Roboto Condensed Light"/>
              </a:defRPr>
            </a:lvl5pPr>
          </a:lstStyle>
          <a:p>
            <a:r>
              <a:t>內文層級一</a:t>
            </a:r>
          </a:p>
          <a:p>
            <a:pPr lvl="1"/>
            <a:r>
              <a:t>內文層級二</a:t>
            </a:r>
          </a:p>
          <a:p>
            <a:pPr lvl="2"/>
            <a:r>
              <a:t>內文層級三</a:t>
            </a:r>
          </a:p>
          <a:p>
            <a:pPr lvl="3"/>
            <a:r>
              <a:t>內文層級四</a:t>
            </a:r>
          </a:p>
          <a:p>
            <a:pPr lvl="4"/>
            <a:r>
              <a:t>內文層級五</a:t>
            </a:r>
          </a:p>
        </p:txBody>
      </p:sp>
      <p:sp>
        <p:nvSpPr>
          <p:cNvPr id="971" name="テキスト プレースホルダー 11"/>
          <p:cNvSpPr>
            <a:spLocks noGrp="1"/>
          </p:cNvSpPr>
          <p:nvPr>
            <p:ph type="body" sz="quarter" idx="17"/>
          </p:nvPr>
        </p:nvSpPr>
        <p:spPr>
          <a:xfrm>
            <a:off x="4904392" y="6618299"/>
            <a:ext cx="4095753" cy="720081"/>
          </a:xfrm>
          <a:prstGeom prst="rect">
            <a:avLst/>
          </a:prstGeom>
        </p:spPr>
        <p:txBody>
          <a:bodyPr lIns="81637" tIns="81637" rIns="81637" bIns="81637" anchor="ctr"/>
          <a:lstStyle/>
          <a:p>
            <a:pPr algn="ctr">
              <a:lnSpc>
                <a:spcPct val="120000"/>
              </a:lnSpc>
              <a:spcBef>
                <a:spcPts val="600"/>
              </a:spcBef>
              <a:defRPr sz="2800" spc="300">
                <a:solidFill>
                  <a:schemeClr val="accent1"/>
                </a:solidFill>
                <a:latin typeface="Roboto Condensed Light"/>
                <a:ea typeface="Roboto Condensed Light"/>
                <a:cs typeface="Roboto Condensed Light"/>
                <a:sym typeface="Roboto Condensed Light"/>
              </a:defRPr>
            </a:pPr>
            <a:endParaRPr/>
          </a:p>
        </p:txBody>
      </p:sp>
      <p:sp>
        <p:nvSpPr>
          <p:cNvPr id="972" name="テキスト プレースホルダー 11"/>
          <p:cNvSpPr>
            <a:spLocks noGrp="1"/>
          </p:cNvSpPr>
          <p:nvPr>
            <p:ph type="body" sz="quarter" idx="18"/>
          </p:nvPr>
        </p:nvSpPr>
        <p:spPr>
          <a:xfrm>
            <a:off x="9149859" y="6618299"/>
            <a:ext cx="4095752" cy="720081"/>
          </a:xfrm>
          <a:prstGeom prst="rect">
            <a:avLst/>
          </a:prstGeom>
        </p:spPr>
        <p:txBody>
          <a:bodyPr lIns="81637" tIns="81637" rIns="81637" bIns="81637" anchor="ctr"/>
          <a:lstStyle/>
          <a:p>
            <a:pPr algn="ctr">
              <a:lnSpc>
                <a:spcPct val="120000"/>
              </a:lnSpc>
              <a:spcBef>
                <a:spcPts val="600"/>
              </a:spcBef>
              <a:defRPr sz="2800" spc="300">
                <a:solidFill>
                  <a:schemeClr val="accent1"/>
                </a:solidFill>
                <a:latin typeface="Roboto Condensed Light"/>
                <a:ea typeface="Roboto Condensed Light"/>
                <a:cs typeface="Roboto Condensed Light"/>
                <a:sym typeface="Roboto Condensed Light"/>
              </a:defRPr>
            </a:pPr>
            <a:endParaRPr/>
          </a:p>
        </p:txBody>
      </p:sp>
      <p:sp>
        <p:nvSpPr>
          <p:cNvPr id="973" name="テキスト プレースホルダー 11"/>
          <p:cNvSpPr>
            <a:spLocks noGrp="1"/>
          </p:cNvSpPr>
          <p:nvPr>
            <p:ph type="body" sz="quarter" idx="19"/>
          </p:nvPr>
        </p:nvSpPr>
        <p:spPr>
          <a:xfrm>
            <a:off x="13395323" y="6618299"/>
            <a:ext cx="4095752" cy="720081"/>
          </a:xfrm>
          <a:prstGeom prst="rect">
            <a:avLst/>
          </a:prstGeom>
        </p:spPr>
        <p:txBody>
          <a:bodyPr lIns="81637" tIns="81637" rIns="81637" bIns="81637" anchor="ctr"/>
          <a:lstStyle/>
          <a:p>
            <a:pPr algn="ctr">
              <a:lnSpc>
                <a:spcPct val="120000"/>
              </a:lnSpc>
              <a:spcBef>
                <a:spcPts val="600"/>
              </a:spcBef>
              <a:defRPr sz="2800" spc="300">
                <a:solidFill>
                  <a:schemeClr val="accent1"/>
                </a:solidFill>
                <a:latin typeface="Roboto Condensed Light"/>
                <a:ea typeface="Roboto Condensed Light"/>
                <a:cs typeface="Roboto Condensed Light"/>
                <a:sym typeface="Roboto Condensed Light"/>
              </a:defRPr>
            </a:pPr>
            <a:endParaRPr/>
          </a:p>
        </p:txBody>
      </p:sp>
      <p:sp>
        <p:nvSpPr>
          <p:cNvPr id="974" name="テキスト プレースホルダー 11"/>
          <p:cNvSpPr>
            <a:spLocks noGrp="1"/>
          </p:cNvSpPr>
          <p:nvPr>
            <p:ph type="body" sz="quarter" idx="20"/>
          </p:nvPr>
        </p:nvSpPr>
        <p:spPr>
          <a:xfrm>
            <a:off x="673039" y="7267989"/>
            <a:ext cx="4064062" cy="1874786"/>
          </a:xfrm>
          <a:prstGeom prst="rect">
            <a:avLst/>
          </a:prstGeom>
        </p:spPr>
        <p:txBody>
          <a:bodyPr lIns="81637" tIns="81637" rIns="81637" bIns="81637"/>
          <a:lstStyle/>
          <a:p>
            <a:pPr>
              <a:lnSpc>
                <a:spcPct val="120000"/>
              </a:lnSpc>
              <a:spcBef>
                <a:spcPts val="400"/>
              </a:spcBef>
              <a:defRPr sz="2000"/>
            </a:pPr>
            <a:endParaRPr/>
          </a:p>
        </p:txBody>
      </p:sp>
      <p:sp>
        <p:nvSpPr>
          <p:cNvPr id="975" name="テキスト プレースホルダー 11"/>
          <p:cNvSpPr>
            <a:spLocks noGrp="1"/>
          </p:cNvSpPr>
          <p:nvPr>
            <p:ph type="body" sz="quarter" idx="21"/>
          </p:nvPr>
        </p:nvSpPr>
        <p:spPr>
          <a:xfrm>
            <a:off x="4904392" y="7267989"/>
            <a:ext cx="4064061" cy="1874786"/>
          </a:xfrm>
          <a:prstGeom prst="rect">
            <a:avLst/>
          </a:prstGeom>
        </p:spPr>
        <p:txBody>
          <a:bodyPr lIns="81637" tIns="81637" rIns="81637" bIns="81637"/>
          <a:lstStyle/>
          <a:p>
            <a:pPr>
              <a:lnSpc>
                <a:spcPct val="120000"/>
              </a:lnSpc>
              <a:spcBef>
                <a:spcPts val="400"/>
              </a:spcBef>
              <a:defRPr sz="2000"/>
            </a:pPr>
            <a:endParaRPr/>
          </a:p>
        </p:txBody>
      </p:sp>
      <p:sp>
        <p:nvSpPr>
          <p:cNvPr id="976" name="テキスト プレースホルダー 11"/>
          <p:cNvSpPr>
            <a:spLocks noGrp="1"/>
          </p:cNvSpPr>
          <p:nvPr>
            <p:ph type="body" sz="quarter" idx="22"/>
          </p:nvPr>
        </p:nvSpPr>
        <p:spPr>
          <a:xfrm>
            <a:off x="9149859" y="7267989"/>
            <a:ext cx="4064061" cy="1874786"/>
          </a:xfrm>
          <a:prstGeom prst="rect">
            <a:avLst/>
          </a:prstGeom>
        </p:spPr>
        <p:txBody>
          <a:bodyPr lIns="81637" tIns="81637" rIns="81637" bIns="81637"/>
          <a:lstStyle/>
          <a:p>
            <a:pPr>
              <a:lnSpc>
                <a:spcPct val="120000"/>
              </a:lnSpc>
              <a:spcBef>
                <a:spcPts val="400"/>
              </a:spcBef>
              <a:defRPr sz="2000"/>
            </a:pPr>
            <a:endParaRPr/>
          </a:p>
        </p:txBody>
      </p:sp>
      <p:sp>
        <p:nvSpPr>
          <p:cNvPr id="977" name="テキスト プレースホルダー 11"/>
          <p:cNvSpPr>
            <a:spLocks noGrp="1"/>
          </p:cNvSpPr>
          <p:nvPr>
            <p:ph type="body" sz="quarter" idx="23"/>
          </p:nvPr>
        </p:nvSpPr>
        <p:spPr>
          <a:xfrm>
            <a:off x="13395323" y="7267989"/>
            <a:ext cx="4064061" cy="1874786"/>
          </a:xfrm>
          <a:prstGeom prst="rect">
            <a:avLst/>
          </a:prstGeom>
        </p:spPr>
        <p:txBody>
          <a:bodyPr lIns="81637" tIns="81637" rIns="81637" bIns="81637"/>
          <a:lstStyle/>
          <a:p>
            <a:pPr>
              <a:lnSpc>
                <a:spcPct val="120000"/>
              </a:lnSpc>
              <a:spcBef>
                <a:spcPts val="400"/>
              </a:spcBef>
              <a:defRPr sz="2000"/>
            </a:pPr>
            <a:endParaRPr/>
          </a:p>
        </p:txBody>
      </p:sp>
      <p:sp>
        <p:nvSpPr>
          <p:cNvPr id="978" name="角丸四角形 22"/>
          <p:cNvSpPr/>
          <p:nvPr/>
        </p:nvSpPr>
        <p:spPr>
          <a:xfrm>
            <a:off x="7402513" y="1993150"/>
            <a:ext cx="3479801" cy="1524001"/>
          </a:xfrm>
          <a:prstGeom prst="roundRect">
            <a:avLst>
              <a:gd name="adj" fmla="val 10000"/>
            </a:avLst>
          </a:prstGeom>
          <a:solidFill>
            <a:srgbClr val="00728F"/>
          </a:solidFill>
          <a:ln w="12700">
            <a:miter lim="400000"/>
          </a:ln>
        </p:spPr>
        <p:txBody>
          <a:bodyPr lIns="45719" rIns="45719" anchor="ctr"/>
          <a:lstStyle/>
          <a:p>
            <a:pPr algn="ctr">
              <a:defRPr>
                <a:solidFill>
                  <a:srgbClr val="FFFFFF"/>
                </a:solidFill>
              </a:defRPr>
            </a:pPr>
            <a:endParaRPr/>
          </a:p>
        </p:txBody>
      </p:sp>
      <p:sp>
        <p:nvSpPr>
          <p:cNvPr id="979" name="図プレースホルダー 7"/>
          <p:cNvSpPr>
            <a:spLocks noGrp="1"/>
          </p:cNvSpPr>
          <p:nvPr>
            <p:ph type="pic" sz="quarter" idx="24"/>
          </p:nvPr>
        </p:nvSpPr>
        <p:spPr>
          <a:xfrm>
            <a:off x="8571631" y="2184368"/>
            <a:ext cx="1141565" cy="1141565"/>
          </a:xfrm>
          <a:prstGeom prst="rect">
            <a:avLst/>
          </a:prstGeom>
        </p:spPr>
        <p:txBody>
          <a:bodyPr lIns="91439" rIns="91439">
            <a:noAutofit/>
          </a:bodyPr>
          <a:lstStyle/>
          <a:p>
            <a:endParaRPr/>
          </a:p>
        </p:txBody>
      </p:sp>
      <p:cxnSp>
        <p:nvCxnSpPr>
          <p:cNvPr id="980" name="直線コネクタ 24"/>
          <p:cNvCxnSpPr>
            <a:stCxn id="978" idx="0"/>
            <a:endCxn id="962" idx="0"/>
          </p:cNvCxnSpPr>
          <p:nvPr/>
        </p:nvCxnSpPr>
        <p:spPr>
          <a:xfrm flipH="1">
            <a:off x="2679700" y="2755150"/>
            <a:ext cx="6462714" cy="2880320"/>
          </a:xfrm>
          <a:prstGeom prst="straightConnector1">
            <a:avLst/>
          </a:prstGeom>
          <a:ln w="28575">
            <a:solidFill>
              <a:schemeClr val="accent1"/>
            </a:solidFill>
          </a:ln>
        </p:spPr>
      </p:cxnSp>
      <p:cxnSp>
        <p:nvCxnSpPr>
          <p:cNvPr id="981" name="直線コネクタ 25"/>
          <p:cNvCxnSpPr>
            <a:stCxn id="978" idx="0"/>
            <a:endCxn id="963" idx="0"/>
          </p:cNvCxnSpPr>
          <p:nvPr/>
        </p:nvCxnSpPr>
        <p:spPr>
          <a:xfrm flipH="1">
            <a:off x="6934200" y="2755150"/>
            <a:ext cx="2208214" cy="2880320"/>
          </a:xfrm>
          <a:prstGeom prst="straightConnector1">
            <a:avLst/>
          </a:prstGeom>
          <a:ln w="28575">
            <a:solidFill>
              <a:schemeClr val="accent1"/>
            </a:solidFill>
          </a:ln>
        </p:spPr>
      </p:cxnSp>
      <p:cxnSp>
        <p:nvCxnSpPr>
          <p:cNvPr id="982" name="直線コネクタ 28"/>
          <p:cNvCxnSpPr>
            <a:stCxn id="964" idx="0"/>
            <a:endCxn id="978" idx="0"/>
          </p:cNvCxnSpPr>
          <p:nvPr/>
        </p:nvCxnSpPr>
        <p:spPr>
          <a:xfrm flipH="1" flipV="1">
            <a:off x="9142413" y="2755150"/>
            <a:ext cx="2046287" cy="2880320"/>
          </a:xfrm>
          <a:prstGeom prst="straightConnector1">
            <a:avLst/>
          </a:prstGeom>
          <a:ln w="28575">
            <a:solidFill>
              <a:schemeClr val="accent1"/>
            </a:solidFill>
          </a:ln>
        </p:spPr>
      </p:cxnSp>
      <p:cxnSp>
        <p:nvCxnSpPr>
          <p:cNvPr id="983" name="直線コネクタ 31"/>
          <p:cNvCxnSpPr>
            <a:stCxn id="965" idx="0"/>
            <a:endCxn id="978" idx="0"/>
          </p:cNvCxnSpPr>
          <p:nvPr/>
        </p:nvCxnSpPr>
        <p:spPr>
          <a:xfrm flipH="1" flipV="1">
            <a:off x="9142413" y="2755150"/>
            <a:ext cx="6300787" cy="2880320"/>
          </a:xfrm>
          <a:prstGeom prst="straightConnector1">
            <a:avLst/>
          </a:prstGeom>
          <a:ln w="28575">
            <a:solidFill>
              <a:schemeClr val="accent1"/>
            </a:solidFill>
          </a:ln>
        </p:spPr>
      </p:cxnSp>
    </p:spTree>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x">
  <p:cSld name="5 Images">
    <p:spTree>
      <p:nvGrpSpPr>
        <p:cNvPr id="1" name=""/>
        <p:cNvGrpSpPr/>
        <p:nvPr/>
      </p:nvGrpSpPr>
      <p:grpSpPr>
        <a:xfrm>
          <a:off x="0" y="0"/>
          <a:ext cx="0" cy="0"/>
          <a:chOff x="0" y="0"/>
          <a:chExt cx="0" cy="0"/>
        </a:xfrm>
      </p:grpSpPr>
      <p:sp>
        <p:nvSpPr>
          <p:cNvPr id="990" name="直角三角形 8"/>
          <p:cNvSpPr/>
          <p:nvPr/>
        </p:nvSpPr>
        <p:spPr>
          <a:xfrm rot="10800000">
            <a:off x="16421955" y="-1370"/>
            <a:ext cx="1864459" cy="2350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991" name="直角三角形 9"/>
          <p:cNvSpPr/>
          <p:nvPr/>
        </p:nvSpPr>
        <p:spPr>
          <a:xfrm rot="10800000">
            <a:off x="14212397" y="-1371"/>
            <a:ext cx="4095456" cy="1949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992" name="直線コネクタ 6"/>
          <p:cNvSpPr/>
          <p:nvPr/>
        </p:nvSpPr>
        <p:spPr>
          <a:xfrm>
            <a:off x="603507" y="1273069"/>
            <a:ext cx="17079398" cy="1"/>
          </a:xfrm>
          <a:prstGeom prst="line">
            <a:avLst/>
          </a:prstGeom>
          <a:ln w="12700">
            <a:solidFill>
              <a:schemeClr val="accent1"/>
            </a:solidFill>
          </a:ln>
        </p:spPr>
        <p:txBody>
          <a:bodyPr lIns="45719" rIns="45719"/>
          <a:lstStyle/>
          <a:p>
            <a:endParaRPr/>
          </a:p>
        </p:txBody>
      </p:sp>
      <p:sp>
        <p:nvSpPr>
          <p:cNvPr id="993" name="図プレースホルダー 5"/>
          <p:cNvSpPr>
            <a:spLocks noGrp="1"/>
          </p:cNvSpPr>
          <p:nvPr>
            <p:ph type="pic" sz="quarter" idx="13"/>
          </p:nvPr>
        </p:nvSpPr>
        <p:spPr>
          <a:xfrm>
            <a:off x="623215" y="1993150"/>
            <a:ext cx="3344416" cy="5760640"/>
          </a:xfrm>
          <a:prstGeom prst="rect">
            <a:avLst/>
          </a:prstGeom>
        </p:spPr>
        <p:txBody>
          <a:bodyPr lIns="91439" rIns="91439">
            <a:noAutofit/>
          </a:bodyPr>
          <a:lstStyle/>
          <a:p>
            <a:endParaRPr/>
          </a:p>
        </p:txBody>
      </p:sp>
      <p:sp>
        <p:nvSpPr>
          <p:cNvPr id="994" name="図プレースホルダー 5"/>
          <p:cNvSpPr>
            <a:spLocks noGrp="1"/>
          </p:cNvSpPr>
          <p:nvPr>
            <p:ph type="pic" sz="quarter" idx="14"/>
          </p:nvPr>
        </p:nvSpPr>
        <p:spPr>
          <a:xfrm>
            <a:off x="4045351" y="1993150"/>
            <a:ext cx="3344416" cy="5760640"/>
          </a:xfrm>
          <a:prstGeom prst="rect">
            <a:avLst/>
          </a:prstGeom>
        </p:spPr>
        <p:txBody>
          <a:bodyPr lIns="91439" rIns="91439">
            <a:noAutofit/>
          </a:bodyPr>
          <a:lstStyle/>
          <a:p>
            <a:endParaRPr/>
          </a:p>
        </p:txBody>
      </p:sp>
      <p:sp>
        <p:nvSpPr>
          <p:cNvPr id="995" name="図プレースホルダー 5"/>
          <p:cNvSpPr>
            <a:spLocks noGrp="1"/>
          </p:cNvSpPr>
          <p:nvPr>
            <p:ph type="pic" sz="quarter" idx="15"/>
          </p:nvPr>
        </p:nvSpPr>
        <p:spPr>
          <a:xfrm>
            <a:off x="7467488" y="1993150"/>
            <a:ext cx="3344416" cy="5760640"/>
          </a:xfrm>
          <a:prstGeom prst="rect">
            <a:avLst/>
          </a:prstGeom>
        </p:spPr>
        <p:txBody>
          <a:bodyPr lIns="91439" rIns="91439">
            <a:noAutofit/>
          </a:bodyPr>
          <a:lstStyle/>
          <a:p>
            <a:endParaRPr/>
          </a:p>
        </p:txBody>
      </p:sp>
      <p:sp>
        <p:nvSpPr>
          <p:cNvPr id="996" name="図プレースホルダー 5"/>
          <p:cNvSpPr>
            <a:spLocks noGrp="1"/>
          </p:cNvSpPr>
          <p:nvPr>
            <p:ph type="pic" sz="quarter" idx="16"/>
          </p:nvPr>
        </p:nvSpPr>
        <p:spPr>
          <a:xfrm>
            <a:off x="10889623" y="1993150"/>
            <a:ext cx="3344416" cy="5760640"/>
          </a:xfrm>
          <a:prstGeom prst="rect">
            <a:avLst/>
          </a:prstGeom>
        </p:spPr>
        <p:txBody>
          <a:bodyPr lIns="91439" rIns="91439">
            <a:noAutofit/>
          </a:bodyPr>
          <a:lstStyle/>
          <a:p>
            <a:endParaRPr/>
          </a:p>
        </p:txBody>
      </p:sp>
      <p:sp>
        <p:nvSpPr>
          <p:cNvPr id="997" name="図プレースホルダー 5"/>
          <p:cNvSpPr>
            <a:spLocks noGrp="1"/>
          </p:cNvSpPr>
          <p:nvPr>
            <p:ph type="pic" sz="quarter" idx="17"/>
          </p:nvPr>
        </p:nvSpPr>
        <p:spPr>
          <a:xfrm>
            <a:off x="14311757" y="1993150"/>
            <a:ext cx="3344416" cy="5760640"/>
          </a:xfrm>
          <a:prstGeom prst="rect">
            <a:avLst/>
          </a:prstGeom>
        </p:spPr>
        <p:txBody>
          <a:bodyPr lIns="91439" rIns="91439">
            <a:noAutofit/>
          </a:bodyPr>
          <a:lstStyle/>
          <a:p>
            <a:endParaRPr/>
          </a:p>
        </p:txBody>
      </p:sp>
      <p:sp>
        <p:nvSpPr>
          <p:cNvPr id="998" name="図プレースホルダー 14"/>
          <p:cNvSpPr>
            <a:spLocks noGrp="1"/>
          </p:cNvSpPr>
          <p:nvPr>
            <p:ph type="pic" sz="quarter" idx="18"/>
          </p:nvPr>
        </p:nvSpPr>
        <p:spPr>
          <a:xfrm>
            <a:off x="1408775" y="7213730"/>
            <a:ext cx="2558857" cy="542789"/>
          </a:xfrm>
          <a:prstGeom prst="rect">
            <a:avLst/>
          </a:prstGeom>
        </p:spPr>
        <p:txBody>
          <a:bodyPr lIns="91439" rIns="91439">
            <a:noAutofit/>
          </a:bodyPr>
          <a:lstStyle/>
          <a:p>
            <a:endParaRPr/>
          </a:p>
        </p:txBody>
      </p:sp>
      <p:sp>
        <p:nvSpPr>
          <p:cNvPr id="999" name="大標題文字"/>
          <p:cNvSpPr txBox="1">
            <a:spLocks noGrp="1"/>
          </p:cNvSpPr>
          <p:nvPr>
            <p:ph type="title"/>
          </p:nvPr>
        </p:nvSpPr>
        <p:spPr>
          <a:xfrm>
            <a:off x="592256" y="192949"/>
            <a:ext cx="16741861" cy="1125127"/>
          </a:xfrm>
          <a:prstGeom prst="rect">
            <a:avLst/>
          </a:prstGeom>
        </p:spPr>
        <p:txBody>
          <a:bodyPr lIns="81637" tIns="81637" rIns="81637" bIns="81637">
            <a:normAutofit/>
          </a:bodyPr>
          <a:lstStyle>
            <a:lvl1pPr algn="l">
              <a:defRPr sz="5400" spc="1500">
                <a:solidFill>
                  <a:schemeClr val="accent1"/>
                </a:solidFill>
              </a:defRPr>
            </a:lvl1pPr>
          </a:lstStyle>
          <a:p>
            <a:r>
              <a:t>大標題文字</a:t>
            </a:r>
          </a:p>
        </p:txBody>
      </p:sp>
      <p:sp>
        <p:nvSpPr>
          <p:cNvPr id="1000" name="幻燈片編號"/>
          <p:cNvSpPr txBox="1">
            <a:spLocks noGrp="1"/>
          </p:cNvSpPr>
          <p:nvPr>
            <p:ph type="sldNum" sz="quarter" idx="2"/>
          </p:nvPr>
        </p:nvSpPr>
        <p:spPr>
          <a:xfrm>
            <a:off x="17371930" y="9542273"/>
            <a:ext cx="626430" cy="645877"/>
          </a:xfrm>
          <a:prstGeom prst="rect">
            <a:avLst/>
          </a:prstGeom>
        </p:spPr>
        <p:txBody>
          <a:bodyPr lIns="81637" tIns="81637" rIns="81637" bIns="81637"/>
          <a:lstStyle>
            <a:lvl1pPr algn="l">
              <a:defRPr sz="3200">
                <a:solidFill>
                  <a:srgbClr val="A2A2A2"/>
                </a:solidFill>
                <a:latin typeface="Roboto Condensed Light"/>
                <a:ea typeface="Roboto Condensed Light"/>
                <a:cs typeface="Roboto Condensed Light"/>
                <a:sym typeface="Roboto Condensed Light"/>
              </a:defRPr>
            </a:lvl1pPr>
          </a:lstStyle>
          <a:p>
            <a:fld id="{86CB4B4D-7CA3-9044-876B-883B54F8677D}" type="slidenum">
              <a:t>‹#›</a:t>
            </a:fld>
            <a:endParaRPr/>
          </a:p>
        </p:txBody>
      </p:sp>
      <p:sp>
        <p:nvSpPr>
          <p:cNvPr id="1001" name="內文層級一…"/>
          <p:cNvSpPr txBox="1">
            <a:spLocks noGrp="1"/>
          </p:cNvSpPr>
          <p:nvPr>
            <p:ph type="body" sz="quarter" idx="1"/>
          </p:nvPr>
        </p:nvSpPr>
        <p:spPr>
          <a:xfrm>
            <a:off x="2955019" y="8023820"/>
            <a:ext cx="12376375" cy="1305146"/>
          </a:xfrm>
          <a:prstGeom prst="rect">
            <a:avLst/>
          </a:prstGeom>
        </p:spPr>
        <p:txBody>
          <a:bodyPr lIns="81637" tIns="81637" rIns="81637" bIns="81637"/>
          <a:lstStyle>
            <a:lvl1pPr algn="ctr">
              <a:lnSpc>
                <a:spcPct val="120000"/>
              </a:lnSpc>
              <a:spcBef>
                <a:spcPts val="0"/>
              </a:spcBef>
              <a:defRPr sz="2000"/>
            </a:lvl1pPr>
            <a:lvl2pPr marL="1180830" indent="-364453" algn="ctr">
              <a:lnSpc>
                <a:spcPct val="120000"/>
              </a:lnSpc>
              <a:spcBef>
                <a:spcPts val="0"/>
              </a:spcBef>
              <a:defRPr sz="2000"/>
            </a:lvl2pPr>
            <a:lvl3pPr marL="1924315" indent="-291562" algn="ctr">
              <a:lnSpc>
                <a:spcPct val="120000"/>
              </a:lnSpc>
              <a:spcBef>
                <a:spcPts val="0"/>
              </a:spcBef>
              <a:defRPr sz="2000"/>
            </a:lvl3pPr>
            <a:lvl4pPr marL="2740691" indent="-291562" algn="ctr">
              <a:lnSpc>
                <a:spcPct val="120000"/>
              </a:lnSpc>
              <a:spcBef>
                <a:spcPts val="0"/>
              </a:spcBef>
              <a:defRPr sz="2000"/>
            </a:lvl4pPr>
            <a:lvl5pPr marL="3557067" indent="-291562" algn="ctr">
              <a:lnSpc>
                <a:spcPct val="120000"/>
              </a:lnSpc>
              <a:spcBef>
                <a:spcPts val="0"/>
              </a:spcBef>
              <a:defRPr sz="2000"/>
            </a:lvl5pPr>
          </a:lstStyle>
          <a:p>
            <a:r>
              <a:t>內文層級一</a:t>
            </a:r>
          </a:p>
          <a:p>
            <a:pPr lvl="1"/>
            <a:r>
              <a:t>內文層級二</a:t>
            </a:r>
          </a:p>
          <a:p>
            <a:pPr lvl="2"/>
            <a:r>
              <a:t>內文層級三</a:t>
            </a:r>
          </a:p>
          <a:p>
            <a:pPr lvl="3"/>
            <a:r>
              <a:t>內文層級四</a:t>
            </a:r>
          </a:p>
          <a:p>
            <a:pPr lvl="4"/>
            <a:r>
              <a:t>內文層級五</a:t>
            </a:r>
          </a:p>
        </p:txBody>
      </p:sp>
      <p:sp>
        <p:nvSpPr>
          <p:cNvPr id="1002" name="図プレースホルダー 14"/>
          <p:cNvSpPr>
            <a:spLocks noGrp="1"/>
          </p:cNvSpPr>
          <p:nvPr>
            <p:ph type="pic" sz="quarter" idx="19"/>
          </p:nvPr>
        </p:nvSpPr>
        <p:spPr>
          <a:xfrm>
            <a:off x="4830912" y="7213730"/>
            <a:ext cx="2558856" cy="542789"/>
          </a:xfrm>
          <a:prstGeom prst="rect">
            <a:avLst/>
          </a:prstGeom>
        </p:spPr>
        <p:txBody>
          <a:bodyPr lIns="91439" rIns="91439">
            <a:noAutofit/>
          </a:bodyPr>
          <a:lstStyle/>
          <a:p>
            <a:endParaRPr/>
          </a:p>
        </p:txBody>
      </p:sp>
      <p:sp>
        <p:nvSpPr>
          <p:cNvPr id="1003" name="図プレースホルダー 14"/>
          <p:cNvSpPr>
            <a:spLocks noGrp="1"/>
          </p:cNvSpPr>
          <p:nvPr>
            <p:ph type="pic" sz="quarter" idx="20"/>
          </p:nvPr>
        </p:nvSpPr>
        <p:spPr>
          <a:xfrm>
            <a:off x="8253048" y="7213730"/>
            <a:ext cx="2558856" cy="542789"/>
          </a:xfrm>
          <a:prstGeom prst="rect">
            <a:avLst/>
          </a:prstGeom>
        </p:spPr>
        <p:txBody>
          <a:bodyPr lIns="91439" rIns="91439">
            <a:noAutofit/>
          </a:bodyPr>
          <a:lstStyle/>
          <a:p>
            <a:endParaRPr/>
          </a:p>
        </p:txBody>
      </p:sp>
      <p:sp>
        <p:nvSpPr>
          <p:cNvPr id="1004" name="図プレースホルダー 14"/>
          <p:cNvSpPr>
            <a:spLocks noGrp="1"/>
          </p:cNvSpPr>
          <p:nvPr>
            <p:ph type="pic" sz="quarter" idx="21"/>
          </p:nvPr>
        </p:nvSpPr>
        <p:spPr>
          <a:xfrm>
            <a:off x="11675184" y="7213730"/>
            <a:ext cx="2558856" cy="542789"/>
          </a:xfrm>
          <a:prstGeom prst="rect">
            <a:avLst/>
          </a:prstGeom>
        </p:spPr>
        <p:txBody>
          <a:bodyPr lIns="91439" rIns="91439">
            <a:noAutofit/>
          </a:bodyPr>
          <a:lstStyle/>
          <a:p>
            <a:endParaRPr/>
          </a:p>
        </p:txBody>
      </p:sp>
      <p:sp>
        <p:nvSpPr>
          <p:cNvPr id="1005" name="図プレースホルダー 14"/>
          <p:cNvSpPr>
            <a:spLocks noGrp="1"/>
          </p:cNvSpPr>
          <p:nvPr>
            <p:ph type="pic" sz="quarter" idx="22"/>
          </p:nvPr>
        </p:nvSpPr>
        <p:spPr>
          <a:xfrm>
            <a:off x="15097317" y="7213730"/>
            <a:ext cx="2558856" cy="542789"/>
          </a:xfrm>
          <a:prstGeom prst="rect">
            <a:avLst/>
          </a:prstGeom>
        </p:spPr>
        <p:txBody>
          <a:bodyPr lIns="91439" rIns="91439">
            <a:noAutofit/>
          </a:bodyPr>
          <a:lstStyle/>
          <a:p>
            <a:endParaRPr/>
          </a:p>
        </p:txBody>
      </p:sp>
    </p:spTree>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x">
  <p:cSld name="Pyramid">
    <p:spTree>
      <p:nvGrpSpPr>
        <p:cNvPr id="1" name=""/>
        <p:cNvGrpSpPr/>
        <p:nvPr/>
      </p:nvGrpSpPr>
      <p:grpSpPr>
        <a:xfrm>
          <a:off x="0" y="0"/>
          <a:ext cx="0" cy="0"/>
          <a:chOff x="0" y="0"/>
          <a:chExt cx="0" cy="0"/>
        </a:xfrm>
      </p:grpSpPr>
      <p:sp>
        <p:nvSpPr>
          <p:cNvPr id="1012" name="直角三角形 8"/>
          <p:cNvSpPr/>
          <p:nvPr/>
        </p:nvSpPr>
        <p:spPr>
          <a:xfrm rot="10800000">
            <a:off x="16421955" y="-1370"/>
            <a:ext cx="1864459" cy="2350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1013" name="直角三角形 9"/>
          <p:cNvSpPr/>
          <p:nvPr/>
        </p:nvSpPr>
        <p:spPr>
          <a:xfrm rot="10800000">
            <a:off x="14212397" y="-1371"/>
            <a:ext cx="4095456" cy="1949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1014" name="直線コネクタ 6"/>
          <p:cNvSpPr/>
          <p:nvPr/>
        </p:nvSpPr>
        <p:spPr>
          <a:xfrm>
            <a:off x="603507" y="1273069"/>
            <a:ext cx="17079398" cy="1"/>
          </a:xfrm>
          <a:prstGeom prst="line">
            <a:avLst/>
          </a:prstGeom>
          <a:ln w="12700">
            <a:solidFill>
              <a:schemeClr val="accent1"/>
            </a:solidFill>
          </a:ln>
        </p:spPr>
        <p:txBody>
          <a:bodyPr lIns="45719" rIns="45719"/>
          <a:lstStyle/>
          <a:p>
            <a:endParaRPr/>
          </a:p>
        </p:txBody>
      </p:sp>
      <p:sp>
        <p:nvSpPr>
          <p:cNvPr id="1015" name="大標題文字"/>
          <p:cNvSpPr txBox="1">
            <a:spLocks noGrp="1"/>
          </p:cNvSpPr>
          <p:nvPr>
            <p:ph type="title"/>
          </p:nvPr>
        </p:nvSpPr>
        <p:spPr>
          <a:xfrm>
            <a:off x="592256" y="192949"/>
            <a:ext cx="16741861" cy="1125127"/>
          </a:xfrm>
          <a:prstGeom prst="rect">
            <a:avLst/>
          </a:prstGeom>
        </p:spPr>
        <p:txBody>
          <a:bodyPr lIns="81637" tIns="81637" rIns="81637" bIns="81637">
            <a:normAutofit/>
          </a:bodyPr>
          <a:lstStyle>
            <a:lvl1pPr algn="l">
              <a:defRPr sz="5400" spc="1500">
                <a:solidFill>
                  <a:schemeClr val="accent1"/>
                </a:solidFill>
              </a:defRPr>
            </a:lvl1pPr>
          </a:lstStyle>
          <a:p>
            <a:r>
              <a:t>大標題文字</a:t>
            </a:r>
          </a:p>
        </p:txBody>
      </p:sp>
      <p:sp>
        <p:nvSpPr>
          <p:cNvPr id="1016" name="幻燈片編號"/>
          <p:cNvSpPr txBox="1">
            <a:spLocks noGrp="1"/>
          </p:cNvSpPr>
          <p:nvPr>
            <p:ph type="sldNum" sz="quarter" idx="2"/>
          </p:nvPr>
        </p:nvSpPr>
        <p:spPr>
          <a:xfrm>
            <a:off x="17371930" y="9542273"/>
            <a:ext cx="626430" cy="645877"/>
          </a:xfrm>
          <a:prstGeom prst="rect">
            <a:avLst/>
          </a:prstGeom>
        </p:spPr>
        <p:txBody>
          <a:bodyPr lIns="81637" tIns="81637" rIns="81637" bIns="81637"/>
          <a:lstStyle>
            <a:lvl1pPr algn="l">
              <a:defRPr sz="3200">
                <a:solidFill>
                  <a:srgbClr val="A2A2A2"/>
                </a:solidFill>
                <a:latin typeface="Roboto Condensed Light"/>
                <a:ea typeface="Roboto Condensed Light"/>
                <a:cs typeface="Roboto Condensed Light"/>
                <a:sym typeface="Roboto Condensed Light"/>
              </a:defRPr>
            </a:lvl1pPr>
          </a:lstStyle>
          <a:p>
            <a:fld id="{86CB4B4D-7CA3-9044-876B-883B54F8677D}" type="slidenum">
              <a:t>‹#›</a:t>
            </a:fld>
            <a:endParaRPr/>
          </a:p>
        </p:txBody>
      </p:sp>
      <p:sp>
        <p:nvSpPr>
          <p:cNvPr id="1017" name="二等辺三角形 25"/>
          <p:cNvSpPr/>
          <p:nvPr/>
        </p:nvSpPr>
        <p:spPr>
          <a:xfrm>
            <a:off x="1456189" y="2173170"/>
            <a:ext cx="7883078" cy="679575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21600"/>
                </a:lnTo>
                <a:lnTo>
                  <a:pt x="0" y="21600"/>
                </a:lnTo>
                <a:close/>
                <a:moveTo>
                  <a:pt x="2682" y="16236"/>
                </a:moveTo>
                <a:lnTo>
                  <a:pt x="18918" y="16236"/>
                </a:lnTo>
                <a:lnTo>
                  <a:pt x="21527" y="21455"/>
                </a:lnTo>
                <a:lnTo>
                  <a:pt x="73" y="21455"/>
                </a:lnTo>
                <a:close/>
                <a:moveTo>
                  <a:pt x="5364" y="10873"/>
                </a:moveTo>
                <a:lnTo>
                  <a:pt x="16236" y="10873"/>
                </a:lnTo>
                <a:lnTo>
                  <a:pt x="18846" y="16091"/>
                </a:lnTo>
                <a:lnTo>
                  <a:pt x="2754" y="16091"/>
                </a:lnTo>
                <a:close/>
                <a:moveTo>
                  <a:pt x="8046" y="5509"/>
                </a:moveTo>
                <a:lnTo>
                  <a:pt x="13554" y="5509"/>
                </a:lnTo>
                <a:lnTo>
                  <a:pt x="16164" y="10727"/>
                </a:lnTo>
                <a:lnTo>
                  <a:pt x="5436" y="10727"/>
                </a:lnTo>
                <a:close/>
                <a:moveTo>
                  <a:pt x="10800" y="0"/>
                </a:moveTo>
                <a:lnTo>
                  <a:pt x="13482" y="5364"/>
                </a:lnTo>
                <a:lnTo>
                  <a:pt x="8118" y="5364"/>
                </a:lnTo>
                <a:close/>
              </a:path>
            </a:pathLst>
          </a:custGeom>
          <a:solidFill>
            <a:schemeClr val="accent1"/>
          </a:solidFill>
          <a:ln w="12700">
            <a:miter lim="400000"/>
          </a:ln>
        </p:spPr>
        <p:txBody>
          <a:bodyPr lIns="45719" rIns="45719" anchor="ctr"/>
          <a:lstStyle/>
          <a:p>
            <a:pPr algn="ctr">
              <a:defRPr>
                <a:solidFill>
                  <a:srgbClr val="FFFFFF"/>
                </a:solidFill>
              </a:defRPr>
            </a:pPr>
            <a:endParaRPr/>
          </a:p>
        </p:txBody>
      </p:sp>
      <p:sp>
        <p:nvSpPr>
          <p:cNvPr id="1018" name="平行四辺形 5"/>
          <p:cNvSpPr/>
          <p:nvPr/>
        </p:nvSpPr>
        <p:spPr>
          <a:xfrm flipH="1">
            <a:off x="5397727" y="2173170"/>
            <a:ext cx="7869668" cy="168445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682" y="0"/>
                </a:lnTo>
                <a:lnTo>
                  <a:pt x="21600" y="0"/>
                </a:lnTo>
                <a:lnTo>
                  <a:pt x="18918" y="21600"/>
                </a:lnTo>
                <a:close/>
              </a:path>
            </a:pathLst>
          </a:custGeom>
          <a:solidFill>
            <a:srgbClr val="F2F2F2"/>
          </a:solidFill>
          <a:ln w="12700">
            <a:miter lim="400000"/>
          </a:ln>
        </p:spPr>
        <p:txBody>
          <a:bodyPr lIns="45719" rIns="45719" anchor="ctr"/>
          <a:lstStyle/>
          <a:p>
            <a:pPr algn="ctr">
              <a:defRPr>
                <a:solidFill>
                  <a:srgbClr val="FFFFFF"/>
                </a:solidFill>
              </a:defRPr>
            </a:pPr>
            <a:endParaRPr/>
          </a:p>
        </p:txBody>
      </p:sp>
      <p:sp>
        <p:nvSpPr>
          <p:cNvPr id="1019" name="平行四辺形 6"/>
          <p:cNvSpPr/>
          <p:nvPr/>
        </p:nvSpPr>
        <p:spPr>
          <a:xfrm flipH="1">
            <a:off x="6398666" y="3905251"/>
            <a:ext cx="7869667" cy="163683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607" y="0"/>
                </a:lnTo>
                <a:lnTo>
                  <a:pt x="21600" y="0"/>
                </a:lnTo>
                <a:lnTo>
                  <a:pt x="18993" y="21600"/>
                </a:lnTo>
                <a:close/>
              </a:path>
            </a:pathLst>
          </a:custGeom>
          <a:solidFill>
            <a:srgbClr val="F2F2F2"/>
          </a:solidFill>
          <a:ln w="12700">
            <a:miter lim="400000"/>
          </a:ln>
        </p:spPr>
        <p:txBody>
          <a:bodyPr lIns="45719" rIns="45719" anchor="ctr"/>
          <a:lstStyle/>
          <a:p>
            <a:pPr algn="ctr">
              <a:defRPr>
                <a:solidFill>
                  <a:srgbClr val="FFFFFF"/>
                </a:solidFill>
              </a:defRPr>
            </a:pPr>
            <a:endParaRPr/>
          </a:p>
        </p:txBody>
      </p:sp>
      <p:sp>
        <p:nvSpPr>
          <p:cNvPr id="1020" name="平行四辺形 7"/>
          <p:cNvSpPr/>
          <p:nvPr/>
        </p:nvSpPr>
        <p:spPr>
          <a:xfrm flipH="1">
            <a:off x="7381102" y="5596447"/>
            <a:ext cx="7869668" cy="163683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607" y="0"/>
                </a:lnTo>
                <a:lnTo>
                  <a:pt x="21600" y="0"/>
                </a:lnTo>
                <a:lnTo>
                  <a:pt x="18993" y="21600"/>
                </a:lnTo>
                <a:close/>
              </a:path>
            </a:pathLst>
          </a:custGeom>
          <a:solidFill>
            <a:srgbClr val="F2F2F2"/>
          </a:solidFill>
          <a:ln w="12700">
            <a:miter lim="400000"/>
          </a:ln>
        </p:spPr>
        <p:txBody>
          <a:bodyPr lIns="45719" rIns="45719" anchor="ctr"/>
          <a:lstStyle/>
          <a:p>
            <a:pPr algn="ctr">
              <a:defRPr>
                <a:solidFill>
                  <a:srgbClr val="FFFFFF"/>
                </a:solidFill>
              </a:defRPr>
            </a:pPr>
            <a:endParaRPr/>
          </a:p>
        </p:txBody>
      </p:sp>
      <p:sp>
        <p:nvSpPr>
          <p:cNvPr id="1021" name="平行四辺形 8"/>
          <p:cNvSpPr/>
          <p:nvPr/>
        </p:nvSpPr>
        <p:spPr>
          <a:xfrm flipH="1">
            <a:off x="8359002" y="7285546"/>
            <a:ext cx="7869668" cy="163683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607" y="0"/>
                </a:lnTo>
                <a:lnTo>
                  <a:pt x="21600" y="0"/>
                </a:lnTo>
                <a:lnTo>
                  <a:pt x="18993" y="21600"/>
                </a:lnTo>
                <a:close/>
              </a:path>
            </a:pathLst>
          </a:custGeom>
          <a:solidFill>
            <a:srgbClr val="F2F2F2"/>
          </a:solidFill>
          <a:ln w="12700">
            <a:miter lim="400000"/>
          </a:ln>
        </p:spPr>
        <p:txBody>
          <a:bodyPr lIns="45719" rIns="45719" anchor="ctr"/>
          <a:lstStyle/>
          <a:p>
            <a:pPr algn="ctr">
              <a:defRPr>
                <a:solidFill>
                  <a:srgbClr val="FFFFFF"/>
                </a:solidFill>
              </a:defRPr>
            </a:pPr>
            <a:endParaRPr/>
          </a:p>
        </p:txBody>
      </p:sp>
      <p:sp>
        <p:nvSpPr>
          <p:cNvPr id="1022" name="內文層級一…"/>
          <p:cNvSpPr txBox="1">
            <a:spLocks noGrp="1"/>
          </p:cNvSpPr>
          <p:nvPr>
            <p:ph type="body" sz="quarter" idx="1"/>
          </p:nvPr>
        </p:nvSpPr>
        <p:spPr>
          <a:xfrm>
            <a:off x="4140427" y="4787165"/>
            <a:ext cx="2514601" cy="720081"/>
          </a:xfrm>
          <a:prstGeom prst="rect">
            <a:avLst/>
          </a:prstGeom>
        </p:spPr>
        <p:txBody>
          <a:bodyPr lIns="81637" tIns="81637" rIns="81637" bIns="81637" anchor="ctr"/>
          <a:lstStyle>
            <a:lvl1pPr algn="ctr">
              <a:lnSpc>
                <a:spcPct val="120000"/>
              </a:lnSpc>
              <a:defRPr>
                <a:solidFill>
                  <a:srgbClr val="FFFFFF"/>
                </a:solidFill>
                <a:latin typeface="Roboto Condensed Light"/>
                <a:ea typeface="Roboto Condensed Light"/>
                <a:cs typeface="Roboto Condensed Light"/>
                <a:sym typeface="Roboto Condensed Light"/>
              </a:defRPr>
            </a:lvl1pPr>
            <a:lvl2pPr marL="1253721" indent="-437344" algn="ctr">
              <a:lnSpc>
                <a:spcPct val="120000"/>
              </a:lnSpc>
              <a:defRPr>
                <a:solidFill>
                  <a:srgbClr val="FFFFFF"/>
                </a:solidFill>
                <a:latin typeface="Roboto Condensed Light"/>
                <a:ea typeface="Roboto Condensed Light"/>
                <a:cs typeface="Roboto Condensed Light"/>
                <a:sym typeface="Roboto Condensed Light"/>
              </a:defRPr>
            </a:lvl2pPr>
            <a:lvl3pPr marL="1982628" indent="-349875" algn="ctr">
              <a:lnSpc>
                <a:spcPct val="120000"/>
              </a:lnSpc>
              <a:defRPr>
                <a:solidFill>
                  <a:srgbClr val="FFFFFF"/>
                </a:solidFill>
                <a:latin typeface="Roboto Condensed Light"/>
                <a:ea typeface="Roboto Condensed Light"/>
                <a:cs typeface="Roboto Condensed Light"/>
                <a:sym typeface="Roboto Condensed Light"/>
              </a:defRPr>
            </a:lvl3pPr>
            <a:lvl4pPr marL="2799004" indent="-349875" algn="ctr">
              <a:lnSpc>
                <a:spcPct val="120000"/>
              </a:lnSpc>
              <a:defRPr>
                <a:solidFill>
                  <a:srgbClr val="FFFFFF"/>
                </a:solidFill>
                <a:latin typeface="Roboto Condensed Light"/>
                <a:ea typeface="Roboto Condensed Light"/>
                <a:cs typeface="Roboto Condensed Light"/>
                <a:sym typeface="Roboto Condensed Light"/>
              </a:defRPr>
            </a:lvl4pPr>
            <a:lvl5pPr marL="3615380" indent="-349875" algn="ctr">
              <a:lnSpc>
                <a:spcPct val="120000"/>
              </a:lnSpc>
              <a:defRPr>
                <a:solidFill>
                  <a:srgbClr val="FFFFFF"/>
                </a:solidFill>
                <a:latin typeface="Roboto Condensed Light"/>
                <a:ea typeface="Roboto Condensed Light"/>
                <a:cs typeface="Roboto Condensed Light"/>
                <a:sym typeface="Roboto Condensed Light"/>
              </a:defRPr>
            </a:lvl5pPr>
          </a:lstStyle>
          <a:p>
            <a:r>
              <a:t>內文層級一</a:t>
            </a:r>
          </a:p>
          <a:p>
            <a:pPr lvl="1"/>
            <a:r>
              <a:t>內文層級二</a:t>
            </a:r>
          </a:p>
          <a:p>
            <a:pPr lvl="2"/>
            <a:r>
              <a:t>內文層級三</a:t>
            </a:r>
          </a:p>
          <a:p>
            <a:pPr lvl="3"/>
            <a:r>
              <a:t>內文層級四</a:t>
            </a:r>
          </a:p>
          <a:p>
            <a:pPr lvl="4"/>
            <a:r>
              <a:t>內文層級五</a:t>
            </a:r>
          </a:p>
        </p:txBody>
      </p:sp>
      <p:sp>
        <p:nvSpPr>
          <p:cNvPr id="1023" name="テキスト プレースホルダー 11"/>
          <p:cNvSpPr>
            <a:spLocks noGrp="1"/>
          </p:cNvSpPr>
          <p:nvPr>
            <p:ph type="body" sz="quarter" idx="13"/>
          </p:nvPr>
        </p:nvSpPr>
        <p:spPr>
          <a:xfrm>
            <a:off x="4730977" y="3103729"/>
            <a:ext cx="1333501" cy="720081"/>
          </a:xfrm>
          <a:prstGeom prst="rect">
            <a:avLst/>
          </a:prstGeom>
        </p:spPr>
        <p:txBody>
          <a:bodyPr lIns="81637" tIns="81637" rIns="81637" bIns="81637" anchor="ctr"/>
          <a:lstStyle/>
          <a:p>
            <a:pPr algn="ctr">
              <a:lnSpc>
                <a:spcPct val="120000"/>
              </a:lnSpc>
              <a:defRPr>
                <a:solidFill>
                  <a:srgbClr val="FFFFFF"/>
                </a:solidFill>
                <a:latin typeface="Roboto Condensed Light"/>
                <a:ea typeface="Roboto Condensed Light"/>
                <a:cs typeface="Roboto Condensed Light"/>
                <a:sym typeface="Roboto Condensed Light"/>
              </a:defRPr>
            </a:pPr>
            <a:endParaRPr/>
          </a:p>
        </p:txBody>
      </p:sp>
      <p:sp>
        <p:nvSpPr>
          <p:cNvPr id="1024" name="テキスト プレースホルダー 11"/>
          <p:cNvSpPr>
            <a:spLocks noGrp="1"/>
          </p:cNvSpPr>
          <p:nvPr>
            <p:ph type="body" sz="quarter" idx="14"/>
          </p:nvPr>
        </p:nvSpPr>
        <p:spPr>
          <a:xfrm>
            <a:off x="3012463" y="6465661"/>
            <a:ext cx="4770531" cy="720081"/>
          </a:xfrm>
          <a:prstGeom prst="rect">
            <a:avLst/>
          </a:prstGeom>
        </p:spPr>
        <p:txBody>
          <a:bodyPr lIns="81637" tIns="81637" rIns="81637" bIns="81637" anchor="ctr"/>
          <a:lstStyle/>
          <a:p>
            <a:pPr algn="ctr">
              <a:lnSpc>
                <a:spcPct val="120000"/>
              </a:lnSpc>
              <a:defRPr>
                <a:solidFill>
                  <a:srgbClr val="FFFFFF"/>
                </a:solidFill>
                <a:latin typeface="Roboto Condensed Light"/>
                <a:ea typeface="Roboto Condensed Light"/>
                <a:cs typeface="Roboto Condensed Light"/>
                <a:sym typeface="Roboto Condensed Light"/>
              </a:defRPr>
            </a:pPr>
            <a:endParaRPr/>
          </a:p>
        </p:txBody>
      </p:sp>
      <p:sp>
        <p:nvSpPr>
          <p:cNvPr id="1025" name="テキスト プレースホルダー 11"/>
          <p:cNvSpPr>
            <a:spLocks noGrp="1"/>
          </p:cNvSpPr>
          <p:nvPr>
            <p:ph type="body" sz="quarter" idx="15"/>
          </p:nvPr>
        </p:nvSpPr>
        <p:spPr>
          <a:xfrm>
            <a:off x="3012463" y="8201562"/>
            <a:ext cx="4770531" cy="720081"/>
          </a:xfrm>
          <a:prstGeom prst="rect">
            <a:avLst/>
          </a:prstGeom>
        </p:spPr>
        <p:txBody>
          <a:bodyPr lIns="81637" tIns="81637" rIns="81637" bIns="81637" anchor="ctr"/>
          <a:lstStyle/>
          <a:p>
            <a:pPr algn="ctr">
              <a:lnSpc>
                <a:spcPct val="120000"/>
              </a:lnSpc>
              <a:defRPr>
                <a:solidFill>
                  <a:srgbClr val="FFFFFF"/>
                </a:solidFill>
                <a:latin typeface="Roboto Condensed Light"/>
                <a:ea typeface="Roboto Condensed Light"/>
                <a:cs typeface="Roboto Condensed Light"/>
                <a:sym typeface="Roboto Condensed Light"/>
              </a:defRPr>
            </a:pPr>
            <a:endParaRPr/>
          </a:p>
        </p:txBody>
      </p:sp>
      <p:sp>
        <p:nvSpPr>
          <p:cNvPr id="1026" name="テキスト プレースホルダー 11"/>
          <p:cNvSpPr>
            <a:spLocks noGrp="1"/>
          </p:cNvSpPr>
          <p:nvPr>
            <p:ph type="body" sz="quarter" idx="16"/>
          </p:nvPr>
        </p:nvSpPr>
        <p:spPr>
          <a:xfrm>
            <a:off x="6577920" y="2308185"/>
            <a:ext cx="5535616" cy="1440161"/>
          </a:xfrm>
          <a:prstGeom prst="rect">
            <a:avLst/>
          </a:prstGeom>
        </p:spPr>
        <p:txBody>
          <a:bodyPr lIns="81637" tIns="81637" rIns="81637" bIns="81637" anchor="ctr"/>
          <a:lstStyle/>
          <a:p>
            <a:pPr>
              <a:lnSpc>
                <a:spcPct val="120000"/>
              </a:lnSpc>
              <a:spcBef>
                <a:spcPts val="400"/>
              </a:spcBef>
              <a:defRPr sz="2000"/>
            </a:pPr>
            <a:endParaRPr/>
          </a:p>
        </p:txBody>
      </p:sp>
      <p:sp>
        <p:nvSpPr>
          <p:cNvPr id="1027" name="テキスト プレースホルダー 11"/>
          <p:cNvSpPr>
            <a:spLocks noGrp="1"/>
          </p:cNvSpPr>
          <p:nvPr>
            <p:ph type="body" sz="quarter" idx="17"/>
          </p:nvPr>
        </p:nvSpPr>
        <p:spPr>
          <a:xfrm>
            <a:off x="7523026" y="4018374"/>
            <a:ext cx="5535615" cy="1440161"/>
          </a:xfrm>
          <a:prstGeom prst="rect">
            <a:avLst/>
          </a:prstGeom>
        </p:spPr>
        <p:txBody>
          <a:bodyPr lIns="81637" tIns="81637" rIns="81637" bIns="81637" anchor="ctr"/>
          <a:lstStyle/>
          <a:p>
            <a:pPr>
              <a:lnSpc>
                <a:spcPct val="120000"/>
              </a:lnSpc>
              <a:spcBef>
                <a:spcPts val="400"/>
              </a:spcBef>
              <a:defRPr sz="2000"/>
            </a:pPr>
            <a:endParaRPr/>
          </a:p>
        </p:txBody>
      </p:sp>
      <p:sp>
        <p:nvSpPr>
          <p:cNvPr id="1028" name="テキスト プレースホルダー 11"/>
          <p:cNvSpPr>
            <a:spLocks noGrp="1"/>
          </p:cNvSpPr>
          <p:nvPr>
            <p:ph type="body" sz="quarter" idx="18"/>
          </p:nvPr>
        </p:nvSpPr>
        <p:spPr>
          <a:xfrm>
            <a:off x="8548127" y="5683560"/>
            <a:ext cx="5535615" cy="1440161"/>
          </a:xfrm>
          <a:prstGeom prst="rect">
            <a:avLst/>
          </a:prstGeom>
        </p:spPr>
        <p:txBody>
          <a:bodyPr lIns="81637" tIns="81637" rIns="81637" bIns="81637" anchor="ctr"/>
          <a:lstStyle/>
          <a:p>
            <a:pPr>
              <a:lnSpc>
                <a:spcPct val="120000"/>
              </a:lnSpc>
              <a:spcBef>
                <a:spcPts val="400"/>
              </a:spcBef>
              <a:defRPr sz="2000"/>
            </a:pPr>
            <a:endParaRPr/>
          </a:p>
        </p:txBody>
      </p:sp>
      <p:sp>
        <p:nvSpPr>
          <p:cNvPr id="1029" name="テキスト プレースホルダー 11"/>
          <p:cNvSpPr>
            <a:spLocks noGrp="1"/>
          </p:cNvSpPr>
          <p:nvPr>
            <p:ph type="body" sz="quarter" idx="19"/>
          </p:nvPr>
        </p:nvSpPr>
        <p:spPr>
          <a:xfrm>
            <a:off x="9458241" y="7383881"/>
            <a:ext cx="5535615" cy="1440161"/>
          </a:xfrm>
          <a:prstGeom prst="rect">
            <a:avLst/>
          </a:prstGeom>
        </p:spPr>
        <p:txBody>
          <a:bodyPr lIns="81637" tIns="81637" rIns="81637" bIns="81637" anchor="ctr"/>
          <a:lstStyle/>
          <a:p>
            <a:pPr>
              <a:lnSpc>
                <a:spcPct val="120000"/>
              </a:lnSpc>
              <a:spcBef>
                <a:spcPts val="400"/>
              </a:spcBef>
              <a:defRPr sz="2000"/>
            </a:pPr>
            <a:endParaRPr/>
          </a:p>
        </p:txBody>
      </p:sp>
    </p:spTree>
  </p:cSld>
  <p:clrMapOvr>
    <a:masterClrMapping/>
  </p:clrMapOvr>
  <p:transition spd="med"/>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x">
  <p:cSld name="Flow 1">
    <p:spTree>
      <p:nvGrpSpPr>
        <p:cNvPr id="1" name=""/>
        <p:cNvGrpSpPr/>
        <p:nvPr/>
      </p:nvGrpSpPr>
      <p:grpSpPr>
        <a:xfrm>
          <a:off x="0" y="0"/>
          <a:ext cx="0" cy="0"/>
          <a:chOff x="0" y="0"/>
          <a:chExt cx="0" cy="0"/>
        </a:xfrm>
      </p:grpSpPr>
      <p:sp>
        <p:nvSpPr>
          <p:cNvPr id="1036" name="直角三角形 8"/>
          <p:cNvSpPr/>
          <p:nvPr/>
        </p:nvSpPr>
        <p:spPr>
          <a:xfrm rot="10800000">
            <a:off x="16421955" y="-1370"/>
            <a:ext cx="1864459" cy="2350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1037" name="直角三角形 9"/>
          <p:cNvSpPr/>
          <p:nvPr/>
        </p:nvSpPr>
        <p:spPr>
          <a:xfrm rot="10800000">
            <a:off x="14212397" y="-1371"/>
            <a:ext cx="4095456" cy="1949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1038" name="直線コネクタ 6"/>
          <p:cNvSpPr/>
          <p:nvPr/>
        </p:nvSpPr>
        <p:spPr>
          <a:xfrm>
            <a:off x="603507" y="1273069"/>
            <a:ext cx="17079398" cy="1"/>
          </a:xfrm>
          <a:prstGeom prst="line">
            <a:avLst/>
          </a:prstGeom>
          <a:ln w="12700">
            <a:solidFill>
              <a:schemeClr val="accent1"/>
            </a:solidFill>
          </a:ln>
        </p:spPr>
        <p:txBody>
          <a:bodyPr lIns="45719" rIns="45719"/>
          <a:lstStyle/>
          <a:p>
            <a:endParaRPr/>
          </a:p>
        </p:txBody>
      </p:sp>
      <p:sp>
        <p:nvSpPr>
          <p:cNvPr id="1039" name="大標題文字"/>
          <p:cNvSpPr txBox="1">
            <a:spLocks noGrp="1"/>
          </p:cNvSpPr>
          <p:nvPr>
            <p:ph type="title"/>
          </p:nvPr>
        </p:nvSpPr>
        <p:spPr>
          <a:xfrm>
            <a:off x="592256" y="192949"/>
            <a:ext cx="16741861" cy="1125127"/>
          </a:xfrm>
          <a:prstGeom prst="rect">
            <a:avLst/>
          </a:prstGeom>
        </p:spPr>
        <p:txBody>
          <a:bodyPr lIns="81637" tIns="81637" rIns="81637" bIns="81637">
            <a:normAutofit/>
          </a:bodyPr>
          <a:lstStyle>
            <a:lvl1pPr algn="l">
              <a:defRPr sz="5400" spc="1500">
                <a:solidFill>
                  <a:schemeClr val="accent1"/>
                </a:solidFill>
              </a:defRPr>
            </a:lvl1pPr>
          </a:lstStyle>
          <a:p>
            <a:r>
              <a:t>大標題文字</a:t>
            </a:r>
          </a:p>
        </p:txBody>
      </p:sp>
      <p:sp>
        <p:nvSpPr>
          <p:cNvPr id="1040" name="幻燈片編號"/>
          <p:cNvSpPr txBox="1">
            <a:spLocks noGrp="1"/>
          </p:cNvSpPr>
          <p:nvPr>
            <p:ph type="sldNum" sz="quarter" idx="2"/>
          </p:nvPr>
        </p:nvSpPr>
        <p:spPr>
          <a:xfrm>
            <a:off x="17371930" y="9542273"/>
            <a:ext cx="626430" cy="645877"/>
          </a:xfrm>
          <a:prstGeom prst="rect">
            <a:avLst/>
          </a:prstGeom>
        </p:spPr>
        <p:txBody>
          <a:bodyPr lIns="81637" tIns="81637" rIns="81637" bIns="81637"/>
          <a:lstStyle>
            <a:lvl1pPr algn="l">
              <a:defRPr sz="3200">
                <a:solidFill>
                  <a:srgbClr val="A2A2A2"/>
                </a:solidFill>
                <a:latin typeface="Roboto Condensed Light"/>
                <a:ea typeface="Roboto Condensed Light"/>
                <a:cs typeface="Roboto Condensed Light"/>
                <a:sym typeface="Roboto Condensed Light"/>
              </a:defRPr>
            </a:lvl1pPr>
          </a:lstStyle>
          <a:p>
            <a:fld id="{86CB4B4D-7CA3-9044-876B-883B54F8677D}" type="slidenum">
              <a:t>‹#›</a:t>
            </a:fld>
            <a:endParaRPr/>
          </a:p>
        </p:txBody>
      </p:sp>
      <p:sp>
        <p:nvSpPr>
          <p:cNvPr id="1041" name="正方形/長方形 4"/>
          <p:cNvSpPr/>
          <p:nvPr/>
        </p:nvSpPr>
        <p:spPr>
          <a:xfrm>
            <a:off x="0" y="4028745"/>
            <a:ext cx="10943408" cy="765084"/>
          </a:xfrm>
          <a:prstGeom prst="rect">
            <a:avLst/>
          </a:prstGeom>
          <a:solidFill>
            <a:srgbClr val="F2F2F2"/>
          </a:solidFill>
          <a:ln w="12700">
            <a:miter lim="400000"/>
          </a:ln>
        </p:spPr>
        <p:txBody>
          <a:bodyPr lIns="45719" rIns="45719" anchor="ctr"/>
          <a:lstStyle/>
          <a:p>
            <a:pPr algn="ctr">
              <a:defRPr>
                <a:solidFill>
                  <a:srgbClr val="FFFFFF"/>
                </a:solidFill>
              </a:defRPr>
            </a:pPr>
            <a:endParaRPr/>
          </a:p>
        </p:txBody>
      </p:sp>
      <p:sp>
        <p:nvSpPr>
          <p:cNvPr id="1042" name="平行四辺形 5"/>
          <p:cNvSpPr/>
          <p:nvPr/>
        </p:nvSpPr>
        <p:spPr>
          <a:xfrm rot="9000000">
            <a:off x="6914247" y="5105536"/>
            <a:ext cx="4505266" cy="67599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881" y="0"/>
                </a:lnTo>
                <a:lnTo>
                  <a:pt x="21600" y="0"/>
                </a:lnTo>
                <a:lnTo>
                  <a:pt x="19719" y="21600"/>
                </a:lnTo>
                <a:close/>
              </a:path>
            </a:pathLst>
          </a:custGeom>
          <a:solidFill>
            <a:srgbClr val="BFBFBF"/>
          </a:solidFill>
          <a:ln w="12700">
            <a:miter lim="400000"/>
          </a:ln>
        </p:spPr>
        <p:txBody>
          <a:bodyPr lIns="45719" rIns="45719" anchor="ctr"/>
          <a:lstStyle/>
          <a:p>
            <a:pPr algn="ctr">
              <a:defRPr>
                <a:solidFill>
                  <a:srgbClr val="FFFFFF"/>
                </a:solidFill>
              </a:defRPr>
            </a:pPr>
            <a:endParaRPr/>
          </a:p>
        </p:txBody>
      </p:sp>
      <p:sp>
        <p:nvSpPr>
          <p:cNvPr id="1043" name="正方形/長方形 6"/>
          <p:cNvSpPr/>
          <p:nvPr/>
        </p:nvSpPr>
        <p:spPr>
          <a:xfrm>
            <a:off x="7383247" y="6083608"/>
            <a:ext cx="10903167" cy="781201"/>
          </a:xfrm>
          <a:prstGeom prst="rect">
            <a:avLst/>
          </a:prstGeom>
          <a:solidFill>
            <a:srgbClr val="F2F2F2"/>
          </a:solidFill>
          <a:ln w="12700">
            <a:miter lim="400000"/>
          </a:ln>
        </p:spPr>
        <p:txBody>
          <a:bodyPr lIns="45719" rIns="45719" anchor="ctr"/>
          <a:lstStyle/>
          <a:p>
            <a:pPr algn="ctr">
              <a:defRPr>
                <a:solidFill>
                  <a:srgbClr val="FFFFFF"/>
                </a:solidFill>
              </a:defRPr>
            </a:pPr>
            <a:endParaRPr/>
          </a:p>
        </p:txBody>
      </p:sp>
      <p:sp>
        <p:nvSpPr>
          <p:cNvPr id="1044" name="內文層級一…"/>
          <p:cNvSpPr txBox="1">
            <a:spLocks noGrp="1"/>
          </p:cNvSpPr>
          <p:nvPr>
            <p:ph type="body" sz="quarter" idx="1"/>
          </p:nvPr>
        </p:nvSpPr>
        <p:spPr>
          <a:xfrm>
            <a:off x="862286" y="3974098"/>
            <a:ext cx="2771441" cy="848976"/>
          </a:xfrm>
          <a:prstGeom prst="rect">
            <a:avLst/>
          </a:prstGeom>
        </p:spPr>
        <p:txBody>
          <a:bodyPr lIns="81637" tIns="81637" rIns="81637" bIns="81637" anchor="ctr"/>
          <a:lstStyle>
            <a:lvl1pPr algn="ctr">
              <a:spcBef>
                <a:spcPts val="0"/>
              </a:spcBef>
              <a:defRPr sz="2800" spc="300">
                <a:solidFill>
                  <a:schemeClr val="accent1"/>
                </a:solidFill>
                <a:latin typeface="Roboto Condensed Light"/>
                <a:ea typeface="Roboto Condensed Light"/>
                <a:cs typeface="Roboto Condensed Light"/>
                <a:sym typeface="Roboto Condensed Light"/>
              </a:defRPr>
            </a:lvl1pPr>
            <a:lvl2pPr marL="1326612" indent="-510234" algn="ctr">
              <a:spcBef>
                <a:spcPts val="0"/>
              </a:spcBef>
              <a:defRPr sz="2800" spc="300">
                <a:solidFill>
                  <a:schemeClr val="accent1"/>
                </a:solidFill>
                <a:latin typeface="Roboto Condensed Light"/>
                <a:ea typeface="Roboto Condensed Light"/>
                <a:cs typeface="Roboto Condensed Light"/>
                <a:sym typeface="Roboto Condensed Light"/>
              </a:defRPr>
            </a:lvl2pPr>
            <a:lvl3pPr marL="2040940" indent="-408188" algn="ctr">
              <a:spcBef>
                <a:spcPts val="0"/>
              </a:spcBef>
              <a:defRPr sz="2800" spc="300">
                <a:solidFill>
                  <a:schemeClr val="accent1"/>
                </a:solidFill>
                <a:latin typeface="Roboto Condensed Light"/>
                <a:ea typeface="Roboto Condensed Light"/>
                <a:cs typeface="Roboto Condensed Light"/>
                <a:sym typeface="Roboto Condensed Light"/>
              </a:defRPr>
            </a:lvl3pPr>
            <a:lvl4pPr marL="2857317" indent="-408188" algn="ctr">
              <a:spcBef>
                <a:spcPts val="0"/>
              </a:spcBef>
              <a:defRPr sz="2800" spc="300">
                <a:solidFill>
                  <a:schemeClr val="accent1"/>
                </a:solidFill>
                <a:latin typeface="Roboto Condensed Light"/>
                <a:ea typeface="Roboto Condensed Light"/>
                <a:cs typeface="Roboto Condensed Light"/>
                <a:sym typeface="Roboto Condensed Light"/>
              </a:defRPr>
            </a:lvl4pPr>
            <a:lvl5pPr marL="3673692" indent="-408187" algn="ctr">
              <a:spcBef>
                <a:spcPts val="0"/>
              </a:spcBef>
              <a:defRPr sz="2800" spc="300">
                <a:solidFill>
                  <a:schemeClr val="accent1"/>
                </a:solidFill>
                <a:latin typeface="Roboto Condensed Light"/>
                <a:ea typeface="Roboto Condensed Light"/>
                <a:cs typeface="Roboto Condensed Light"/>
                <a:sym typeface="Roboto Condensed Light"/>
              </a:defRPr>
            </a:lvl5pPr>
          </a:lstStyle>
          <a:p>
            <a:r>
              <a:t>內文層級一</a:t>
            </a:r>
          </a:p>
          <a:p>
            <a:pPr lvl="1"/>
            <a:r>
              <a:t>內文層級二</a:t>
            </a:r>
          </a:p>
          <a:p>
            <a:pPr lvl="2"/>
            <a:r>
              <a:t>內文層級三</a:t>
            </a:r>
          </a:p>
          <a:p>
            <a:pPr lvl="3"/>
            <a:r>
              <a:t>內文層級四</a:t>
            </a:r>
          </a:p>
          <a:p>
            <a:pPr lvl="4"/>
            <a:r>
              <a:t>內文層級五</a:t>
            </a:r>
          </a:p>
        </p:txBody>
      </p:sp>
      <p:sp>
        <p:nvSpPr>
          <p:cNvPr id="1045" name="テキスト プレースホルダー 11"/>
          <p:cNvSpPr>
            <a:spLocks noGrp="1"/>
          </p:cNvSpPr>
          <p:nvPr>
            <p:ph type="body" sz="quarter" idx="13"/>
          </p:nvPr>
        </p:nvSpPr>
        <p:spPr>
          <a:xfrm>
            <a:off x="3909559" y="3974098"/>
            <a:ext cx="2771441" cy="848976"/>
          </a:xfrm>
          <a:prstGeom prst="rect">
            <a:avLst/>
          </a:prstGeom>
        </p:spPr>
        <p:txBody>
          <a:bodyPr lIns="81637" tIns="81637" rIns="81637" bIns="81637" anchor="ctr"/>
          <a:lstStyle/>
          <a:p>
            <a:pPr algn="ctr">
              <a:spcBef>
                <a:spcPts val="0"/>
              </a:spcBef>
              <a:defRPr sz="2800" spc="300">
                <a:solidFill>
                  <a:schemeClr val="accent1"/>
                </a:solidFill>
                <a:latin typeface="Roboto Condensed Light"/>
                <a:ea typeface="Roboto Condensed Light"/>
                <a:cs typeface="Roboto Condensed Light"/>
                <a:sym typeface="Roboto Condensed Light"/>
              </a:defRPr>
            </a:pPr>
            <a:endParaRPr/>
          </a:p>
        </p:txBody>
      </p:sp>
      <p:sp>
        <p:nvSpPr>
          <p:cNvPr id="1046" name="テキスト プレースホルダー 11"/>
          <p:cNvSpPr>
            <a:spLocks noGrp="1"/>
          </p:cNvSpPr>
          <p:nvPr>
            <p:ph type="body" sz="quarter" idx="14"/>
          </p:nvPr>
        </p:nvSpPr>
        <p:spPr>
          <a:xfrm>
            <a:off x="6956831" y="3974098"/>
            <a:ext cx="2771441" cy="848976"/>
          </a:xfrm>
          <a:prstGeom prst="rect">
            <a:avLst/>
          </a:prstGeom>
        </p:spPr>
        <p:txBody>
          <a:bodyPr lIns="81637" tIns="81637" rIns="81637" bIns="81637" anchor="ctr"/>
          <a:lstStyle/>
          <a:p>
            <a:pPr algn="ctr">
              <a:spcBef>
                <a:spcPts val="0"/>
              </a:spcBef>
              <a:defRPr sz="2800" spc="300">
                <a:solidFill>
                  <a:schemeClr val="accent1"/>
                </a:solidFill>
                <a:latin typeface="Roboto Condensed Light"/>
                <a:ea typeface="Roboto Condensed Light"/>
                <a:cs typeface="Roboto Condensed Light"/>
                <a:sym typeface="Roboto Condensed Light"/>
              </a:defRPr>
            </a:pPr>
            <a:endParaRPr/>
          </a:p>
        </p:txBody>
      </p:sp>
      <p:sp>
        <p:nvSpPr>
          <p:cNvPr id="1047" name="テキスト プレースホルダー 11"/>
          <p:cNvSpPr>
            <a:spLocks noGrp="1"/>
          </p:cNvSpPr>
          <p:nvPr>
            <p:ph type="body" sz="quarter" idx="15"/>
          </p:nvPr>
        </p:nvSpPr>
        <p:spPr>
          <a:xfrm>
            <a:off x="8558141" y="6049719"/>
            <a:ext cx="2771442" cy="848976"/>
          </a:xfrm>
          <a:prstGeom prst="rect">
            <a:avLst/>
          </a:prstGeom>
        </p:spPr>
        <p:txBody>
          <a:bodyPr lIns="81637" tIns="81637" rIns="81637" bIns="81637" anchor="ctr"/>
          <a:lstStyle/>
          <a:p>
            <a:pPr algn="ctr">
              <a:spcBef>
                <a:spcPts val="0"/>
              </a:spcBef>
              <a:defRPr sz="2800" spc="300">
                <a:solidFill>
                  <a:schemeClr val="accent1"/>
                </a:solidFill>
                <a:latin typeface="Roboto Condensed Light"/>
                <a:ea typeface="Roboto Condensed Light"/>
                <a:cs typeface="Roboto Condensed Light"/>
                <a:sym typeface="Roboto Condensed Light"/>
              </a:defRPr>
            </a:pPr>
            <a:endParaRPr/>
          </a:p>
        </p:txBody>
      </p:sp>
      <p:sp>
        <p:nvSpPr>
          <p:cNvPr id="1048" name="テキスト プレースホルダー 11"/>
          <p:cNvSpPr>
            <a:spLocks noGrp="1"/>
          </p:cNvSpPr>
          <p:nvPr>
            <p:ph type="body" sz="quarter" idx="16"/>
          </p:nvPr>
        </p:nvSpPr>
        <p:spPr>
          <a:xfrm>
            <a:off x="11605414" y="6049719"/>
            <a:ext cx="2771441" cy="848976"/>
          </a:xfrm>
          <a:prstGeom prst="rect">
            <a:avLst/>
          </a:prstGeom>
        </p:spPr>
        <p:txBody>
          <a:bodyPr lIns="81637" tIns="81637" rIns="81637" bIns="81637" anchor="ctr"/>
          <a:lstStyle/>
          <a:p>
            <a:pPr algn="ctr">
              <a:spcBef>
                <a:spcPts val="0"/>
              </a:spcBef>
              <a:defRPr sz="2800" spc="300">
                <a:solidFill>
                  <a:schemeClr val="accent1"/>
                </a:solidFill>
                <a:latin typeface="Roboto Condensed Light"/>
                <a:ea typeface="Roboto Condensed Light"/>
                <a:cs typeface="Roboto Condensed Light"/>
                <a:sym typeface="Roboto Condensed Light"/>
              </a:defRPr>
            </a:pPr>
            <a:endParaRPr/>
          </a:p>
        </p:txBody>
      </p:sp>
      <p:sp>
        <p:nvSpPr>
          <p:cNvPr id="1049" name="テキスト プレースホルダー 11"/>
          <p:cNvSpPr>
            <a:spLocks noGrp="1"/>
          </p:cNvSpPr>
          <p:nvPr>
            <p:ph type="body" sz="quarter" idx="17"/>
          </p:nvPr>
        </p:nvSpPr>
        <p:spPr>
          <a:xfrm>
            <a:off x="14652685" y="6049719"/>
            <a:ext cx="2771441" cy="848976"/>
          </a:xfrm>
          <a:prstGeom prst="rect">
            <a:avLst/>
          </a:prstGeom>
        </p:spPr>
        <p:txBody>
          <a:bodyPr lIns="81637" tIns="81637" rIns="81637" bIns="81637" anchor="ctr"/>
          <a:lstStyle/>
          <a:p>
            <a:pPr algn="ctr">
              <a:spcBef>
                <a:spcPts val="0"/>
              </a:spcBef>
              <a:defRPr sz="2800" spc="300">
                <a:solidFill>
                  <a:schemeClr val="accent1"/>
                </a:solidFill>
                <a:latin typeface="Roboto Condensed Light"/>
                <a:ea typeface="Roboto Condensed Light"/>
                <a:cs typeface="Roboto Condensed Light"/>
                <a:sym typeface="Roboto Condensed Light"/>
              </a:defRPr>
            </a:pPr>
            <a:endParaRPr/>
          </a:p>
        </p:txBody>
      </p:sp>
      <p:grpSp>
        <p:nvGrpSpPr>
          <p:cNvPr id="1052" name="グループ化 15"/>
          <p:cNvGrpSpPr/>
          <p:nvPr/>
        </p:nvGrpSpPr>
        <p:grpSpPr>
          <a:xfrm>
            <a:off x="817280" y="2263180"/>
            <a:ext cx="2925326" cy="1706702"/>
            <a:chOff x="0" y="0"/>
            <a:chExt cx="2925325" cy="1706700"/>
          </a:xfrm>
        </p:grpSpPr>
        <p:sp>
          <p:nvSpPr>
            <p:cNvPr id="1050" name="正方形/長方形 13"/>
            <p:cNvSpPr/>
            <p:nvPr/>
          </p:nvSpPr>
          <p:spPr>
            <a:xfrm>
              <a:off x="-1" y="0"/>
              <a:ext cx="2925326" cy="1485165"/>
            </a:xfrm>
            <a:prstGeom prst="rect">
              <a:avLst/>
            </a:prstGeom>
            <a:solidFill>
              <a:srgbClr val="BFF2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51" name="二等辺三角形 14"/>
            <p:cNvSpPr/>
            <p:nvPr/>
          </p:nvSpPr>
          <p:spPr>
            <a:xfrm rot="10800000">
              <a:off x="1205679" y="1263628"/>
              <a:ext cx="513964" cy="443073"/>
            </a:xfrm>
            <a:prstGeom prst="triangle">
              <a:avLst/>
            </a:prstGeom>
            <a:solidFill>
              <a:srgbClr val="BFF2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1053" name="テキスト プレースホルダー 11"/>
          <p:cNvSpPr>
            <a:spLocks noGrp="1"/>
          </p:cNvSpPr>
          <p:nvPr>
            <p:ph type="body" sz="quarter" idx="18"/>
          </p:nvPr>
        </p:nvSpPr>
        <p:spPr>
          <a:xfrm>
            <a:off x="907289" y="2353190"/>
            <a:ext cx="2700303" cy="1260141"/>
          </a:xfrm>
          <a:prstGeom prst="rect">
            <a:avLst/>
          </a:prstGeom>
        </p:spPr>
        <p:txBody>
          <a:bodyPr lIns="81637" tIns="81637" rIns="81637" bIns="81637" anchor="ctr"/>
          <a:lstStyle/>
          <a:p>
            <a:pPr>
              <a:lnSpc>
                <a:spcPct val="120000"/>
              </a:lnSpc>
              <a:spcBef>
                <a:spcPts val="300"/>
              </a:spcBef>
              <a:defRPr sz="1600"/>
            </a:pPr>
            <a:endParaRPr/>
          </a:p>
        </p:txBody>
      </p:sp>
      <p:grpSp>
        <p:nvGrpSpPr>
          <p:cNvPr id="1056" name="グループ化 17"/>
          <p:cNvGrpSpPr/>
          <p:nvPr/>
        </p:nvGrpSpPr>
        <p:grpSpPr>
          <a:xfrm>
            <a:off x="3895005" y="2257255"/>
            <a:ext cx="2925327" cy="1706702"/>
            <a:chOff x="0" y="0"/>
            <a:chExt cx="2925325" cy="1706701"/>
          </a:xfrm>
        </p:grpSpPr>
        <p:sp>
          <p:nvSpPr>
            <p:cNvPr id="1054" name="正方形/長方形 18"/>
            <p:cNvSpPr/>
            <p:nvPr/>
          </p:nvSpPr>
          <p:spPr>
            <a:xfrm>
              <a:off x="-1" y="0"/>
              <a:ext cx="2925326" cy="1485165"/>
            </a:xfrm>
            <a:prstGeom prst="rect">
              <a:avLst/>
            </a:prstGeom>
            <a:solidFill>
              <a:srgbClr val="BFF2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55" name="二等辺三角形 19"/>
            <p:cNvSpPr/>
            <p:nvPr/>
          </p:nvSpPr>
          <p:spPr>
            <a:xfrm rot="10800000">
              <a:off x="1205680" y="1263629"/>
              <a:ext cx="513963" cy="443073"/>
            </a:xfrm>
            <a:prstGeom prst="triangle">
              <a:avLst/>
            </a:prstGeom>
            <a:solidFill>
              <a:srgbClr val="BFF2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1057" name="テキスト プレースホルダー 11"/>
          <p:cNvSpPr>
            <a:spLocks noGrp="1"/>
          </p:cNvSpPr>
          <p:nvPr>
            <p:ph type="body" sz="quarter" idx="19"/>
          </p:nvPr>
        </p:nvSpPr>
        <p:spPr>
          <a:xfrm>
            <a:off x="3985014" y="2347265"/>
            <a:ext cx="2700302" cy="1260141"/>
          </a:xfrm>
          <a:prstGeom prst="rect">
            <a:avLst/>
          </a:prstGeom>
        </p:spPr>
        <p:txBody>
          <a:bodyPr lIns="81637" tIns="81637" rIns="81637" bIns="81637" anchor="ctr"/>
          <a:lstStyle/>
          <a:p>
            <a:pPr>
              <a:lnSpc>
                <a:spcPct val="120000"/>
              </a:lnSpc>
              <a:spcBef>
                <a:spcPts val="300"/>
              </a:spcBef>
              <a:defRPr sz="1600"/>
            </a:pPr>
            <a:endParaRPr/>
          </a:p>
        </p:txBody>
      </p:sp>
      <p:grpSp>
        <p:nvGrpSpPr>
          <p:cNvPr id="1060" name="グループ化 21"/>
          <p:cNvGrpSpPr/>
          <p:nvPr/>
        </p:nvGrpSpPr>
        <p:grpSpPr>
          <a:xfrm>
            <a:off x="6972730" y="2266669"/>
            <a:ext cx="2925326" cy="1706701"/>
            <a:chOff x="0" y="0"/>
            <a:chExt cx="2925325" cy="1706700"/>
          </a:xfrm>
        </p:grpSpPr>
        <p:sp>
          <p:nvSpPr>
            <p:cNvPr id="1058" name="正方形/長方形 22"/>
            <p:cNvSpPr/>
            <p:nvPr/>
          </p:nvSpPr>
          <p:spPr>
            <a:xfrm>
              <a:off x="-1" y="0"/>
              <a:ext cx="2925326" cy="1485165"/>
            </a:xfrm>
            <a:prstGeom prst="rect">
              <a:avLst/>
            </a:prstGeom>
            <a:solidFill>
              <a:srgbClr val="BFF2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59" name="二等辺三角形 23"/>
            <p:cNvSpPr/>
            <p:nvPr/>
          </p:nvSpPr>
          <p:spPr>
            <a:xfrm rot="10800000">
              <a:off x="1205680" y="1263628"/>
              <a:ext cx="513963" cy="443073"/>
            </a:xfrm>
            <a:prstGeom prst="triangle">
              <a:avLst/>
            </a:prstGeom>
            <a:solidFill>
              <a:srgbClr val="BFF2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1061" name="テキスト プレースホルダー 11"/>
          <p:cNvSpPr>
            <a:spLocks noGrp="1"/>
          </p:cNvSpPr>
          <p:nvPr>
            <p:ph type="body" sz="quarter" idx="20"/>
          </p:nvPr>
        </p:nvSpPr>
        <p:spPr>
          <a:xfrm>
            <a:off x="7062740" y="2356679"/>
            <a:ext cx="2700302" cy="1260141"/>
          </a:xfrm>
          <a:prstGeom prst="rect">
            <a:avLst/>
          </a:prstGeom>
        </p:spPr>
        <p:txBody>
          <a:bodyPr lIns="81637" tIns="81637" rIns="81637" bIns="81637" anchor="ctr"/>
          <a:lstStyle/>
          <a:p>
            <a:pPr>
              <a:lnSpc>
                <a:spcPct val="120000"/>
              </a:lnSpc>
              <a:spcBef>
                <a:spcPts val="300"/>
              </a:spcBef>
              <a:defRPr sz="1600"/>
            </a:pPr>
            <a:endParaRPr/>
          </a:p>
        </p:txBody>
      </p:sp>
      <p:grpSp>
        <p:nvGrpSpPr>
          <p:cNvPr id="1064" name="グループ化 25"/>
          <p:cNvGrpSpPr/>
          <p:nvPr/>
        </p:nvGrpSpPr>
        <p:grpSpPr>
          <a:xfrm>
            <a:off x="8523371" y="6943700"/>
            <a:ext cx="2925326" cy="1706702"/>
            <a:chOff x="0" y="0"/>
            <a:chExt cx="2925325" cy="1706701"/>
          </a:xfrm>
        </p:grpSpPr>
        <p:sp>
          <p:nvSpPr>
            <p:cNvPr id="1062" name="正方形/長方形 26"/>
            <p:cNvSpPr/>
            <p:nvPr/>
          </p:nvSpPr>
          <p:spPr>
            <a:xfrm rot="10800000">
              <a:off x="0" y="221536"/>
              <a:ext cx="2925326" cy="1485166"/>
            </a:xfrm>
            <a:prstGeom prst="rect">
              <a:avLst/>
            </a:prstGeom>
            <a:solidFill>
              <a:srgbClr val="BFF2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63" name="二等辺三角形 27"/>
            <p:cNvSpPr/>
            <p:nvPr/>
          </p:nvSpPr>
          <p:spPr>
            <a:xfrm>
              <a:off x="1205681" y="0"/>
              <a:ext cx="513965" cy="443072"/>
            </a:xfrm>
            <a:prstGeom prst="triangle">
              <a:avLst/>
            </a:prstGeom>
            <a:solidFill>
              <a:srgbClr val="BFF2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1065" name="テキスト プレースホルダー 11"/>
          <p:cNvSpPr>
            <a:spLocks noGrp="1"/>
          </p:cNvSpPr>
          <p:nvPr>
            <p:ph type="body" sz="quarter" idx="21"/>
          </p:nvPr>
        </p:nvSpPr>
        <p:spPr>
          <a:xfrm>
            <a:off x="8613379" y="7258735"/>
            <a:ext cx="2700302" cy="1260141"/>
          </a:xfrm>
          <a:prstGeom prst="rect">
            <a:avLst/>
          </a:prstGeom>
        </p:spPr>
        <p:txBody>
          <a:bodyPr lIns="81637" tIns="81637" rIns="81637" bIns="81637" anchor="ctr"/>
          <a:lstStyle/>
          <a:p>
            <a:pPr>
              <a:lnSpc>
                <a:spcPct val="120000"/>
              </a:lnSpc>
              <a:spcBef>
                <a:spcPts val="300"/>
              </a:spcBef>
              <a:defRPr sz="1600"/>
            </a:pPr>
            <a:endParaRPr/>
          </a:p>
        </p:txBody>
      </p:sp>
      <p:grpSp>
        <p:nvGrpSpPr>
          <p:cNvPr id="1068" name="グループ化 29"/>
          <p:cNvGrpSpPr/>
          <p:nvPr/>
        </p:nvGrpSpPr>
        <p:grpSpPr>
          <a:xfrm>
            <a:off x="11601095" y="6937774"/>
            <a:ext cx="2925326" cy="1706703"/>
            <a:chOff x="0" y="0"/>
            <a:chExt cx="2925325" cy="1706701"/>
          </a:xfrm>
        </p:grpSpPr>
        <p:sp>
          <p:nvSpPr>
            <p:cNvPr id="1066" name="正方形/長方形 30"/>
            <p:cNvSpPr/>
            <p:nvPr/>
          </p:nvSpPr>
          <p:spPr>
            <a:xfrm rot="10800000">
              <a:off x="0" y="221536"/>
              <a:ext cx="2925326" cy="1485166"/>
            </a:xfrm>
            <a:prstGeom prst="rect">
              <a:avLst/>
            </a:prstGeom>
            <a:solidFill>
              <a:srgbClr val="BFF2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67" name="二等辺三角形 31"/>
            <p:cNvSpPr/>
            <p:nvPr/>
          </p:nvSpPr>
          <p:spPr>
            <a:xfrm>
              <a:off x="1205681" y="0"/>
              <a:ext cx="513965" cy="443072"/>
            </a:xfrm>
            <a:prstGeom prst="triangle">
              <a:avLst/>
            </a:prstGeom>
            <a:solidFill>
              <a:srgbClr val="BFF2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1069" name="テキスト プレースホルダー 11"/>
          <p:cNvSpPr>
            <a:spLocks noGrp="1"/>
          </p:cNvSpPr>
          <p:nvPr>
            <p:ph type="body" sz="quarter" idx="22"/>
          </p:nvPr>
        </p:nvSpPr>
        <p:spPr>
          <a:xfrm>
            <a:off x="11691104" y="7252810"/>
            <a:ext cx="2700303" cy="1260141"/>
          </a:xfrm>
          <a:prstGeom prst="rect">
            <a:avLst/>
          </a:prstGeom>
        </p:spPr>
        <p:txBody>
          <a:bodyPr lIns="81637" tIns="81637" rIns="81637" bIns="81637" anchor="ctr"/>
          <a:lstStyle/>
          <a:p>
            <a:pPr>
              <a:lnSpc>
                <a:spcPct val="120000"/>
              </a:lnSpc>
              <a:spcBef>
                <a:spcPts val="300"/>
              </a:spcBef>
              <a:defRPr sz="1600"/>
            </a:pPr>
            <a:endParaRPr/>
          </a:p>
        </p:txBody>
      </p:sp>
      <p:grpSp>
        <p:nvGrpSpPr>
          <p:cNvPr id="1072" name="グループ化 33"/>
          <p:cNvGrpSpPr/>
          <p:nvPr/>
        </p:nvGrpSpPr>
        <p:grpSpPr>
          <a:xfrm>
            <a:off x="14678820" y="6947189"/>
            <a:ext cx="2925326" cy="1706702"/>
            <a:chOff x="0" y="0"/>
            <a:chExt cx="2925325" cy="1706701"/>
          </a:xfrm>
        </p:grpSpPr>
        <p:sp>
          <p:nvSpPr>
            <p:cNvPr id="1070" name="正方形/長方形 34"/>
            <p:cNvSpPr/>
            <p:nvPr/>
          </p:nvSpPr>
          <p:spPr>
            <a:xfrm rot="10800000">
              <a:off x="0" y="221536"/>
              <a:ext cx="2925326" cy="1485166"/>
            </a:xfrm>
            <a:prstGeom prst="rect">
              <a:avLst/>
            </a:prstGeom>
            <a:solidFill>
              <a:srgbClr val="BFF2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71" name="二等辺三角形 35"/>
            <p:cNvSpPr/>
            <p:nvPr/>
          </p:nvSpPr>
          <p:spPr>
            <a:xfrm>
              <a:off x="1205682" y="0"/>
              <a:ext cx="513963" cy="443072"/>
            </a:xfrm>
            <a:prstGeom prst="triangle">
              <a:avLst/>
            </a:prstGeom>
            <a:solidFill>
              <a:srgbClr val="BFF2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1073" name="テキスト プレースホルダー 11"/>
          <p:cNvSpPr>
            <a:spLocks noGrp="1"/>
          </p:cNvSpPr>
          <p:nvPr>
            <p:ph type="body" sz="quarter" idx="23"/>
          </p:nvPr>
        </p:nvSpPr>
        <p:spPr>
          <a:xfrm>
            <a:off x="14768830" y="7262224"/>
            <a:ext cx="2700302" cy="1260141"/>
          </a:xfrm>
          <a:prstGeom prst="rect">
            <a:avLst/>
          </a:prstGeom>
        </p:spPr>
        <p:txBody>
          <a:bodyPr lIns="81637" tIns="81637" rIns="81637" bIns="81637" anchor="ctr"/>
          <a:lstStyle/>
          <a:p>
            <a:pPr>
              <a:lnSpc>
                <a:spcPct val="120000"/>
              </a:lnSpc>
              <a:spcBef>
                <a:spcPts val="300"/>
              </a:spcBef>
              <a:defRPr sz="1600"/>
            </a:pPr>
            <a:endParaRPr/>
          </a:p>
        </p:txBody>
      </p:sp>
      <p:sp>
        <p:nvSpPr>
          <p:cNvPr id="1074" name="テキスト プレースホルダー 11"/>
          <p:cNvSpPr>
            <a:spLocks noGrp="1"/>
          </p:cNvSpPr>
          <p:nvPr>
            <p:ph type="body" sz="quarter" idx="24"/>
          </p:nvPr>
        </p:nvSpPr>
        <p:spPr>
          <a:xfrm>
            <a:off x="743138" y="5844137"/>
            <a:ext cx="6229594" cy="2809753"/>
          </a:xfrm>
          <a:prstGeom prst="rect">
            <a:avLst/>
          </a:prstGeom>
        </p:spPr>
        <p:txBody>
          <a:bodyPr lIns="81637" tIns="81637" rIns="81637" bIns="81637" anchor="b"/>
          <a:lstStyle/>
          <a:p>
            <a:pPr>
              <a:lnSpc>
                <a:spcPct val="120000"/>
              </a:lnSpc>
              <a:spcBef>
                <a:spcPts val="400"/>
              </a:spcBef>
              <a:defRPr sz="2000"/>
            </a:pPr>
            <a:endParaRPr/>
          </a:p>
        </p:txBody>
      </p:sp>
    </p:spTree>
  </p:cSld>
  <p:clrMapOvr>
    <a:masterClrMapping/>
  </p:clrMapOvr>
  <p:transition spd="med"/>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x">
  <p:cSld name="4 Images and Captions">
    <p:spTree>
      <p:nvGrpSpPr>
        <p:cNvPr id="1" name=""/>
        <p:cNvGrpSpPr/>
        <p:nvPr/>
      </p:nvGrpSpPr>
      <p:grpSpPr>
        <a:xfrm>
          <a:off x="0" y="0"/>
          <a:ext cx="0" cy="0"/>
          <a:chOff x="0" y="0"/>
          <a:chExt cx="0" cy="0"/>
        </a:xfrm>
      </p:grpSpPr>
      <p:sp>
        <p:nvSpPr>
          <p:cNvPr id="1081" name="直角三角形 8"/>
          <p:cNvSpPr/>
          <p:nvPr/>
        </p:nvSpPr>
        <p:spPr>
          <a:xfrm rot="10800000">
            <a:off x="16421955" y="-1370"/>
            <a:ext cx="1864459" cy="2350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1082" name="直角三角形 9"/>
          <p:cNvSpPr/>
          <p:nvPr/>
        </p:nvSpPr>
        <p:spPr>
          <a:xfrm rot="10800000">
            <a:off x="14212397" y="-1371"/>
            <a:ext cx="4095456" cy="1949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1083" name="直線コネクタ 6"/>
          <p:cNvSpPr/>
          <p:nvPr/>
        </p:nvSpPr>
        <p:spPr>
          <a:xfrm>
            <a:off x="603507" y="1273069"/>
            <a:ext cx="17079398" cy="1"/>
          </a:xfrm>
          <a:prstGeom prst="line">
            <a:avLst/>
          </a:prstGeom>
          <a:ln w="12700">
            <a:solidFill>
              <a:schemeClr val="accent1"/>
            </a:solidFill>
          </a:ln>
        </p:spPr>
        <p:txBody>
          <a:bodyPr lIns="45719" rIns="45719"/>
          <a:lstStyle/>
          <a:p>
            <a:endParaRPr/>
          </a:p>
        </p:txBody>
      </p:sp>
      <p:sp>
        <p:nvSpPr>
          <p:cNvPr id="1084" name="図プレースホルダー 5"/>
          <p:cNvSpPr>
            <a:spLocks noGrp="1"/>
          </p:cNvSpPr>
          <p:nvPr>
            <p:ph type="pic" sz="quarter" idx="13"/>
          </p:nvPr>
        </p:nvSpPr>
        <p:spPr>
          <a:xfrm>
            <a:off x="623213" y="1993150"/>
            <a:ext cx="4212001" cy="5760640"/>
          </a:xfrm>
          <a:prstGeom prst="rect">
            <a:avLst/>
          </a:prstGeom>
        </p:spPr>
        <p:txBody>
          <a:bodyPr lIns="91439" rIns="91439">
            <a:noAutofit/>
          </a:bodyPr>
          <a:lstStyle/>
          <a:p>
            <a:endParaRPr/>
          </a:p>
        </p:txBody>
      </p:sp>
      <p:sp>
        <p:nvSpPr>
          <p:cNvPr id="1085" name="大標題文字"/>
          <p:cNvSpPr txBox="1">
            <a:spLocks noGrp="1"/>
          </p:cNvSpPr>
          <p:nvPr>
            <p:ph type="title"/>
          </p:nvPr>
        </p:nvSpPr>
        <p:spPr>
          <a:xfrm>
            <a:off x="592256" y="192949"/>
            <a:ext cx="16741861" cy="1125127"/>
          </a:xfrm>
          <a:prstGeom prst="rect">
            <a:avLst/>
          </a:prstGeom>
        </p:spPr>
        <p:txBody>
          <a:bodyPr lIns="81637" tIns="81637" rIns="81637" bIns="81637">
            <a:normAutofit/>
          </a:bodyPr>
          <a:lstStyle>
            <a:lvl1pPr algn="l">
              <a:defRPr sz="5400" spc="1500">
                <a:solidFill>
                  <a:schemeClr val="accent1"/>
                </a:solidFill>
              </a:defRPr>
            </a:lvl1pPr>
          </a:lstStyle>
          <a:p>
            <a:r>
              <a:t>大標題文字</a:t>
            </a:r>
          </a:p>
        </p:txBody>
      </p:sp>
      <p:sp>
        <p:nvSpPr>
          <p:cNvPr id="1086" name="幻燈片編號"/>
          <p:cNvSpPr txBox="1">
            <a:spLocks noGrp="1"/>
          </p:cNvSpPr>
          <p:nvPr>
            <p:ph type="sldNum" sz="quarter" idx="2"/>
          </p:nvPr>
        </p:nvSpPr>
        <p:spPr>
          <a:xfrm>
            <a:off x="17371930" y="9542273"/>
            <a:ext cx="626430" cy="645877"/>
          </a:xfrm>
          <a:prstGeom prst="rect">
            <a:avLst/>
          </a:prstGeom>
        </p:spPr>
        <p:txBody>
          <a:bodyPr lIns="81637" tIns="81637" rIns="81637" bIns="81637"/>
          <a:lstStyle>
            <a:lvl1pPr algn="l">
              <a:defRPr sz="3200">
                <a:solidFill>
                  <a:srgbClr val="A2A2A2"/>
                </a:solidFill>
                <a:latin typeface="Roboto Condensed Light"/>
                <a:ea typeface="Roboto Condensed Light"/>
                <a:cs typeface="Roboto Condensed Light"/>
                <a:sym typeface="Roboto Condensed Light"/>
              </a:defRPr>
            </a:lvl1pPr>
          </a:lstStyle>
          <a:p>
            <a:fld id="{86CB4B4D-7CA3-9044-876B-883B54F8677D}" type="slidenum">
              <a:t>‹#›</a:t>
            </a:fld>
            <a:endParaRPr/>
          </a:p>
        </p:txBody>
      </p:sp>
      <p:sp>
        <p:nvSpPr>
          <p:cNvPr id="1087" name="內文層級一…"/>
          <p:cNvSpPr txBox="1">
            <a:spLocks noGrp="1"/>
          </p:cNvSpPr>
          <p:nvPr>
            <p:ph type="body" sz="quarter" idx="1"/>
          </p:nvPr>
        </p:nvSpPr>
        <p:spPr>
          <a:xfrm>
            <a:off x="2955019" y="8023820"/>
            <a:ext cx="12376375" cy="1305146"/>
          </a:xfrm>
          <a:prstGeom prst="rect">
            <a:avLst/>
          </a:prstGeom>
        </p:spPr>
        <p:txBody>
          <a:bodyPr lIns="81637" tIns="81637" rIns="81637" bIns="81637"/>
          <a:lstStyle>
            <a:lvl1pPr algn="ctr">
              <a:lnSpc>
                <a:spcPct val="120000"/>
              </a:lnSpc>
              <a:spcBef>
                <a:spcPts val="0"/>
              </a:spcBef>
              <a:defRPr sz="2000"/>
            </a:lvl1pPr>
            <a:lvl2pPr marL="1180830" indent="-364453" algn="ctr">
              <a:lnSpc>
                <a:spcPct val="120000"/>
              </a:lnSpc>
              <a:spcBef>
                <a:spcPts val="0"/>
              </a:spcBef>
              <a:defRPr sz="2000"/>
            </a:lvl2pPr>
            <a:lvl3pPr marL="1924315" indent="-291562" algn="ctr">
              <a:lnSpc>
                <a:spcPct val="120000"/>
              </a:lnSpc>
              <a:spcBef>
                <a:spcPts val="0"/>
              </a:spcBef>
              <a:defRPr sz="2000"/>
            </a:lvl3pPr>
            <a:lvl4pPr marL="2740691" indent="-291562" algn="ctr">
              <a:lnSpc>
                <a:spcPct val="120000"/>
              </a:lnSpc>
              <a:spcBef>
                <a:spcPts val="0"/>
              </a:spcBef>
              <a:defRPr sz="2000"/>
            </a:lvl4pPr>
            <a:lvl5pPr marL="3557067" indent="-291562" algn="ctr">
              <a:lnSpc>
                <a:spcPct val="120000"/>
              </a:lnSpc>
              <a:spcBef>
                <a:spcPts val="0"/>
              </a:spcBef>
              <a:defRPr sz="2000"/>
            </a:lvl5pPr>
          </a:lstStyle>
          <a:p>
            <a:r>
              <a:t>內文層級一</a:t>
            </a:r>
          </a:p>
          <a:p>
            <a:pPr lvl="1"/>
            <a:r>
              <a:t>內文層級二</a:t>
            </a:r>
          </a:p>
          <a:p>
            <a:pPr lvl="2"/>
            <a:r>
              <a:t>內文層級三</a:t>
            </a:r>
          </a:p>
          <a:p>
            <a:pPr lvl="3"/>
            <a:r>
              <a:t>內文層級四</a:t>
            </a:r>
          </a:p>
          <a:p>
            <a:pPr lvl="4"/>
            <a:r>
              <a:t>內文層級五</a:t>
            </a:r>
          </a:p>
        </p:txBody>
      </p:sp>
      <p:sp>
        <p:nvSpPr>
          <p:cNvPr id="1088" name="図プレースホルダー 5"/>
          <p:cNvSpPr>
            <a:spLocks noGrp="1"/>
          </p:cNvSpPr>
          <p:nvPr>
            <p:ph type="pic" sz="quarter" idx="14"/>
          </p:nvPr>
        </p:nvSpPr>
        <p:spPr>
          <a:xfrm>
            <a:off x="4894526" y="1993150"/>
            <a:ext cx="4212000" cy="5760640"/>
          </a:xfrm>
          <a:prstGeom prst="rect">
            <a:avLst/>
          </a:prstGeom>
        </p:spPr>
        <p:txBody>
          <a:bodyPr lIns="91439" rIns="91439">
            <a:noAutofit/>
          </a:bodyPr>
          <a:lstStyle/>
          <a:p>
            <a:endParaRPr/>
          </a:p>
        </p:txBody>
      </p:sp>
      <p:sp>
        <p:nvSpPr>
          <p:cNvPr id="1089" name="図プレースホルダー 5"/>
          <p:cNvSpPr>
            <a:spLocks noGrp="1"/>
          </p:cNvSpPr>
          <p:nvPr>
            <p:ph type="pic" sz="quarter" idx="15"/>
          </p:nvPr>
        </p:nvSpPr>
        <p:spPr>
          <a:xfrm>
            <a:off x="9165838" y="1993150"/>
            <a:ext cx="4212001" cy="5760640"/>
          </a:xfrm>
          <a:prstGeom prst="rect">
            <a:avLst/>
          </a:prstGeom>
        </p:spPr>
        <p:txBody>
          <a:bodyPr lIns="91439" rIns="91439">
            <a:noAutofit/>
          </a:bodyPr>
          <a:lstStyle/>
          <a:p>
            <a:endParaRPr/>
          </a:p>
        </p:txBody>
      </p:sp>
      <p:sp>
        <p:nvSpPr>
          <p:cNvPr id="1090" name="図プレースホルダー 5"/>
          <p:cNvSpPr>
            <a:spLocks noGrp="1"/>
          </p:cNvSpPr>
          <p:nvPr>
            <p:ph type="pic" sz="quarter" idx="16"/>
          </p:nvPr>
        </p:nvSpPr>
        <p:spPr>
          <a:xfrm>
            <a:off x="13437150" y="1993150"/>
            <a:ext cx="4212001" cy="5760640"/>
          </a:xfrm>
          <a:prstGeom prst="rect">
            <a:avLst/>
          </a:prstGeom>
        </p:spPr>
        <p:txBody>
          <a:bodyPr lIns="91439" rIns="91439">
            <a:noAutofit/>
          </a:bodyPr>
          <a:lstStyle/>
          <a:p>
            <a:endParaRPr/>
          </a:p>
        </p:txBody>
      </p:sp>
      <p:sp>
        <p:nvSpPr>
          <p:cNvPr id="1091" name="テキスト プレースホルダー 11"/>
          <p:cNvSpPr>
            <a:spLocks noGrp="1"/>
          </p:cNvSpPr>
          <p:nvPr>
            <p:ph type="body" sz="quarter" idx="17"/>
          </p:nvPr>
        </p:nvSpPr>
        <p:spPr>
          <a:xfrm>
            <a:off x="623214" y="6403640"/>
            <a:ext cx="4212000" cy="1349711"/>
          </a:xfrm>
          <a:prstGeom prst="rect">
            <a:avLst/>
          </a:prstGeom>
          <a:solidFill>
            <a:srgbClr val="3F3F3F">
              <a:alpha val="64999"/>
            </a:srgbClr>
          </a:solidFill>
        </p:spPr>
        <p:txBody>
          <a:bodyPr lIns="81637" tIns="81637" rIns="81637" bIns="81637"/>
          <a:lstStyle/>
          <a:p>
            <a:pPr>
              <a:lnSpc>
                <a:spcPct val="120000"/>
              </a:lnSpc>
              <a:spcBef>
                <a:spcPts val="400"/>
              </a:spcBef>
              <a:defRPr sz="2000">
                <a:solidFill>
                  <a:srgbClr val="FFFFFF"/>
                </a:solidFill>
              </a:defRPr>
            </a:pPr>
            <a:endParaRPr/>
          </a:p>
        </p:txBody>
      </p:sp>
      <p:sp>
        <p:nvSpPr>
          <p:cNvPr id="1092" name="テキスト プレースホルダー 11"/>
          <p:cNvSpPr>
            <a:spLocks noGrp="1"/>
          </p:cNvSpPr>
          <p:nvPr>
            <p:ph type="body" sz="quarter" idx="18"/>
          </p:nvPr>
        </p:nvSpPr>
        <p:spPr>
          <a:xfrm>
            <a:off x="623214" y="5818575"/>
            <a:ext cx="4212000" cy="584626"/>
          </a:xfrm>
          <a:prstGeom prst="rect">
            <a:avLst/>
          </a:prstGeom>
          <a:solidFill>
            <a:schemeClr val="accent1">
              <a:alpha val="64999"/>
            </a:schemeClr>
          </a:solidFill>
        </p:spPr>
        <p:txBody>
          <a:bodyPr lIns="81637" tIns="81637" rIns="81637" bIns="81637" anchor="ctr"/>
          <a:lstStyle/>
          <a:p>
            <a:pPr>
              <a:spcBef>
                <a:spcPts val="0"/>
              </a:spcBef>
              <a:defRPr sz="2800" spc="300">
                <a:solidFill>
                  <a:srgbClr val="FFFFFF"/>
                </a:solidFill>
                <a:latin typeface="Roboto Condensed Light"/>
                <a:ea typeface="Roboto Condensed Light"/>
                <a:cs typeface="Roboto Condensed Light"/>
                <a:sym typeface="Roboto Condensed Light"/>
              </a:defRPr>
            </a:pPr>
            <a:endParaRPr/>
          </a:p>
        </p:txBody>
      </p:sp>
      <p:sp>
        <p:nvSpPr>
          <p:cNvPr id="1093" name="テキスト プレースホルダー 11"/>
          <p:cNvSpPr>
            <a:spLocks noGrp="1"/>
          </p:cNvSpPr>
          <p:nvPr>
            <p:ph type="body" sz="quarter" idx="19"/>
          </p:nvPr>
        </p:nvSpPr>
        <p:spPr>
          <a:xfrm>
            <a:off x="4894526" y="6403640"/>
            <a:ext cx="4212000" cy="1349711"/>
          </a:xfrm>
          <a:prstGeom prst="rect">
            <a:avLst/>
          </a:prstGeom>
          <a:solidFill>
            <a:srgbClr val="3F3F3F">
              <a:alpha val="64999"/>
            </a:srgbClr>
          </a:solidFill>
        </p:spPr>
        <p:txBody>
          <a:bodyPr lIns="81637" tIns="81637" rIns="81637" bIns="81637"/>
          <a:lstStyle/>
          <a:p>
            <a:pPr>
              <a:lnSpc>
                <a:spcPct val="120000"/>
              </a:lnSpc>
              <a:spcBef>
                <a:spcPts val="400"/>
              </a:spcBef>
              <a:defRPr sz="2000">
                <a:solidFill>
                  <a:srgbClr val="FFFFFF"/>
                </a:solidFill>
              </a:defRPr>
            </a:pPr>
            <a:endParaRPr/>
          </a:p>
        </p:txBody>
      </p:sp>
      <p:sp>
        <p:nvSpPr>
          <p:cNvPr id="1094" name="テキスト プレースホルダー 11"/>
          <p:cNvSpPr>
            <a:spLocks noGrp="1"/>
          </p:cNvSpPr>
          <p:nvPr>
            <p:ph type="body" sz="quarter" idx="20"/>
          </p:nvPr>
        </p:nvSpPr>
        <p:spPr>
          <a:xfrm>
            <a:off x="4894526" y="5818573"/>
            <a:ext cx="4212000" cy="584626"/>
          </a:xfrm>
          <a:prstGeom prst="rect">
            <a:avLst/>
          </a:prstGeom>
          <a:solidFill>
            <a:schemeClr val="accent1">
              <a:alpha val="64999"/>
            </a:schemeClr>
          </a:solidFill>
        </p:spPr>
        <p:txBody>
          <a:bodyPr lIns="81637" tIns="81637" rIns="81637" bIns="81637" anchor="ctr"/>
          <a:lstStyle/>
          <a:p>
            <a:pPr>
              <a:spcBef>
                <a:spcPts val="0"/>
              </a:spcBef>
              <a:defRPr sz="2800" spc="300">
                <a:solidFill>
                  <a:srgbClr val="FFFFFF"/>
                </a:solidFill>
                <a:latin typeface="Roboto Condensed Light"/>
                <a:ea typeface="Roboto Condensed Light"/>
                <a:cs typeface="Roboto Condensed Light"/>
                <a:sym typeface="Roboto Condensed Light"/>
              </a:defRPr>
            </a:pPr>
            <a:endParaRPr/>
          </a:p>
        </p:txBody>
      </p:sp>
      <p:sp>
        <p:nvSpPr>
          <p:cNvPr id="1095" name="テキスト プレースホルダー 11"/>
          <p:cNvSpPr>
            <a:spLocks noGrp="1"/>
          </p:cNvSpPr>
          <p:nvPr>
            <p:ph type="body" sz="quarter" idx="21"/>
          </p:nvPr>
        </p:nvSpPr>
        <p:spPr>
          <a:xfrm>
            <a:off x="9165838" y="6404080"/>
            <a:ext cx="4212001" cy="1349711"/>
          </a:xfrm>
          <a:prstGeom prst="rect">
            <a:avLst/>
          </a:prstGeom>
          <a:solidFill>
            <a:srgbClr val="3F3F3F">
              <a:alpha val="64999"/>
            </a:srgbClr>
          </a:solidFill>
        </p:spPr>
        <p:txBody>
          <a:bodyPr lIns="81637" tIns="81637" rIns="81637" bIns="81637"/>
          <a:lstStyle/>
          <a:p>
            <a:pPr>
              <a:lnSpc>
                <a:spcPct val="120000"/>
              </a:lnSpc>
              <a:spcBef>
                <a:spcPts val="400"/>
              </a:spcBef>
              <a:defRPr sz="2000">
                <a:solidFill>
                  <a:srgbClr val="FFFFFF"/>
                </a:solidFill>
              </a:defRPr>
            </a:pPr>
            <a:endParaRPr/>
          </a:p>
        </p:txBody>
      </p:sp>
      <p:sp>
        <p:nvSpPr>
          <p:cNvPr id="1096" name="テキスト プレースホルダー 11"/>
          <p:cNvSpPr>
            <a:spLocks noGrp="1"/>
          </p:cNvSpPr>
          <p:nvPr>
            <p:ph type="body" sz="quarter" idx="22"/>
          </p:nvPr>
        </p:nvSpPr>
        <p:spPr>
          <a:xfrm>
            <a:off x="9165838" y="5819014"/>
            <a:ext cx="4212001" cy="584626"/>
          </a:xfrm>
          <a:prstGeom prst="rect">
            <a:avLst/>
          </a:prstGeom>
          <a:solidFill>
            <a:schemeClr val="accent1">
              <a:alpha val="64999"/>
            </a:schemeClr>
          </a:solidFill>
        </p:spPr>
        <p:txBody>
          <a:bodyPr lIns="81637" tIns="81637" rIns="81637" bIns="81637" anchor="ctr"/>
          <a:lstStyle/>
          <a:p>
            <a:pPr>
              <a:spcBef>
                <a:spcPts val="0"/>
              </a:spcBef>
              <a:defRPr sz="2800" spc="300">
                <a:solidFill>
                  <a:srgbClr val="FFFFFF"/>
                </a:solidFill>
                <a:latin typeface="Roboto Condensed Light"/>
                <a:ea typeface="Roboto Condensed Light"/>
                <a:cs typeface="Roboto Condensed Light"/>
                <a:sym typeface="Roboto Condensed Light"/>
              </a:defRPr>
            </a:pPr>
            <a:endParaRPr/>
          </a:p>
        </p:txBody>
      </p:sp>
      <p:sp>
        <p:nvSpPr>
          <p:cNvPr id="1097" name="テキスト プレースホルダー 11"/>
          <p:cNvSpPr>
            <a:spLocks noGrp="1"/>
          </p:cNvSpPr>
          <p:nvPr>
            <p:ph type="body" sz="quarter" idx="23"/>
          </p:nvPr>
        </p:nvSpPr>
        <p:spPr>
          <a:xfrm>
            <a:off x="13437150" y="6404078"/>
            <a:ext cx="4212001" cy="1349711"/>
          </a:xfrm>
          <a:prstGeom prst="rect">
            <a:avLst/>
          </a:prstGeom>
          <a:solidFill>
            <a:srgbClr val="3F3F3F">
              <a:alpha val="64999"/>
            </a:srgbClr>
          </a:solidFill>
        </p:spPr>
        <p:txBody>
          <a:bodyPr lIns="81637" tIns="81637" rIns="81637" bIns="81637"/>
          <a:lstStyle/>
          <a:p>
            <a:pPr>
              <a:lnSpc>
                <a:spcPct val="120000"/>
              </a:lnSpc>
              <a:spcBef>
                <a:spcPts val="400"/>
              </a:spcBef>
              <a:defRPr sz="2000">
                <a:solidFill>
                  <a:srgbClr val="FFFFFF"/>
                </a:solidFill>
              </a:defRPr>
            </a:pPr>
            <a:endParaRPr/>
          </a:p>
        </p:txBody>
      </p:sp>
      <p:sp>
        <p:nvSpPr>
          <p:cNvPr id="1098" name="テキスト プレースホルダー 11"/>
          <p:cNvSpPr>
            <a:spLocks noGrp="1"/>
          </p:cNvSpPr>
          <p:nvPr>
            <p:ph type="body" sz="quarter" idx="24"/>
          </p:nvPr>
        </p:nvSpPr>
        <p:spPr>
          <a:xfrm>
            <a:off x="13437150" y="5819013"/>
            <a:ext cx="4212001" cy="584626"/>
          </a:xfrm>
          <a:prstGeom prst="rect">
            <a:avLst/>
          </a:prstGeom>
          <a:solidFill>
            <a:schemeClr val="accent1">
              <a:alpha val="64999"/>
            </a:schemeClr>
          </a:solidFill>
        </p:spPr>
        <p:txBody>
          <a:bodyPr lIns="81637" tIns="81637" rIns="81637" bIns="81637" anchor="ctr"/>
          <a:lstStyle/>
          <a:p>
            <a:pPr>
              <a:spcBef>
                <a:spcPts val="0"/>
              </a:spcBef>
              <a:defRPr sz="2800" spc="300">
                <a:solidFill>
                  <a:srgbClr val="FFFFFF"/>
                </a:solidFill>
                <a:latin typeface="Roboto Condensed Light"/>
                <a:ea typeface="Roboto Condensed Light"/>
                <a:cs typeface="Roboto Condensed Light"/>
                <a:sym typeface="Roboto Condensed Light"/>
              </a:defRPr>
            </a:pPr>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Section Break 1">
    <p:spTree>
      <p:nvGrpSpPr>
        <p:cNvPr id="1" name=""/>
        <p:cNvGrpSpPr/>
        <p:nvPr/>
      </p:nvGrpSpPr>
      <p:grpSpPr>
        <a:xfrm>
          <a:off x="0" y="0"/>
          <a:ext cx="0" cy="0"/>
          <a:chOff x="0" y="0"/>
          <a:chExt cx="0" cy="0"/>
        </a:xfrm>
      </p:grpSpPr>
      <p:sp>
        <p:nvSpPr>
          <p:cNvPr id="76" name="図プレースホルダー 3"/>
          <p:cNvSpPr>
            <a:spLocks noGrp="1"/>
          </p:cNvSpPr>
          <p:nvPr>
            <p:ph type="pic" idx="13"/>
          </p:nvPr>
        </p:nvSpPr>
        <p:spPr>
          <a:xfrm>
            <a:off x="0" y="0"/>
            <a:ext cx="18286413" cy="10287000"/>
          </a:xfrm>
          <a:prstGeom prst="rect">
            <a:avLst/>
          </a:prstGeom>
        </p:spPr>
        <p:txBody>
          <a:bodyPr lIns="91439" rIns="91439">
            <a:noAutofit/>
          </a:bodyPr>
          <a:lstStyle/>
          <a:p>
            <a:endParaRPr/>
          </a:p>
        </p:txBody>
      </p:sp>
      <p:sp>
        <p:nvSpPr>
          <p:cNvPr id="77" name="內文層級一…"/>
          <p:cNvSpPr txBox="1">
            <a:spLocks noGrp="1"/>
          </p:cNvSpPr>
          <p:nvPr>
            <p:ph type="body" sz="quarter" idx="1"/>
          </p:nvPr>
        </p:nvSpPr>
        <p:spPr>
          <a:xfrm>
            <a:off x="772276" y="3748344"/>
            <a:ext cx="5850650" cy="5850651"/>
          </a:xfrm>
          <a:prstGeom prst="rect">
            <a:avLst/>
          </a:prstGeom>
          <a:solidFill>
            <a:schemeClr val="accent1">
              <a:alpha val="69000"/>
            </a:schemeClr>
          </a:solidFill>
        </p:spPr>
        <p:txBody>
          <a:bodyPr/>
          <a:lstStyle/>
          <a:p>
            <a:r>
              <a:t>內文層級一</a:t>
            </a:r>
          </a:p>
          <a:p>
            <a:pPr lvl="1"/>
            <a:r>
              <a:t>內文層級二</a:t>
            </a:r>
          </a:p>
          <a:p>
            <a:pPr lvl="2"/>
            <a:r>
              <a:t>內文層級三</a:t>
            </a:r>
          </a:p>
          <a:p>
            <a:pPr lvl="3"/>
            <a:r>
              <a:t>內文層級四</a:t>
            </a:r>
          </a:p>
          <a:p>
            <a:pPr lvl="4"/>
            <a:r>
              <a:t>內文層級五</a:t>
            </a:r>
          </a:p>
        </p:txBody>
      </p:sp>
      <p:sp>
        <p:nvSpPr>
          <p:cNvPr id="78" name="図プレースホルダー 7"/>
          <p:cNvSpPr>
            <a:spLocks noGrp="1"/>
          </p:cNvSpPr>
          <p:nvPr>
            <p:ph type="pic" sz="quarter" idx="14"/>
          </p:nvPr>
        </p:nvSpPr>
        <p:spPr>
          <a:xfrm>
            <a:off x="2707556" y="4783525"/>
            <a:ext cx="2070165" cy="2070165"/>
          </a:xfrm>
          <a:prstGeom prst="rect">
            <a:avLst/>
          </a:prstGeom>
        </p:spPr>
        <p:txBody>
          <a:bodyPr lIns="91439" rIns="91439">
            <a:noAutofit/>
          </a:bodyPr>
          <a:lstStyle/>
          <a:p>
            <a:endParaRPr/>
          </a:p>
        </p:txBody>
      </p:sp>
      <p:sp>
        <p:nvSpPr>
          <p:cNvPr id="79" name="大標題文字"/>
          <p:cNvSpPr txBox="1">
            <a:spLocks noGrp="1"/>
          </p:cNvSpPr>
          <p:nvPr>
            <p:ph type="title"/>
          </p:nvPr>
        </p:nvSpPr>
        <p:spPr>
          <a:xfrm>
            <a:off x="907291" y="6808685"/>
            <a:ext cx="5580620" cy="1189758"/>
          </a:xfrm>
          <a:prstGeom prst="rect">
            <a:avLst/>
          </a:prstGeom>
        </p:spPr>
        <p:txBody>
          <a:bodyPr anchor="t">
            <a:normAutofit/>
          </a:bodyPr>
          <a:lstStyle>
            <a:lvl1pPr>
              <a:defRPr sz="4000" spc="600">
                <a:solidFill>
                  <a:srgbClr val="FFFFFF"/>
                </a:solidFill>
              </a:defRPr>
            </a:lvl1pPr>
          </a:lstStyle>
          <a:p>
            <a:r>
              <a:t>大標題文字</a:t>
            </a:r>
          </a:p>
        </p:txBody>
      </p:sp>
      <p:sp>
        <p:nvSpPr>
          <p:cNvPr id="80"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tx">
  <p:cSld name="Circle 1">
    <p:spTree>
      <p:nvGrpSpPr>
        <p:cNvPr id="1" name=""/>
        <p:cNvGrpSpPr/>
        <p:nvPr/>
      </p:nvGrpSpPr>
      <p:grpSpPr>
        <a:xfrm>
          <a:off x="0" y="0"/>
          <a:ext cx="0" cy="0"/>
          <a:chOff x="0" y="0"/>
          <a:chExt cx="0" cy="0"/>
        </a:xfrm>
      </p:grpSpPr>
      <p:sp>
        <p:nvSpPr>
          <p:cNvPr id="1105" name="直角三角形 8"/>
          <p:cNvSpPr/>
          <p:nvPr/>
        </p:nvSpPr>
        <p:spPr>
          <a:xfrm rot="10800000">
            <a:off x="16421955" y="-1370"/>
            <a:ext cx="1864459" cy="2350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1106" name="直角三角形 9"/>
          <p:cNvSpPr/>
          <p:nvPr/>
        </p:nvSpPr>
        <p:spPr>
          <a:xfrm rot="10800000">
            <a:off x="14212397" y="-1371"/>
            <a:ext cx="4095456" cy="1949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1107" name="直線コネクタ 6"/>
          <p:cNvSpPr/>
          <p:nvPr/>
        </p:nvSpPr>
        <p:spPr>
          <a:xfrm>
            <a:off x="603507" y="1273069"/>
            <a:ext cx="17079398" cy="1"/>
          </a:xfrm>
          <a:prstGeom prst="line">
            <a:avLst/>
          </a:prstGeom>
          <a:ln w="12700">
            <a:solidFill>
              <a:schemeClr val="accent1"/>
            </a:solidFill>
          </a:ln>
        </p:spPr>
        <p:txBody>
          <a:bodyPr lIns="45719" rIns="45719"/>
          <a:lstStyle/>
          <a:p>
            <a:endParaRPr/>
          </a:p>
        </p:txBody>
      </p:sp>
      <p:sp>
        <p:nvSpPr>
          <p:cNvPr id="1108" name="大標題文字"/>
          <p:cNvSpPr txBox="1">
            <a:spLocks noGrp="1"/>
          </p:cNvSpPr>
          <p:nvPr>
            <p:ph type="title"/>
          </p:nvPr>
        </p:nvSpPr>
        <p:spPr>
          <a:xfrm>
            <a:off x="592256" y="192949"/>
            <a:ext cx="16741861" cy="1125127"/>
          </a:xfrm>
          <a:prstGeom prst="rect">
            <a:avLst/>
          </a:prstGeom>
        </p:spPr>
        <p:txBody>
          <a:bodyPr lIns="81637" tIns="81637" rIns="81637" bIns="81637">
            <a:normAutofit/>
          </a:bodyPr>
          <a:lstStyle>
            <a:lvl1pPr algn="l">
              <a:defRPr sz="5400" spc="1500">
                <a:solidFill>
                  <a:schemeClr val="accent1"/>
                </a:solidFill>
              </a:defRPr>
            </a:lvl1pPr>
          </a:lstStyle>
          <a:p>
            <a:r>
              <a:t>大標題文字</a:t>
            </a:r>
          </a:p>
        </p:txBody>
      </p:sp>
      <p:sp>
        <p:nvSpPr>
          <p:cNvPr id="1109" name="幻燈片編號"/>
          <p:cNvSpPr txBox="1">
            <a:spLocks noGrp="1"/>
          </p:cNvSpPr>
          <p:nvPr>
            <p:ph type="sldNum" sz="quarter" idx="2"/>
          </p:nvPr>
        </p:nvSpPr>
        <p:spPr>
          <a:xfrm>
            <a:off x="17371930" y="9542273"/>
            <a:ext cx="626430" cy="645877"/>
          </a:xfrm>
          <a:prstGeom prst="rect">
            <a:avLst/>
          </a:prstGeom>
        </p:spPr>
        <p:txBody>
          <a:bodyPr lIns="81637" tIns="81637" rIns="81637" bIns="81637"/>
          <a:lstStyle>
            <a:lvl1pPr algn="l">
              <a:defRPr sz="3200">
                <a:solidFill>
                  <a:srgbClr val="A2A2A2"/>
                </a:solidFill>
                <a:latin typeface="Roboto Condensed Light"/>
                <a:ea typeface="Roboto Condensed Light"/>
                <a:cs typeface="Roboto Condensed Light"/>
                <a:sym typeface="Roboto Condensed Light"/>
              </a:defRPr>
            </a:lvl1pPr>
          </a:lstStyle>
          <a:p>
            <a:fld id="{86CB4B4D-7CA3-9044-876B-883B54F8677D}" type="slidenum">
              <a:t>‹#›</a:t>
            </a:fld>
            <a:endParaRPr/>
          </a:p>
        </p:txBody>
      </p:sp>
      <p:sp>
        <p:nvSpPr>
          <p:cNvPr id="1110" name="ドーナツ 4"/>
          <p:cNvSpPr/>
          <p:nvPr/>
        </p:nvSpPr>
        <p:spPr>
          <a:xfrm>
            <a:off x="6262885" y="2579009"/>
            <a:ext cx="5760644" cy="5769284"/>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85" y="10800"/>
                </a:moveTo>
                <a:cubicBezTo>
                  <a:pt x="1885" y="15725"/>
                  <a:pt x="5877" y="19718"/>
                  <a:pt x="10800" y="19718"/>
                </a:cubicBezTo>
                <a:cubicBezTo>
                  <a:pt x="15723" y="19718"/>
                  <a:pt x="19715" y="15725"/>
                  <a:pt x="19715" y="10800"/>
                </a:cubicBezTo>
                <a:cubicBezTo>
                  <a:pt x="19715" y="5875"/>
                  <a:pt x="15723" y="1882"/>
                  <a:pt x="10800" y="1882"/>
                </a:cubicBezTo>
                <a:cubicBezTo>
                  <a:pt x="5877" y="1882"/>
                  <a:pt x="1885" y="5875"/>
                  <a:pt x="1885" y="10800"/>
                </a:cubicBezTo>
                <a:close/>
              </a:path>
            </a:pathLst>
          </a:custGeom>
          <a:solidFill>
            <a:srgbClr val="F2F2F2"/>
          </a:solidFill>
          <a:ln w="12700">
            <a:miter lim="400000"/>
          </a:ln>
        </p:spPr>
        <p:txBody>
          <a:bodyPr lIns="45719" rIns="45719" anchor="ctr"/>
          <a:lstStyle/>
          <a:p>
            <a:pPr algn="ctr"/>
            <a:endParaRPr/>
          </a:p>
        </p:txBody>
      </p:sp>
      <p:sp>
        <p:nvSpPr>
          <p:cNvPr id="1111" name="アーチ 6"/>
          <p:cNvSpPr/>
          <p:nvPr/>
        </p:nvSpPr>
        <p:spPr>
          <a:xfrm>
            <a:off x="9178776" y="2579009"/>
            <a:ext cx="2844751" cy="315899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820" y="141"/>
                  <a:pt x="11387" y="2341"/>
                  <a:pt x="15456" y="6176"/>
                </a:cubicBezTo>
                <a:cubicBezTo>
                  <a:pt x="19400" y="9893"/>
                  <a:pt x="21576" y="14806"/>
                  <a:pt x="21599" y="19878"/>
                </a:cubicBezTo>
                <a:lnTo>
                  <a:pt x="21600" y="19878"/>
                </a:lnTo>
                <a:lnTo>
                  <a:pt x="21599" y="19879"/>
                </a:lnTo>
                <a:cubicBezTo>
                  <a:pt x="21600" y="19887"/>
                  <a:pt x="21600" y="19896"/>
                  <a:pt x="21600" y="19904"/>
                </a:cubicBezTo>
                <a:lnTo>
                  <a:pt x="21571" y="19904"/>
                </a:lnTo>
                <a:lnTo>
                  <a:pt x="19688" y="21600"/>
                </a:lnTo>
                <a:lnTo>
                  <a:pt x="17804" y="19904"/>
                </a:lnTo>
                <a:lnTo>
                  <a:pt x="17788" y="19904"/>
                </a:lnTo>
                <a:lnTo>
                  <a:pt x="17788" y="19889"/>
                </a:lnTo>
                <a:lnTo>
                  <a:pt x="17775" y="19878"/>
                </a:lnTo>
                <a:lnTo>
                  <a:pt x="17787" y="19878"/>
                </a:lnTo>
                <a:cubicBezTo>
                  <a:pt x="17763" y="15684"/>
                  <a:pt x="15961" y="11622"/>
                  <a:pt x="12699" y="8548"/>
                </a:cubicBezTo>
                <a:cubicBezTo>
                  <a:pt x="9355" y="5396"/>
                  <a:pt x="4788" y="3577"/>
                  <a:pt x="7" y="3438"/>
                </a:cubicBezTo>
                <a:lnTo>
                  <a:pt x="1912" y="1722"/>
                </a:lnTo>
                <a:lnTo>
                  <a:pt x="0" y="0"/>
                </a:lnTo>
                <a:close/>
              </a:path>
            </a:pathLst>
          </a:custGeom>
          <a:solidFill>
            <a:srgbClr val="7FE5FF"/>
          </a:solidFill>
          <a:ln w="38100">
            <a:solidFill>
              <a:srgbClr val="FFFFFF"/>
            </a:solidFill>
          </a:ln>
        </p:spPr>
        <p:txBody>
          <a:bodyPr lIns="45719" rIns="45719" anchor="ctr"/>
          <a:lstStyle/>
          <a:p>
            <a:pPr algn="ctr"/>
            <a:endParaRPr/>
          </a:p>
        </p:txBody>
      </p:sp>
      <p:sp>
        <p:nvSpPr>
          <p:cNvPr id="1112" name="アーチ 6"/>
          <p:cNvSpPr/>
          <p:nvPr/>
        </p:nvSpPr>
        <p:spPr>
          <a:xfrm rot="5400000">
            <a:off x="9021654" y="5346420"/>
            <a:ext cx="2844751" cy="315899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820" y="141"/>
                  <a:pt x="11387" y="2341"/>
                  <a:pt x="15456" y="6176"/>
                </a:cubicBezTo>
                <a:cubicBezTo>
                  <a:pt x="19400" y="9893"/>
                  <a:pt x="21576" y="14806"/>
                  <a:pt x="21599" y="19878"/>
                </a:cubicBezTo>
                <a:lnTo>
                  <a:pt x="21600" y="19878"/>
                </a:lnTo>
                <a:lnTo>
                  <a:pt x="21599" y="19879"/>
                </a:lnTo>
                <a:cubicBezTo>
                  <a:pt x="21600" y="19887"/>
                  <a:pt x="21600" y="19896"/>
                  <a:pt x="21600" y="19904"/>
                </a:cubicBezTo>
                <a:lnTo>
                  <a:pt x="21571" y="19904"/>
                </a:lnTo>
                <a:lnTo>
                  <a:pt x="19688" y="21600"/>
                </a:lnTo>
                <a:lnTo>
                  <a:pt x="17804" y="19904"/>
                </a:lnTo>
                <a:lnTo>
                  <a:pt x="17788" y="19904"/>
                </a:lnTo>
                <a:lnTo>
                  <a:pt x="17788" y="19889"/>
                </a:lnTo>
                <a:lnTo>
                  <a:pt x="17775" y="19878"/>
                </a:lnTo>
                <a:lnTo>
                  <a:pt x="17787" y="19878"/>
                </a:lnTo>
                <a:cubicBezTo>
                  <a:pt x="17763" y="15684"/>
                  <a:pt x="15961" y="11622"/>
                  <a:pt x="12699" y="8548"/>
                </a:cubicBezTo>
                <a:cubicBezTo>
                  <a:pt x="9355" y="5396"/>
                  <a:pt x="4788" y="3577"/>
                  <a:pt x="7" y="3438"/>
                </a:cubicBezTo>
                <a:lnTo>
                  <a:pt x="1912" y="1722"/>
                </a:lnTo>
                <a:lnTo>
                  <a:pt x="0" y="0"/>
                </a:lnTo>
                <a:close/>
              </a:path>
            </a:pathLst>
          </a:custGeom>
          <a:solidFill>
            <a:srgbClr val="7FE5FF"/>
          </a:solidFill>
          <a:ln w="38100">
            <a:solidFill>
              <a:srgbClr val="FFFFFF"/>
            </a:solidFill>
          </a:ln>
        </p:spPr>
        <p:txBody>
          <a:bodyPr lIns="45719" rIns="45719" anchor="ctr"/>
          <a:lstStyle/>
          <a:p>
            <a:pPr algn="ctr"/>
            <a:endParaRPr/>
          </a:p>
        </p:txBody>
      </p:sp>
      <p:sp>
        <p:nvSpPr>
          <p:cNvPr id="1113" name="アーチ 6"/>
          <p:cNvSpPr/>
          <p:nvPr/>
        </p:nvSpPr>
        <p:spPr>
          <a:xfrm rot="10800000">
            <a:off x="6254244" y="5189297"/>
            <a:ext cx="2844751" cy="31589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820" y="141"/>
                  <a:pt x="11387" y="2341"/>
                  <a:pt x="15456" y="6176"/>
                </a:cubicBezTo>
                <a:cubicBezTo>
                  <a:pt x="19400" y="9893"/>
                  <a:pt x="21576" y="14806"/>
                  <a:pt x="21599" y="19878"/>
                </a:cubicBezTo>
                <a:lnTo>
                  <a:pt x="21600" y="19878"/>
                </a:lnTo>
                <a:lnTo>
                  <a:pt x="21599" y="19879"/>
                </a:lnTo>
                <a:cubicBezTo>
                  <a:pt x="21600" y="19887"/>
                  <a:pt x="21600" y="19896"/>
                  <a:pt x="21600" y="19904"/>
                </a:cubicBezTo>
                <a:lnTo>
                  <a:pt x="21571" y="19904"/>
                </a:lnTo>
                <a:lnTo>
                  <a:pt x="19688" y="21600"/>
                </a:lnTo>
                <a:lnTo>
                  <a:pt x="17804" y="19904"/>
                </a:lnTo>
                <a:lnTo>
                  <a:pt x="17788" y="19904"/>
                </a:lnTo>
                <a:lnTo>
                  <a:pt x="17788" y="19889"/>
                </a:lnTo>
                <a:lnTo>
                  <a:pt x="17775" y="19878"/>
                </a:lnTo>
                <a:lnTo>
                  <a:pt x="17787" y="19878"/>
                </a:lnTo>
                <a:cubicBezTo>
                  <a:pt x="17763" y="15684"/>
                  <a:pt x="15961" y="11622"/>
                  <a:pt x="12699" y="8548"/>
                </a:cubicBezTo>
                <a:cubicBezTo>
                  <a:pt x="9355" y="5396"/>
                  <a:pt x="4788" y="3577"/>
                  <a:pt x="7" y="3438"/>
                </a:cubicBezTo>
                <a:lnTo>
                  <a:pt x="1912" y="1722"/>
                </a:lnTo>
                <a:lnTo>
                  <a:pt x="0" y="0"/>
                </a:lnTo>
                <a:close/>
              </a:path>
            </a:pathLst>
          </a:custGeom>
          <a:solidFill>
            <a:srgbClr val="7FE5FF"/>
          </a:solidFill>
          <a:ln w="38100">
            <a:solidFill>
              <a:srgbClr val="FFFFFF"/>
            </a:solidFill>
          </a:ln>
        </p:spPr>
        <p:txBody>
          <a:bodyPr lIns="45719" rIns="45719" anchor="ctr"/>
          <a:lstStyle/>
          <a:p>
            <a:pPr algn="ctr"/>
            <a:endParaRPr/>
          </a:p>
        </p:txBody>
      </p:sp>
      <p:sp>
        <p:nvSpPr>
          <p:cNvPr id="1114" name="アーチ 6"/>
          <p:cNvSpPr/>
          <p:nvPr/>
        </p:nvSpPr>
        <p:spPr>
          <a:xfrm rot="16200000">
            <a:off x="6411364" y="2421095"/>
            <a:ext cx="2844751" cy="315899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820" y="141"/>
                  <a:pt x="11387" y="2341"/>
                  <a:pt x="15456" y="6176"/>
                </a:cubicBezTo>
                <a:cubicBezTo>
                  <a:pt x="19400" y="9893"/>
                  <a:pt x="21576" y="14806"/>
                  <a:pt x="21599" y="19878"/>
                </a:cubicBezTo>
                <a:lnTo>
                  <a:pt x="21600" y="19878"/>
                </a:lnTo>
                <a:lnTo>
                  <a:pt x="21599" y="19879"/>
                </a:lnTo>
                <a:cubicBezTo>
                  <a:pt x="21600" y="19887"/>
                  <a:pt x="21600" y="19896"/>
                  <a:pt x="21600" y="19904"/>
                </a:cubicBezTo>
                <a:lnTo>
                  <a:pt x="21571" y="19904"/>
                </a:lnTo>
                <a:lnTo>
                  <a:pt x="19688" y="21600"/>
                </a:lnTo>
                <a:lnTo>
                  <a:pt x="17804" y="19904"/>
                </a:lnTo>
                <a:lnTo>
                  <a:pt x="17788" y="19904"/>
                </a:lnTo>
                <a:lnTo>
                  <a:pt x="17788" y="19889"/>
                </a:lnTo>
                <a:lnTo>
                  <a:pt x="17775" y="19878"/>
                </a:lnTo>
                <a:lnTo>
                  <a:pt x="17787" y="19878"/>
                </a:lnTo>
                <a:cubicBezTo>
                  <a:pt x="17763" y="15684"/>
                  <a:pt x="15961" y="11622"/>
                  <a:pt x="12699" y="8548"/>
                </a:cubicBezTo>
                <a:cubicBezTo>
                  <a:pt x="9355" y="5396"/>
                  <a:pt x="4788" y="3577"/>
                  <a:pt x="7" y="3438"/>
                </a:cubicBezTo>
                <a:lnTo>
                  <a:pt x="1912" y="1722"/>
                </a:lnTo>
                <a:lnTo>
                  <a:pt x="0" y="0"/>
                </a:lnTo>
                <a:close/>
              </a:path>
            </a:pathLst>
          </a:custGeom>
          <a:solidFill>
            <a:srgbClr val="7FE5FF"/>
          </a:solidFill>
          <a:ln w="38100">
            <a:solidFill>
              <a:srgbClr val="FFFFFF"/>
            </a:solidFill>
          </a:ln>
        </p:spPr>
        <p:txBody>
          <a:bodyPr lIns="45719" rIns="45719" anchor="ctr"/>
          <a:lstStyle/>
          <a:p>
            <a:pPr algn="ctr"/>
            <a:endParaRPr/>
          </a:p>
        </p:txBody>
      </p:sp>
      <p:sp>
        <p:nvSpPr>
          <p:cNvPr id="1115" name="內文層級一…"/>
          <p:cNvSpPr txBox="1">
            <a:spLocks noGrp="1"/>
          </p:cNvSpPr>
          <p:nvPr>
            <p:ph type="body" sz="quarter" idx="1"/>
          </p:nvPr>
        </p:nvSpPr>
        <p:spPr>
          <a:xfrm>
            <a:off x="12158540" y="3397742"/>
            <a:ext cx="5490611" cy="1651135"/>
          </a:xfrm>
          <a:prstGeom prst="rect">
            <a:avLst/>
          </a:prstGeom>
        </p:spPr>
        <p:txBody>
          <a:bodyPr lIns="81637" tIns="81637" rIns="81637" bIns="81637"/>
          <a:lstStyle>
            <a:lvl1pPr>
              <a:lnSpc>
                <a:spcPct val="120000"/>
              </a:lnSpc>
              <a:spcBef>
                <a:spcPts val="400"/>
              </a:spcBef>
              <a:defRPr sz="2000"/>
            </a:lvl1pPr>
            <a:lvl2pPr marL="1180830" indent="-364453">
              <a:lnSpc>
                <a:spcPct val="120000"/>
              </a:lnSpc>
              <a:spcBef>
                <a:spcPts val="400"/>
              </a:spcBef>
              <a:defRPr sz="2000"/>
            </a:lvl2pPr>
            <a:lvl3pPr marL="1924315" indent="-291562">
              <a:lnSpc>
                <a:spcPct val="120000"/>
              </a:lnSpc>
              <a:spcBef>
                <a:spcPts val="400"/>
              </a:spcBef>
              <a:defRPr sz="2000"/>
            </a:lvl3pPr>
            <a:lvl4pPr marL="2740691" indent="-291562">
              <a:lnSpc>
                <a:spcPct val="120000"/>
              </a:lnSpc>
              <a:spcBef>
                <a:spcPts val="400"/>
              </a:spcBef>
              <a:defRPr sz="2000"/>
            </a:lvl4pPr>
            <a:lvl5pPr marL="3557067" indent="-291562">
              <a:lnSpc>
                <a:spcPct val="120000"/>
              </a:lnSpc>
              <a:spcBef>
                <a:spcPts val="400"/>
              </a:spcBef>
              <a:defRPr sz="2000"/>
            </a:lvl5pPr>
          </a:lstStyle>
          <a:p>
            <a:r>
              <a:t>內文層級一</a:t>
            </a:r>
          </a:p>
          <a:p>
            <a:pPr lvl="1"/>
            <a:r>
              <a:t>內文層級二</a:t>
            </a:r>
          </a:p>
          <a:p>
            <a:pPr lvl="2"/>
            <a:r>
              <a:t>內文層級三</a:t>
            </a:r>
          </a:p>
          <a:p>
            <a:pPr lvl="3"/>
            <a:r>
              <a:t>內文層級四</a:t>
            </a:r>
          </a:p>
          <a:p>
            <a:pPr lvl="4"/>
            <a:r>
              <a:t>內文層級五</a:t>
            </a:r>
          </a:p>
        </p:txBody>
      </p:sp>
      <p:sp>
        <p:nvSpPr>
          <p:cNvPr id="1116" name="テキスト プレースホルダー 11"/>
          <p:cNvSpPr>
            <a:spLocks noGrp="1"/>
          </p:cNvSpPr>
          <p:nvPr>
            <p:ph type="body" sz="quarter" idx="13"/>
          </p:nvPr>
        </p:nvSpPr>
        <p:spPr>
          <a:xfrm>
            <a:off x="12158540" y="2660882"/>
            <a:ext cx="5490611" cy="773204"/>
          </a:xfrm>
          <a:prstGeom prst="rect">
            <a:avLst/>
          </a:prstGeom>
        </p:spPr>
        <p:txBody>
          <a:bodyPr lIns="81637" tIns="81637" rIns="81637" bIns="81637" anchor="b"/>
          <a:lstStyle/>
          <a:p>
            <a:pPr>
              <a:spcBef>
                <a:spcPts val="0"/>
              </a:spcBef>
              <a:defRPr sz="2800" spc="300">
                <a:solidFill>
                  <a:schemeClr val="accent1"/>
                </a:solidFill>
                <a:latin typeface="Roboto Condensed Light"/>
                <a:ea typeface="Roboto Condensed Light"/>
                <a:cs typeface="Roboto Condensed Light"/>
                <a:sym typeface="Roboto Condensed Light"/>
              </a:defRPr>
            </a:pPr>
            <a:endParaRPr/>
          </a:p>
        </p:txBody>
      </p:sp>
      <p:sp>
        <p:nvSpPr>
          <p:cNvPr id="1117" name="テキスト プレースホルダー 11"/>
          <p:cNvSpPr>
            <a:spLocks noGrp="1"/>
          </p:cNvSpPr>
          <p:nvPr>
            <p:ph type="body" sz="quarter" idx="14"/>
          </p:nvPr>
        </p:nvSpPr>
        <p:spPr>
          <a:xfrm>
            <a:off x="12158540" y="6683108"/>
            <a:ext cx="5490611" cy="1651134"/>
          </a:xfrm>
          <a:prstGeom prst="rect">
            <a:avLst/>
          </a:prstGeom>
        </p:spPr>
        <p:txBody>
          <a:bodyPr lIns="81637" tIns="81637" rIns="81637" bIns="81637"/>
          <a:lstStyle/>
          <a:p>
            <a:pPr>
              <a:lnSpc>
                <a:spcPct val="120000"/>
              </a:lnSpc>
              <a:spcBef>
                <a:spcPts val="400"/>
              </a:spcBef>
              <a:defRPr sz="2000"/>
            </a:pPr>
            <a:endParaRPr/>
          </a:p>
        </p:txBody>
      </p:sp>
      <p:sp>
        <p:nvSpPr>
          <p:cNvPr id="1118" name="テキスト プレースホルダー 11"/>
          <p:cNvSpPr>
            <a:spLocks noGrp="1"/>
          </p:cNvSpPr>
          <p:nvPr>
            <p:ph type="body" sz="quarter" idx="15"/>
          </p:nvPr>
        </p:nvSpPr>
        <p:spPr>
          <a:xfrm>
            <a:off x="12158540" y="5946247"/>
            <a:ext cx="5490611" cy="773204"/>
          </a:xfrm>
          <a:prstGeom prst="rect">
            <a:avLst/>
          </a:prstGeom>
        </p:spPr>
        <p:txBody>
          <a:bodyPr lIns="81637" tIns="81637" rIns="81637" bIns="81637" anchor="b"/>
          <a:lstStyle/>
          <a:p>
            <a:pPr>
              <a:spcBef>
                <a:spcPts val="0"/>
              </a:spcBef>
              <a:defRPr sz="2800" spc="300">
                <a:solidFill>
                  <a:schemeClr val="accent1"/>
                </a:solidFill>
                <a:latin typeface="Roboto Condensed Light"/>
                <a:ea typeface="Roboto Condensed Light"/>
                <a:cs typeface="Roboto Condensed Light"/>
                <a:sym typeface="Roboto Condensed Light"/>
              </a:defRPr>
            </a:pPr>
            <a:endParaRPr/>
          </a:p>
        </p:txBody>
      </p:sp>
      <p:sp>
        <p:nvSpPr>
          <p:cNvPr id="1119" name="テキスト プレースホルダー 11"/>
          <p:cNvSpPr>
            <a:spLocks noGrp="1"/>
          </p:cNvSpPr>
          <p:nvPr>
            <p:ph type="body" sz="quarter" idx="16"/>
          </p:nvPr>
        </p:nvSpPr>
        <p:spPr>
          <a:xfrm>
            <a:off x="637261" y="3411794"/>
            <a:ext cx="5490610" cy="1651134"/>
          </a:xfrm>
          <a:prstGeom prst="rect">
            <a:avLst/>
          </a:prstGeom>
        </p:spPr>
        <p:txBody>
          <a:bodyPr lIns="81637" tIns="81637" rIns="81637" bIns="81637"/>
          <a:lstStyle/>
          <a:p>
            <a:pPr algn="r">
              <a:lnSpc>
                <a:spcPct val="120000"/>
              </a:lnSpc>
              <a:spcBef>
                <a:spcPts val="400"/>
              </a:spcBef>
              <a:defRPr sz="2000"/>
            </a:pPr>
            <a:endParaRPr/>
          </a:p>
        </p:txBody>
      </p:sp>
      <p:sp>
        <p:nvSpPr>
          <p:cNvPr id="1120" name="テキスト プレースホルダー 11"/>
          <p:cNvSpPr>
            <a:spLocks noGrp="1"/>
          </p:cNvSpPr>
          <p:nvPr>
            <p:ph type="body" sz="quarter" idx="17"/>
          </p:nvPr>
        </p:nvSpPr>
        <p:spPr>
          <a:xfrm>
            <a:off x="637261" y="2674934"/>
            <a:ext cx="5490610" cy="773204"/>
          </a:xfrm>
          <a:prstGeom prst="rect">
            <a:avLst/>
          </a:prstGeom>
        </p:spPr>
        <p:txBody>
          <a:bodyPr lIns="81637" tIns="81637" rIns="81637" bIns="81637" anchor="b"/>
          <a:lstStyle/>
          <a:p>
            <a:pPr algn="r">
              <a:spcBef>
                <a:spcPts val="0"/>
              </a:spcBef>
              <a:defRPr sz="2800" spc="300">
                <a:solidFill>
                  <a:schemeClr val="accent1"/>
                </a:solidFill>
                <a:latin typeface="Roboto Condensed Light"/>
                <a:ea typeface="Roboto Condensed Light"/>
                <a:cs typeface="Roboto Condensed Light"/>
                <a:sym typeface="Roboto Condensed Light"/>
              </a:defRPr>
            </a:pPr>
            <a:endParaRPr/>
          </a:p>
        </p:txBody>
      </p:sp>
      <p:sp>
        <p:nvSpPr>
          <p:cNvPr id="1121" name="テキスト プレースホルダー 11"/>
          <p:cNvSpPr>
            <a:spLocks noGrp="1"/>
          </p:cNvSpPr>
          <p:nvPr>
            <p:ph type="body" sz="quarter" idx="18"/>
          </p:nvPr>
        </p:nvSpPr>
        <p:spPr>
          <a:xfrm>
            <a:off x="637261" y="6697158"/>
            <a:ext cx="5490610" cy="1651134"/>
          </a:xfrm>
          <a:prstGeom prst="rect">
            <a:avLst/>
          </a:prstGeom>
        </p:spPr>
        <p:txBody>
          <a:bodyPr lIns="81637" tIns="81637" rIns="81637" bIns="81637"/>
          <a:lstStyle/>
          <a:p>
            <a:pPr algn="r">
              <a:lnSpc>
                <a:spcPct val="120000"/>
              </a:lnSpc>
              <a:spcBef>
                <a:spcPts val="400"/>
              </a:spcBef>
              <a:defRPr sz="2000"/>
            </a:pPr>
            <a:endParaRPr/>
          </a:p>
        </p:txBody>
      </p:sp>
      <p:sp>
        <p:nvSpPr>
          <p:cNvPr id="1122" name="テキスト プレースホルダー 11"/>
          <p:cNvSpPr>
            <a:spLocks noGrp="1"/>
          </p:cNvSpPr>
          <p:nvPr>
            <p:ph type="body" sz="quarter" idx="19"/>
          </p:nvPr>
        </p:nvSpPr>
        <p:spPr>
          <a:xfrm>
            <a:off x="637261" y="5960298"/>
            <a:ext cx="5490610" cy="773204"/>
          </a:xfrm>
          <a:prstGeom prst="rect">
            <a:avLst/>
          </a:prstGeom>
        </p:spPr>
        <p:txBody>
          <a:bodyPr lIns="81637" tIns="81637" rIns="81637" bIns="81637" anchor="b"/>
          <a:lstStyle/>
          <a:p>
            <a:pPr algn="r">
              <a:spcBef>
                <a:spcPts val="0"/>
              </a:spcBef>
              <a:defRPr sz="2800" spc="300">
                <a:solidFill>
                  <a:schemeClr val="accent1"/>
                </a:solidFill>
                <a:latin typeface="Roboto Condensed Light"/>
                <a:ea typeface="Roboto Condensed Light"/>
                <a:cs typeface="Roboto Condensed Light"/>
                <a:sym typeface="Roboto Condensed Light"/>
              </a:defRPr>
            </a:pPr>
            <a:endParaRPr/>
          </a:p>
        </p:txBody>
      </p:sp>
      <p:sp>
        <p:nvSpPr>
          <p:cNvPr id="1123" name="テキスト プレースホルダー 11"/>
          <p:cNvSpPr>
            <a:spLocks noGrp="1"/>
          </p:cNvSpPr>
          <p:nvPr>
            <p:ph type="body" sz="quarter" idx="20"/>
          </p:nvPr>
        </p:nvSpPr>
        <p:spPr>
          <a:xfrm>
            <a:off x="6982966" y="5008484"/>
            <a:ext cx="4275474" cy="773204"/>
          </a:xfrm>
          <a:prstGeom prst="rect">
            <a:avLst/>
          </a:prstGeom>
        </p:spPr>
        <p:txBody>
          <a:bodyPr lIns="81637" tIns="81637" rIns="81637" bIns="81637" anchor="ctr"/>
          <a:lstStyle/>
          <a:p>
            <a:pPr algn="ctr">
              <a:lnSpc>
                <a:spcPct val="120000"/>
              </a:lnSpc>
              <a:spcBef>
                <a:spcPts val="700"/>
              </a:spcBef>
              <a:defRPr sz="3200" spc="300">
                <a:solidFill>
                  <a:schemeClr val="accent1"/>
                </a:solidFill>
                <a:latin typeface="Roboto Condensed Light"/>
                <a:ea typeface="Roboto Condensed Light"/>
                <a:cs typeface="Roboto Condensed Light"/>
                <a:sym typeface="Roboto Condensed Light"/>
              </a:defRPr>
            </a:pPr>
            <a:endParaRPr/>
          </a:p>
        </p:txBody>
      </p:sp>
      <p:sp>
        <p:nvSpPr>
          <p:cNvPr id="1124" name="円/楕円 26"/>
          <p:cNvSpPr/>
          <p:nvPr/>
        </p:nvSpPr>
        <p:spPr>
          <a:xfrm>
            <a:off x="10444029" y="3163279"/>
            <a:ext cx="1350151" cy="1350151"/>
          </a:xfrm>
          <a:prstGeom prst="ellipse">
            <a:avLst/>
          </a:prstGeom>
          <a:solidFill>
            <a:schemeClr val="accent1"/>
          </a:solidFill>
          <a:ln w="76200">
            <a:solidFill>
              <a:srgbClr val="FFFFFF"/>
            </a:solidFill>
          </a:ln>
        </p:spPr>
        <p:txBody>
          <a:bodyPr lIns="45719" rIns="45719" anchor="ctr"/>
          <a:lstStyle/>
          <a:p>
            <a:pPr algn="ctr">
              <a:defRPr>
                <a:solidFill>
                  <a:srgbClr val="FFFFFF"/>
                </a:solidFill>
              </a:defRPr>
            </a:pPr>
            <a:endParaRPr/>
          </a:p>
        </p:txBody>
      </p:sp>
      <p:sp>
        <p:nvSpPr>
          <p:cNvPr id="1125" name="図プレースホルダー 7"/>
          <p:cNvSpPr>
            <a:spLocks noGrp="1"/>
          </p:cNvSpPr>
          <p:nvPr>
            <p:ph type="pic" sz="quarter" idx="21"/>
          </p:nvPr>
        </p:nvSpPr>
        <p:spPr>
          <a:xfrm>
            <a:off x="10793062" y="3478951"/>
            <a:ext cx="684365" cy="684365"/>
          </a:xfrm>
          <a:prstGeom prst="rect">
            <a:avLst/>
          </a:prstGeom>
        </p:spPr>
        <p:txBody>
          <a:bodyPr lIns="91439" rIns="91439">
            <a:noAutofit/>
          </a:bodyPr>
          <a:lstStyle/>
          <a:p>
            <a:endParaRPr/>
          </a:p>
        </p:txBody>
      </p:sp>
      <p:sp>
        <p:nvSpPr>
          <p:cNvPr id="1126" name="円/楕円 27"/>
          <p:cNvSpPr/>
          <p:nvPr/>
        </p:nvSpPr>
        <p:spPr>
          <a:xfrm>
            <a:off x="10448350" y="6528728"/>
            <a:ext cx="1350151" cy="1350151"/>
          </a:xfrm>
          <a:prstGeom prst="ellipse">
            <a:avLst/>
          </a:prstGeom>
          <a:solidFill>
            <a:schemeClr val="accent1"/>
          </a:solidFill>
          <a:ln w="76200">
            <a:solidFill>
              <a:srgbClr val="FFFFFF"/>
            </a:solidFill>
          </a:ln>
        </p:spPr>
        <p:txBody>
          <a:bodyPr lIns="45719" rIns="45719" anchor="ctr"/>
          <a:lstStyle/>
          <a:p>
            <a:pPr algn="ctr">
              <a:defRPr>
                <a:solidFill>
                  <a:srgbClr val="FFFFFF"/>
                </a:solidFill>
              </a:defRPr>
            </a:pPr>
            <a:endParaRPr/>
          </a:p>
        </p:txBody>
      </p:sp>
      <p:sp>
        <p:nvSpPr>
          <p:cNvPr id="1127" name="図プレースホルダー 7"/>
          <p:cNvSpPr>
            <a:spLocks noGrp="1"/>
          </p:cNvSpPr>
          <p:nvPr>
            <p:ph type="pic" sz="quarter" idx="22"/>
          </p:nvPr>
        </p:nvSpPr>
        <p:spPr>
          <a:xfrm>
            <a:off x="10797382" y="6844400"/>
            <a:ext cx="684365" cy="684365"/>
          </a:xfrm>
          <a:prstGeom prst="rect">
            <a:avLst/>
          </a:prstGeom>
        </p:spPr>
        <p:txBody>
          <a:bodyPr lIns="91439" rIns="91439">
            <a:noAutofit/>
          </a:bodyPr>
          <a:lstStyle/>
          <a:p>
            <a:endParaRPr/>
          </a:p>
        </p:txBody>
      </p:sp>
      <p:sp>
        <p:nvSpPr>
          <p:cNvPr id="1128" name="円/楕円 29"/>
          <p:cNvSpPr/>
          <p:nvPr/>
        </p:nvSpPr>
        <p:spPr>
          <a:xfrm>
            <a:off x="6543923" y="6528728"/>
            <a:ext cx="1350151" cy="1350151"/>
          </a:xfrm>
          <a:prstGeom prst="ellipse">
            <a:avLst/>
          </a:prstGeom>
          <a:solidFill>
            <a:schemeClr val="accent1"/>
          </a:solidFill>
          <a:ln w="76200">
            <a:solidFill>
              <a:srgbClr val="FFFFFF"/>
            </a:solidFill>
          </a:ln>
        </p:spPr>
        <p:txBody>
          <a:bodyPr lIns="45719" rIns="45719" anchor="ctr"/>
          <a:lstStyle/>
          <a:p>
            <a:pPr algn="ctr">
              <a:defRPr>
                <a:solidFill>
                  <a:srgbClr val="FFFFFF"/>
                </a:solidFill>
              </a:defRPr>
            </a:pPr>
            <a:endParaRPr/>
          </a:p>
        </p:txBody>
      </p:sp>
      <p:sp>
        <p:nvSpPr>
          <p:cNvPr id="1129" name="図プレースホルダー 7"/>
          <p:cNvSpPr>
            <a:spLocks noGrp="1"/>
          </p:cNvSpPr>
          <p:nvPr>
            <p:ph type="pic" sz="quarter" idx="23"/>
          </p:nvPr>
        </p:nvSpPr>
        <p:spPr>
          <a:xfrm>
            <a:off x="6892956" y="6844400"/>
            <a:ext cx="684364" cy="684365"/>
          </a:xfrm>
          <a:prstGeom prst="rect">
            <a:avLst/>
          </a:prstGeom>
        </p:spPr>
        <p:txBody>
          <a:bodyPr lIns="91439" rIns="91439">
            <a:noAutofit/>
          </a:bodyPr>
          <a:lstStyle/>
          <a:p>
            <a:endParaRPr/>
          </a:p>
        </p:txBody>
      </p:sp>
      <p:sp>
        <p:nvSpPr>
          <p:cNvPr id="1130" name="円/楕円 31"/>
          <p:cNvSpPr/>
          <p:nvPr/>
        </p:nvSpPr>
        <p:spPr>
          <a:xfrm>
            <a:off x="6543923" y="3163279"/>
            <a:ext cx="1350151" cy="1350151"/>
          </a:xfrm>
          <a:prstGeom prst="ellipse">
            <a:avLst/>
          </a:prstGeom>
          <a:solidFill>
            <a:schemeClr val="accent1"/>
          </a:solidFill>
          <a:ln w="76200">
            <a:solidFill>
              <a:srgbClr val="FFFFFF"/>
            </a:solidFill>
          </a:ln>
        </p:spPr>
        <p:txBody>
          <a:bodyPr lIns="45719" rIns="45719" anchor="ctr"/>
          <a:lstStyle/>
          <a:p>
            <a:pPr algn="ctr">
              <a:defRPr>
                <a:solidFill>
                  <a:srgbClr val="FFFFFF"/>
                </a:solidFill>
              </a:defRPr>
            </a:pPr>
            <a:endParaRPr/>
          </a:p>
        </p:txBody>
      </p:sp>
      <p:sp>
        <p:nvSpPr>
          <p:cNvPr id="1131" name="図プレースホルダー 7"/>
          <p:cNvSpPr>
            <a:spLocks noGrp="1"/>
          </p:cNvSpPr>
          <p:nvPr>
            <p:ph type="pic" sz="quarter" idx="24"/>
          </p:nvPr>
        </p:nvSpPr>
        <p:spPr>
          <a:xfrm>
            <a:off x="6892956" y="3478951"/>
            <a:ext cx="684364" cy="684365"/>
          </a:xfrm>
          <a:prstGeom prst="rect">
            <a:avLst/>
          </a:prstGeom>
        </p:spPr>
        <p:txBody>
          <a:bodyPr lIns="91439" rIns="91439">
            <a:noAutofit/>
          </a:bodyPr>
          <a:lstStyle/>
          <a:p>
            <a:endParaRPr/>
          </a:p>
        </p:txBody>
      </p:sp>
    </p:spTree>
  </p:cSld>
  <p:clrMapOvr>
    <a:masterClrMapping/>
  </p:clrMapOvr>
  <p:transition spd="med"/>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tx">
  <p:cSld name="Circle 2">
    <p:spTree>
      <p:nvGrpSpPr>
        <p:cNvPr id="1" name=""/>
        <p:cNvGrpSpPr/>
        <p:nvPr/>
      </p:nvGrpSpPr>
      <p:grpSpPr>
        <a:xfrm>
          <a:off x="0" y="0"/>
          <a:ext cx="0" cy="0"/>
          <a:chOff x="0" y="0"/>
          <a:chExt cx="0" cy="0"/>
        </a:xfrm>
      </p:grpSpPr>
      <p:sp>
        <p:nvSpPr>
          <p:cNvPr id="1138" name="直角三角形 8"/>
          <p:cNvSpPr/>
          <p:nvPr/>
        </p:nvSpPr>
        <p:spPr>
          <a:xfrm rot="10800000">
            <a:off x="16421955" y="-1370"/>
            <a:ext cx="1864459" cy="2350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1139" name="直角三角形 9"/>
          <p:cNvSpPr/>
          <p:nvPr/>
        </p:nvSpPr>
        <p:spPr>
          <a:xfrm rot="10800000">
            <a:off x="14212397" y="-1371"/>
            <a:ext cx="4095456" cy="1949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1140" name="直線コネクタ 6"/>
          <p:cNvSpPr/>
          <p:nvPr/>
        </p:nvSpPr>
        <p:spPr>
          <a:xfrm>
            <a:off x="603507" y="1273069"/>
            <a:ext cx="17079398" cy="1"/>
          </a:xfrm>
          <a:prstGeom prst="line">
            <a:avLst/>
          </a:prstGeom>
          <a:ln w="12700">
            <a:solidFill>
              <a:schemeClr val="accent1"/>
            </a:solidFill>
          </a:ln>
        </p:spPr>
        <p:txBody>
          <a:bodyPr lIns="45719" rIns="45719"/>
          <a:lstStyle/>
          <a:p>
            <a:endParaRPr/>
          </a:p>
        </p:txBody>
      </p:sp>
      <p:sp>
        <p:nvSpPr>
          <p:cNvPr id="1141" name="図プレースホルダー 46"/>
          <p:cNvSpPr>
            <a:spLocks noGrp="1"/>
          </p:cNvSpPr>
          <p:nvPr>
            <p:ph type="pic" sz="quarter" idx="13"/>
          </p:nvPr>
        </p:nvSpPr>
        <p:spPr>
          <a:xfrm>
            <a:off x="6857758" y="5484219"/>
            <a:ext cx="2245749" cy="2253697"/>
          </a:xfrm>
          <a:prstGeom prst="rect">
            <a:avLst/>
          </a:prstGeom>
        </p:spPr>
        <p:txBody>
          <a:bodyPr lIns="91439" rIns="91439">
            <a:noAutofit/>
          </a:bodyPr>
          <a:lstStyle/>
          <a:p>
            <a:endParaRPr/>
          </a:p>
        </p:txBody>
      </p:sp>
      <p:sp>
        <p:nvSpPr>
          <p:cNvPr id="1142" name="図プレースホルダー 44"/>
          <p:cNvSpPr>
            <a:spLocks noGrp="1"/>
          </p:cNvSpPr>
          <p:nvPr>
            <p:ph type="pic" sz="quarter" idx="14"/>
          </p:nvPr>
        </p:nvSpPr>
        <p:spPr>
          <a:xfrm>
            <a:off x="9161994" y="5484548"/>
            <a:ext cx="2253697" cy="2245749"/>
          </a:xfrm>
          <a:prstGeom prst="rect">
            <a:avLst/>
          </a:prstGeom>
        </p:spPr>
        <p:txBody>
          <a:bodyPr lIns="91439" rIns="91439">
            <a:noAutofit/>
          </a:bodyPr>
          <a:lstStyle/>
          <a:p>
            <a:endParaRPr/>
          </a:p>
        </p:txBody>
      </p:sp>
      <p:sp>
        <p:nvSpPr>
          <p:cNvPr id="1143" name="図プレースホルダー 42"/>
          <p:cNvSpPr>
            <a:spLocks noGrp="1"/>
          </p:cNvSpPr>
          <p:nvPr>
            <p:ph type="pic" sz="quarter" idx="15"/>
          </p:nvPr>
        </p:nvSpPr>
        <p:spPr>
          <a:xfrm>
            <a:off x="9162322" y="3181183"/>
            <a:ext cx="2245749" cy="2253697"/>
          </a:xfrm>
          <a:prstGeom prst="rect">
            <a:avLst/>
          </a:prstGeom>
        </p:spPr>
        <p:txBody>
          <a:bodyPr lIns="91439" rIns="91439">
            <a:noAutofit/>
          </a:bodyPr>
          <a:lstStyle/>
          <a:p>
            <a:endParaRPr/>
          </a:p>
        </p:txBody>
      </p:sp>
      <p:sp>
        <p:nvSpPr>
          <p:cNvPr id="1144" name="図プレースホルダー 40"/>
          <p:cNvSpPr>
            <a:spLocks noGrp="1"/>
          </p:cNvSpPr>
          <p:nvPr>
            <p:ph type="pic" sz="quarter" idx="16"/>
          </p:nvPr>
        </p:nvSpPr>
        <p:spPr>
          <a:xfrm>
            <a:off x="6858000" y="3189132"/>
            <a:ext cx="2253697" cy="2245749"/>
          </a:xfrm>
          <a:prstGeom prst="rect">
            <a:avLst/>
          </a:prstGeom>
        </p:spPr>
        <p:txBody>
          <a:bodyPr lIns="91439" rIns="91439">
            <a:noAutofit/>
          </a:bodyPr>
          <a:lstStyle/>
          <a:p>
            <a:endParaRPr/>
          </a:p>
        </p:txBody>
      </p:sp>
      <p:sp>
        <p:nvSpPr>
          <p:cNvPr id="1145" name="大標題文字"/>
          <p:cNvSpPr txBox="1">
            <a:spLocks noGrp="1"/>
          </p:cNvSpPr>
          <p:nvPr>
            <p:ph type="title"/>
          </p:nvPr>
        </p:nvSpPr>
        <p:spPr>
          <a:xfrm>
            <a:off x="592256" y="192949"/>
            <a:ext cx="16741861" cy="1125127"/>
          </a:xfrm>
          <a:prstGeom prst="rect">
            <a:avLst/>
          </a:prstGeom>
        </p:spPr>
        <p:txBody>
          <a:bodyPr lIns="81637" tIns="81637" rIns="81637" bIns="81637">
            <a:normAutofit/>
          </a:bodyPr>
          <a:lstStyle>
            <a:lvl1pPr algn="l">
              <a:defRPr sz="5400" spc="1500">
                <a:solidFill>
                  <a:schemeClr val="accent1"/>
                </a:solidFill>
              </a:defRPr>
            </a:lvl1pPr>
          </a:lstStyle>
          <a:p>
            <a:r>
              <a:t>大標題文字</a:t>
            </a:r>
          </a:p>
        </p:txBody>
      </p:sp>
      <p:sp>
        <p:nvSpPr>
          <p:cNvPr id="1146" name="幻燈片編號"/>
          <p:cNvSpPr txBox="1">
            <a:spLocks noGrp="1"/>
          </p:cNvSpPr>
          <p:nvPr>
            <p:ph type="sldNum" sz="quarter" idx="2"/>
          </p:nvPr>
        </p:nvSpPr>
        <p:spPr>
          <a:xfrm>
            <a:off x="17371930" y="9542273"/>
            <a:ext cx="626430" cy="645877"/>
          </a:xfrm>
          <a:prstGeom prst="rect">
            <a:avLst/>
          </a:prstGeom>
        </p:spPr>
        <p:txBody>
          <a:bodyPr lIns="81637" tIns="81637" rIns="81637" bIns="81637"/>
          <a:lstStyle>
            <a:lvl1pPr algn="l">
              <a:defRPr sz="3200">
                <a:solidFill>
                  <a:srgbClr val="A2A2A2"/>
                </a:solidFill>
                <a:latin typeface="Roboto Condensed Light"/>
                <a:ea typeface="Roboto Condensed Light"/>
                <a:cs typeface="Roboto Condensed Light"/>
                <a:sym typeface="Roboto Condensed Light"/>
              </a:defRPr>
            </a:lvl1pPr>
          </a:lstStyle>
          <a:p>
            <a:fld id="{86CB4B4D-7CA3-9044-876B-883B54F8677D}" type="slidenum">
              <a:t>‹#›</a:t>
            </a:fld>
            <a:endParaRPr/>
          </a:p>
        </p:txBody>
      </p:sp>
      <p:sp>
        <p:nvSpPr>
          <p:cNvPr id="1147" name="ドーナツ 4"/>
          <p:cNvSpPr/>
          <p:nvPr/>
        </p:nvSpPr>
        <p:spPr>
          <a:xfrm>
            <a:off x="6263525" y="2579009"/>
            <a:ext cx="5760001" cy="576000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85" y="10800"/>
                </a:moveTo>
                <a:cubicBezTo>
                  <a:pt x="1885" y="15723"/>
                  <a:pt x="5877" y="19715"/>
                  <a:pt x="10800" y="19715"/>
                </a:cubicBezTo>
                <a:cubicBezTo>
                  <a:pt x="15723" y="19715"/>
                  <a:pt x="19715" y="15723"/>
                  <a:pt x="19715" y="10800"/>
                </a:cubicBezTo>
                <a:cubicBezTo>
                  <a:pt x="19715" y="5877"/>
                  <a:pt x="15723" y="1885"/>
                  <a:pt x="10800" y="1885"/>
                </a:cubicBezTo>
                <a:cubicBezTo>
                  <a:pt x="5877" y="1885"/>
                  <a:pt x="1885" y="5877"/>
                  <a:pt x="1885" y="10800"/>
                </a:cubicBezTo>
                <a:close/>
              </a:path>
            </a:pathLst>
          </a:custGeom>
          <a:solidFill>
            <a:srgbClr val="F2F2F2"/>
          </a:solidFill>
          <a:ln w="12700">
            <a:miter lim="400000"/>
          </a:ln>
        </p:spPr>
        <p:txBody>
          <a:bodyPr lIns="45719" rIns="45719" anchor="ctr"/>
          <a:lstStyle/>
          <a:p>
            <a:pPr algn="ctr"/>
            <a:endParaRPr/>
          </a:p>
        </p:txBody>
      </p:sp>
      <p:sp>
        <p:nvSpPr>
          <p:cNvPr id="1148" name="アーチ 6"/>
          <p:cNvSpPr/>
          <p:nvPr/>
        </p:nvSpPr>
        <p:spPr>
          <a:xfrm>
            <a:off x="9178776" y="2579009"/>
            <a:ext cx="2844751" cy="315899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820" y="141"/>
                  <a:pt x="11387" y="2341"/>
                  <a:pt x="15456" y="6176"/>
                </a:cubicBezTo>
                <a:cubicBezTo>
                  <a:pt x="19400" y="9893"/>
                  <a:pt x="21576" y="14806"/>
                  <a:pt x="21599" y="19878"/>
                </a:cubicBezTo>
                <a:lnTo>
                  <a:pt x="21600" y="19878"/>
                </a:lnTo>
                <a:lnTo>
                  <a:pt x="21599" y="19879"/>
                </a:lnTo>
                <a:cubicBezTo>
                  <a:pt x="21600" y="19887"/>
                  <a:pt x="21600" y="19896"/>
                  <a:pt x="21600" y="19904"/>
                </a:cubicBezTo>
                <a:lnTo>
                  <a:pt x="21571" y="19904"/>
                </a:lnTo>
                <a:lnTo>
                  <a:pt x="19688" y="21600"/>
                </a:lnTo>
                <a:lnTo>
                  <a:pt x="17804" y="19904"/>
                </a:lnTo>
                <a:lnTo>
                  <a:pt x="17788" y="19904"/>
                </a:lnTo>
                <a:lnTo>
                  <a:pt x="17788" y="19889"/>
                </a:lnTo>
                <a:lnTo>
                  <a:pt x="17775" y="19878"/>
                </a:lnTo>
                <a:lnTo>
                  <a:pt x="17787" y="19878"/>
                </a:lnTo>
                <a:cubicBezTo>
                  <a:pt x="17763" y="15684"/>
                  <a:pt x="15961" y="11622"/>
                  <a:pt x="12699" y="8548"/>
                </a:cubicBezTo>
                <a:cubicBezTo>
                  <a:pt x="9355" y="5396"/>
                  <a:pt x="4788" y="3577"/>
                  <a:pt x="7" y="3438"/>
                </a:cubicBezTo>
                <a:lnTo>
                  <a:pt x="1912" y="1722"/>
                </a:lnTo>
                <a:lnTo>
                  <a:pt x="0" y="0"/>
                </a:lnTo>
                <a:close/>
              </a:path>
            </a:pathLst>
          </a:custGeom>
          <a:solidFill>
            <a:srgbClr val="40D8FF"/>
          </a:solidFill>
          <a:ln w="38100">
            <a:solidFill>
              <a:srgbClr val="FFFFFF"/>
            </a:solidFill>
          </a:ln>
        </p:spPr>
        <p:txBody>
          <a:bodyPr lIns="45719" rIns="45719" anchor="ctr"/>
          <a:lstStyle/>
          <a:p>
            <a:pPr algn="ctr"/>
            <a:endParaRPr/>
          </a:p>
        </p:txBody>
      </p:sp>
      <p:sp>
        <p:nvSpPr>
          <p:cNvPr id="1149" name="アーチ 6"/>
          <p:cNvSpPr/>
          <p:nvPr/>
        </p:nvSpPr>
        <p:spPr>
          <a:xfrm rot="5400000">
            <a:off x="9021654" y="5346420"/>
            <a:ext cx="2844751" cy="315899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820" y="141"/>
                  <a:pt x="11387" y="2341"/>
                  <a:pt x="15456" y="6176"/>
                </a:cubicBezTo>
                <a:cubicBezTo>
                  <a:pt x="19400" y="9893"/>
                  <a:pt x="21576" y="14806"/>
                  <a:pt x="21599" y="19878"/>
                </a:cubicBezTo>
                <a:lnTo>
                  <a:pt x="21600" y="19878"/>
                </a:lnTo>
                <a:lnTo>
                  <a:pt x="21599" y="19879"/>
                </a:lnTo>
                <a:cubicBezTo>
                  <a:pt x="21600" y="19887"/>
                  <a:pt x="21600" y="19896"/>
                  <a:pt x="21600" y="19904"/>
                </a:cubicBezTo>
                <a:lnTo>
                  <a:pt x="21571" y="19904"/>
                </a:lnTo>
                <a:lnTo>
                  <a:pt x="19688" y="21600"/>
                </a:lnTo>
                <a:lnTo>
                  <a:pt x="17804" y="19904"/>
                </a:lnTo>
                <a:lnTo>
                  <a:pt x="17788" y="19904"/>
                </a:lnTo>
                <a:lnTo>
                  <a:pt x="17788" y="19889"/>
                </a:lnTo>
                <a:lnTo>
                  <a:pt x="17775" y="19878"/>
                </a:lnTo>
                <a:lnTo>
                  <a:pt x="17787" y="19878"/>
                </a:lnTo>
                <a:cubicBezTo>
                  <a:pt x="17763" y="15684"/>
                  <a:pt x="15961" y="11622"/>
                  <a:pt x="12699" y="8548"/>
                </a:cubicBezTo>
                <a:cubicBezTo>
                  <a:pt x="9355" y="5396"/>
                  <a:pt x="4788" y="3577"/>
                  <a:pt x="7" y="3438"/>
                </a:cubicBezTo>
                <a:lnTo>
                  <a:pt x="1912" y="1722"/>
                </a:lnTo>
                <a:lnTo>
                  <a:pt x="0" y="0"/>
                </a:lnTo>
                <a:close/>
              </a:path>
            </a:pathLst>
          </a:custGeom>
          <a:solidFill>
            <a:srgbClr val="40D8FF"/>
          </a:solidFill>
          <a:ln w="38100">
            <a:solidFill>
              <a:srgbClr val="FFFFFF"/>
            </a:solidFill>
          </a:ln>
        </p:spPr>
        <p:txBody>
          <a:bodyPr lIns="45719" rIns="45719" anchor="ctr"/>
          <a:lstStyle/>
          <a:p>
            <a:pPr algn="ctr"/>
            <a:endParaRPr/>
          </a:p>
        </p:txBody>
      </p:sp>
      <p:sp>
        <p:nvSpPr>
          <p:cNvPr id="1150" name="アーチ 6"/>
          <p:cNvSpPr/>
          <p:nvPr/>
        </p:nvSpPr>
        <p:spPr>
          <a:xfrm rot="10800000">
            <a:off x="6254244" y="5189297"/>
            <a:ext cx="2844751" cy="31589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820" y="141"/>
                  <a:pt x="11387" y="2341"/>
                  <a:pt x="15456" y="6176"/>
                </a:cubicBezTo>
                <a:cubicBezTo>
                  <a:pt x="19400" y="9893"/>
                  <a:pt x="21576" y="14806"/>
                  <a:pt x="21599" y="19878"/>
                </a:cubicBezTo>
                <a:lnTo>
                  <a:pt x="21600" y="19878"/>
                </a:lnTo>
                <a:lnTo>
                  <a:pt x="21599" y="19879"/>
                </a:lnTo>
                <a:cubicBezTo>
                  <a:pt x="21600" y="19887"/>
                  <a:pt x="21600" y="19896"/>
                  <a:pt x="21600" y="19904"/>
                </a:cubicBezTo>
                <a:lnTo>
                  <a:pt x="21571" y="19904"/>
                </a:lnTo>
                <a:lnTo>
                  <a:pt x="19688" y="21600"/>
                </a:lnTo>
                <a:lnTo>
                  <a:pt x="17804" y="19904"/>
                </a:lnTo>
                <a:lnTo>
                  <a:pt x="17788" y="19904"/>
                </a:lnTo>
                <a:lnTo>
                  <a:pt x="17788" y="19889"/>
                </a:lnTo>
                <a:lnTo>
                  <a:pt x="17775" y="19878"/>
                </a:lnTo>
                <a:lnTo>
                  <a:pt x="17787" y="19878"/>
                </a:lnTo>
                <a:cubicBezTo>
                  <a:pt x="17763" y="15684"/>
                  <a:pt x="15961" y="11622"/>
                  <a:pt x="12699" y="8548"/>
                </a:cubicBezTo>
                <a:cubicBezTo>
                  <a:pt x="9355" y="5396"/>
                  <a:pt x="4788" y="3577"/>
                  <a:pt x="7" y="3438"/>
                </a:cubicBezTo>
                <a:lnTo>
                  <a:pt x="1912" y="1722"/>
                </a:lnTo>
                <a:lnTo>
                  <a:pt x="0" y="0"/>
                </a:lnTo>
                <a:close/>
              </a:path>
            </a:pathLst>
          </a:custGeom>
          <a:solidFill>
            <a:srgbClr val="40D8FF"/>
          </a:solidFill>
          <a:ln w="38100">
            <a:solidFill>
              <a:srgbClr val="FFFFFF"/>
            </a:solidFill>
          </a:ln>
        </p:spPr>
        <p:txBody>
          <a:bodyPr lIns="45719" rIns="45719" anchor="ctr"/>
          <a:lstStyle/>
          <a:p>
            <a:pPr algn="ctr"/>
            <a:endParaRPr/>
          </a:p>
        </p:txBody>
      </p:sp>
      <p:sp>
        <p:nvSpPr>
          <p:cNvPr id="1151" name="アーチ 6"/>
          <p:cNvSpPr/>
          <p:nvPr/>
        </p:nvSpPr>
        <p:spPr>
          <a:xfrm rot="16200000">
            <a:off x="6411364" y="2421095"/>
            <a:ext cx="2844751" cy="315899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820" y="141"/>
                  <a:pt x="11387" y="2341"/>
                  <a:pt x="15456" y="6176"/>
                </a:cubicBezTo>
                <a:cubicBezTo>
                  <a:pt x="19400" y="9893"/>
                  <a:pt x="21576" y="14806"/>
                  <a:pt x="21599" y="19878"/>
                </a:cubicBezTo>
                <a:lnTo>
                  <a:pt x="21600" y="19878"/>
                </a:lnTo>
                <a:lnTo>
                  <a:pt x="21599" y="19879"/>
                </a:lnTo>
                <a:cubicBezTo>
                  <a:pt x="21600" y="19887"/>
                  <a:pt x="21600" y="19896"/>
                  <a:pt x="21600" y="19904"/>
                </a:cubicBezTo>
                <a:lnTo>
                  <a:pt x="21571" y="19904"/>
                </a:lnTo>
                <a:lnTo>
                  <a:pt x="19688" y="21600"/>
                </a:lnTo>
                <a:lnTo>
                  <a:pt x="17804" y="19904"/>
                </a:lnTo>
                <a:lnTo>
                  <a:pt x="17788" y="19904"/>
                </a:lnTo>
                <a:lnTo>
                  <a:pt x="17788" y="19889"/>
                </a:lnTo>
                <a:lnTo>
                  <a:pt x="17775" y="19878"/>
                </a:lnTo>
                <a:lnTo>
                  <a:pt x="17787" y="19878"/>
                </a:lnTo>
                <a:cubicBezTo>
                  <a:pt x="17763" y="15684"/>
                  <a:pt x="15961" y="11622"/>
                  <a:pt x="12699" y="8548"/>
                </a:cubicBezTo>
                <a:cubicBezTo>
                  <a:pt x="9355" y="5396"/>
                  <a:pt x="4788" y="3577"/>
                  <a:pt x="7" y="3438"/>
                </a:cubicBezTo>
                <a:lnTo>
                  <a:pt x="1912" y="1722"/>
                </a:lnTo>
                <a:lnTo>
                  <a:pt x="0" y="0"/>
                </a:lnTo>
                <a:close/>
              </a:path>
            </a:pathLst>
          </a:custGeom>
          <a:solidFill>
            <a:srgbClr val="40D8FF"/>
          </a:solidFill>
          <a:ln w="38100">
            <a:solidFill>
              <a:srgbClr val="FFFFFF"/>
            </a:solidFill>
          </a:ln>
        </p:spPr>
        <p:txBody>
          <a:bodyPr lIns="45719" rIns="45719" anchor="ctr"/>
          <a:lstStyle/>
          <a:p>
            <a:pPr algn="ctr"/>
            <a:endParaRPr/>
          </a:p>
        </p:txBody>
      </p:sp>
      <p:sp>
        <p:nvSpPr>
          <p:cNvPr id="1152" name="內文層級一…"/>
          <p:cNvSpPr txBox="1">
            <a:spLocks noGrp="1"/>
          </p:cNvSpPr>
          <p:nvPr>
            <p:ph type="body" sz="quarter" idx="1"/>
          </p:nvPr>
        </p:nvSpPr>
        <p:spPr>
          <a:xfrm>
            <a:off x="12158540" y="3397741"/>
            <a:ext cx="5490611" cy="1925778"/>
          </a:xfrm>
          <a:prstGeom prst="rect">
            <a:avLst/>
          </a:prstGeom>
        </p:spPr>
        <p:txBody>
          <a:bodyPr lIns="81637" tIns="81637" rIns="81637" bIns="81637"/>
          <a:lstStyle>
            <a:lvl1pPr>
              <a:lnSpc>
                <a:spcPct val="120000"/>
              </a:lnSpc>
              <a:spcBef>
                <a:spcPts val="400"/>
              </a:spcBef>
              <a:defRPr sz="2000"/>
            </a:lvl1pPr>
            <a:lvl2pPr marL="1180830" indent="-364453">
              <a:lnSpc>
                <a:spcPct val="120000"/>
              </a:lnSpc>
              <a:spcBef>
                <a:spcPts val="400"/>
              </a:spcBef>
              <a:defRPr sz="2000"/>
            </a:lvl2pPr>
            <a:lvl3pPr marL="1924315" indent="-291562">
              <a:lnSpc>
                <a:spcPct val="120000"/>
              </a:lnSpc>
              <a:spcBef>
                <a:spcPts val="400"/>
              </a:spcBef>
              <a:defRPr sz="2000"/>
            </a:lvl3pPr>
            <a:lvl4pPr marL="2740691" indent="-291562">
              <a:lnSpc>
                <a:spcPct val="120000"/>
              </a:lnSpc>
              <a:spcBef>
                <a:spcPts val="400"/>
              </a:spcBef>
              <a:defRPr sz="2000"/>
            </a:lvl4pPr>
            <a:lvl5pPr marL="3557067" indent="-291562">
              <a:lnSpc>
                <a:spcPct val="120000"/>
              </a:lnSpc>
              <a:spcBef>
                <a:spcPts val="400"/>
              </a:spcBef>
              <a:defRPr sz="2000"/>
            </a:lvl5pPr>
          </a:lstStyle>
          <a:p>
            <a:r>
              <a:t>內文層級一</a:t>
            </a:r>
          </a:p>
          <a:p>
            <a:pPr lvl="1"/>
            <a:r>
              <a:t>內文層級二</a:t>
            </a:r>
          </a:p>
          <a:p>
            <a:pPr lvl="2"/>
            <a:r>
              <a:t>內文層級三</a:t>
            </a:r>
          </a:p>
          <a:p>
            <a:pPr lvl="3"/>
            <a:r>
              <a:t>內文層級四</a:t>
            </a:r>
          </a:p>
          <a:p>
            <a:pPr lvl="4"/>
            <a:r>
              <a:t>內文層級五</a:t>
            </a:r>
          </a:p>
        </p:txBody>
      </p:sp>
      <p:sp>
        <p:nvSpPr>
          <p:cNvPr id="1153" name="テキスト プレースホルダー 11"/>
          <p:cNvSpPr>
            <a:spLocks noGrp="1"/>
          </p:cNvSpPr>
          <p:nvPr>
            <p:ph type="body" sz="quarter" idx="17"/>
          </p:nvPr>
        </p:nvSpPr>
        <p:spPr>
          <a:xfrm>
            <a:off x="12158540" y="2384854"/>
            <a:ext cx="5490611" cy="1111018"/>
          </a:xfrm>
          <a:prstGeom prst="rect">
            <a:avLst/>
          </a:prstGeom>
        </p:spPr>
        <p:txBody>
          <a:bodyPr lIns="81637" tIns="81637" rIns="81637" bIns="81637" anchor="b"/>
          <a:lstStyle/>
          <a:p>
            <a:pPr>
              <a:spcBef>
                <a:spcPts val="0"/>
              </a:spcBef>
              <a:defRPr sz="2800" spc="300">
                <a:solidFill>
                  <a:schemeClr val="accent1"/>
                </a:solidFill>
                <a:latin typeface="Roboto Condensed Light"/>
                <a:ea typeface="Roboto Condensed Light"/>
                <a:cs typeface="Roboto Condensed Light"/>
                <a:sym typeface="Roboto Condensed Light"/>
              </a:defRPr>
            </a:pPr>
            <a:endParaRPr/>
          </a:p>
        </p:txBody>
      </p:sp>
      <p:sp>
        <p:nvSpPr>
          <p:cNvPr id="1154" name="テキスト プレースホルダー 11"/>
          <p:cNvSpPr>
            <a:spLocks noGrp="1"/>
          </p:cNvSpPr>
          <p:nvPr>
            <p:ph type="body" sz="quarter" idx="18"/>
          </p:nvPr>
        </p:nvSpPr>
        <p:spPr>
          <a:xfrm>
            <a:off x="12158540" y="6683106"/>
            <a:ext cx="5490611" cy="1925778"/>
          </a:xfrm>
          <a:prstGeom prst="rect">
            <a:avLst/>
          </a:prstGeom>
        </p:spPr>
        <p:txBody>
          <a:bodyPr lIns="81637" tIns="81637" rIns="81637" bIns="81637"/>
          <a:lstStyle/>
          <a:p>
            <a:pPr>
              <a:lnSpc>
                <a:spcPct val="120000"/>
              </a:lnSpc>
              <a:spcBef>
                <a:spcPts val="400"/>
              </a:spcBef>
              <a:defRPr sz="2000"/>
            </a:pPr>
            <a:endParaRPr/>
          </a:p>
        </p:txBody>
      </p:sp>
      <p:sp>
        <p:nvSpPr>
          <p:cNvPr id="1155" name="テキスト プレースホルダー 11"/>
          <p:cNvSpPr>
            <a:spLocks noGrp="1"/>
          </p:cNvSpPr>
          <p:nvPr>
            <p:ph type="body" sz="quarter" idx="19"/>
          </p:nvPr>
        </p:nvSpPr>
        <p:spPr>
          <a:xfrm>
            <a:off x="12158540" y="5670219"/>
            <a:ext cx="5490611" cy="1111017"/>
          </a:xfrm>
          <a:prstGeom prst="rect">
            <a:avLst/>
          </a:prstGeom>
        </p:spPr>
        <p:txBody>
          <a:bodyPr lIns="81637" tIns="81637" rIns="81637" bIns="81637" anchor="b"/>
          <a:lstStyle/>
          <a:p>
            <a:pPr>
              <a:spcBef>
                <a:spcPts val="0"/>
              </a:spcBef>
              <a:defRPr sz="2800" spc="300">
                <a:solidFill>
                  <a:schemeClr val="accent1"/>
                </a:solidFill>
                <a:latin typeface="Roboto Condensed Light"/>
                <a:ea typeface="Roboto Condensed Light"/>
                <a:cs typeface="Roboto Condensed Light"/>
                <a:sym typeface="Roboto Condensed Light"/>
              </a:defRPr>
            </a:pPr>
            <a:endParaRPr/>
          </a:p>
        </p:txBody>
      </p:sp>
      <p:sp>
        <p:nvSpPr>
          <p:cNvPr id="1156" name="テキスト プレースホルダー 11"/>
          <p:cNvSpPr>
            <a:spLocks noGrp="1"/>
          </p:cNvSpPr>
          <p:nvPr>
            <p:ph type="body" sz="quarter" idx="20"/>
          </p:nvPr>
        </p:nvSpPr>
        <p:spPr>
          <a:xfrm>
            <a:off x="637261" y="3411792"/>
            <a:ext cx="5490610" cy="1925778"/>
          </a:xfrm>
          <a:prstGeom prst="rect">
            <a:avLst/>
          </a:prstGeom>
        </p:spPr>
        <p:txBody>
          <a:bodyPr lIns="81637" tIns="81637" rIns="81637" bIns="81637"/>
          <a:lstStyle/>
          <a:p>
            <a:pPr algn="r">
              <a:lnSpc>
                <a:spcPct val="120000"/>
              </a:lnSpc>
              <a:spcBef>
                <a:spcPts val="400"/>
              </a:spcBef>
              <a:defRPr sz="2000"/>
            </a:pPr>
            <a:endParaRPr/>
          </a:p>
        </p:txBody>
      </p:sp>
      <p:sp>
        <p:nvSpPr>
          <p:cNvPr id="1157" name="テキスト プレースホルダー 11"/>
          <p:cNvSpPr>
            <a:spLocks noGrp="1"/>
          </p:cNvSpPr>
          <p:nvPr>
            <p:ph type="body" sz="quarter" idx="21"/>
          </p:nvPr>
        </p:nvSpPr>
        <p:spPr>
          <a:xfrm>
            <a:off x="637261" y="2398904"/>
            <a:ext cx="5490610" cy="1111018"/>
          </a:xfrm>
          <a:prstGeom prst="rect">
            <a:avLst/>
          </a:prstGeom>
        </p:spPr>
        <p:txBody>
          <a:bodyPr lIns="81637" tIns="81637" rIns="81637" bIns="81637" anchor="b"/>
          <a:lstStyle/>
          <a:p>
            <a:pPr algn="r">
              <a:spcBef>
                <a:spcPts val="0"/>
              </a:spcBef>
              <a:defRPr sz="2800" spc="300">
                <a:solidFill>
                  <a:schemeClr val="accent1"/>
                </a:solidFill>
                <a:latin typeface="Roboto Condensed Light"/>
                <a:ea typeface="Roboto Condensed Light"/>
                <a:cs typeface="Roboto Condensed Light"/>
                <a:sym typeface="Roboto Condensed Light"/>
              </a:defRPr>
            </a:pPr>
            <a:endParaRPr/>
          </a:p>
        </p:txBody>
      </p:sp>
      <p:sp>
        <p:nvSpPr>
          <p:cNvPr id="1158" name="テキスト プレースホルダー 11"/>
          <p:cNvSpPr>
            <a:spLocks noGrp="1"/>
          </p:cNvSpPr>
          <p:nvPr>
            <p:ph type="body" sz="quarter" idx="22"/>
          </p:nvPr>
        </p:nvSpPr>
        <p:spPr>
          <a:xfrm>
            <a:off x="637261" y="6697157"/>
            <a:ext cx="5490610" cy="1925778"/>
          </a:xfrm>
          <a:prstGeom prst="rect">
            <a:avLst/>
          </a:prstGeom>
        </p:spPr>
        <p:txBody>
          <a:bodyPr lIns="81637" tIns="81637" rIns="81637" bIns="81637"/>
          <a:lstStyle/>
          <a:p>
            <a:pPr algn="r">
              <a:lnSpc>
                <a:spcPct val="120000"/>
              </a:lnSpc>
              <a:spcBef>
                <a:spcPts val="400"/>
              </a:spcBef>
              <a:defRPr sz="2000"/>
            </a:pPr>
            <a:endParaRPr/>
          </a:p>
        </p:txBody>
      </p:sp>
      <p:sp>
        <p:nvSpPr>
          <p:cNvPr id="1159" name="テキスト プレースホルダー 11"/>
          <p:cNvSpPr>
            <a:spLocks noGrp="1"/>
          </p:cNvSpPr>
          <p:nvPr>
            <p:ph type="body" sz="quarter" idx="23"/>
          </p:nvPr>
        </p:nvSpPr>
        <p:spPr>
          <a:xfrm>
            <a:off x="637261" y="5684270"/>
            <a:ext cx="5490610" cy="1111018"/>
          </a:xfrm>
          <a:prstGeom prst="rect">
            <a:avLst/>
          </a:prstGeom>
        </p:spPr>
        <p:txBody>
          <a:bodyPr lIns="81637" tIns="81637" rIns="81637" bIns="81637" anchor="b"/>
          <a:lstStyle/>
          <a:p>
            <a:pPr algn="r">
              <a:spcBef>
                <a:spcPts val="0"/>
              </a:spcBef>
              <a:defRPr sz="2800" spc="300">
                <a:solidFill>
                  <a:schemeClr val="accent1"/>
                </a:solidFill>
                <a:latin typeface="Roboto Condensed Light"/>
                <a:ea typeface="Roboto Condensed Light"/>
                <a:cs typeface="Roboto Condensed Light"/>
                <a:sym typeface="Roboto Condensed Light"/>
              </a:defRPr>
            </a:pPr>
            <a:endParaRPr/>
          </a:p>
        </p:txBody>
      </p:sp>
    </p:spTree>
  </p:cSld>
  <p:clrMapOvr>
    <a:masterClrMapping/>
  </p:clrMapOvr>
  <p:transition spd="med"/>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tx">
  <p:cSld name="Flow 2">
    <p:spTree>
      <p:nvGrpSpPr>
        <p:cNvPr id="1" name=""/>
        <p:cNvGrpSpPr/>
        <p:nvPr/>
      </p:nvGrpSpPr>
      <p:grpSpPr>
        <a:xfrm>
          <a:off x="0" y="0"/>
          <a:ext cx="0" cy="0"/>
          <a:chOff x="0" y="0"/>
          <a:chExt cx="0" cy="0"/>
        </a:xfrm>
      </p:grpSpPr>
      <p:sp>
        <p:nvSpPr>
          <p:cNvPr id="1166" name="直角三角形 8"/>
          <p:cNvSpPr/>
          <p:nvPr/>
        </p:nvSpPr>
        <p:spPr>
          <a:xfrm rot="10800000">
            <a:off x="16421955" y="-1370"/>
            <a:ext cx="1864459" cy="2350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1167" name="直角三角形 9"/>
          <p:cNvSpPr/>
          <p:nvPr/>
        </p:nvSpPr>
        <p:spPr>
          <a:xfrm rot="10800000">
            <a:off x="14212397" y="-1371"/>
            <a:ext cx="4095456" cy="1949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1168" name="直線コネクタ 6"/>
          <p:cNvSpPr/>
          <p:nvPr/>
        </p:nvSpPr>
        <p:spPr>
          <a:xfrm>
            <a:off x="603507" y="1273069"/>
            <a:ext cx="17079398" cy="1"/>
          </a:xfrm>
          <a:prstGeom prst="line">
            <a:avLst/>
          </a:prstGeom>
          <a:ln w="12700">
            <a:solidFill>
              <a:schemeClr val="accent1"/>
            </a:solidFill>
          </a:ln>
        </p:spPr>
        <p:txBody>
          <a:bodyPr lIns="45719" rIns="45719"/>
          <a:lstStyle/>
          <a:p>
            <a:endParaRPr/>
          </a:p>
        </p:txBody>
      </p:sp>
      <p:sp>
        <p:nvSpPr>
          <p:cNvPr id="1169" name="大標題文字"/>
          <p:cNvSpPr txBox="1">
            <a:spLocks noGrp="1"/>
          </p:cNvSpPr>
          <p:nvPr>
            <p:ph type="title"/>
          </p:nvPr>
        </p:nvSpPr>
        <p:spPr>
          <a:xfrm>
            <a:off x="592256" y="192949"/>
            <a:ext cx="16741861" cy="1125127"/>
          </a:xfrm>
          <a:prstGeom prst="rect">
            <a:avLst/>
          </a:prstGeom>
        </p:spPr>
        <p:txBody>
          <a:bodyPr lIns="81637" tIns="81637" rIns="81637" bIns="81637">
            <a:normAutofit/>
          </a:bodyPr>
          <a:lstStyle>
            <a:lvl1pPr algn="l">
              <a:defRPr sz="5400" spc="1500">
                <a:solidFill>
                  <a:schemeClr val="accent1"/>
                </a:solidFill>
              </a:defRPr>
            </a:lvl1pPr>
          </a:lstStyle>
          <a:p>
            <a:r>
              <a:t>大標題文字</a:t>
            </a:r>
          </a:p>
        </p:txBody>
      </p:sp>
      <p:sp>
        <p:nvSpPr>
          <p:cNvPr id="1170" name="幻燈片編號"/>
          <p:cNvSpPr txBox="1">
            <a:spLocks noGrp="1"/>
          </p:cNvSpPr>
          <p:nvPr>
            <p:ph type="sldNum" sz="quarter" idx="2"/>
          </p:nvPr>
        </p:nvSpPr>
        <p:spPr>
          <a:xfrm>
            <a:off x="17371930" y="9542273"/>
            <a:ext cx="626430" cy="645877"/>
          </a:xfrm>
          <a:prstGeom prst="rect">
            <a:avLst/>
          </a:prstGeom>
        </p:spPr>
        <p:txBody>
          <a:bodyPr lIns="81637" tIns="81637" rIns="81637" bIns="81637"/>
          <a:lstStyle>
            <a:lvl1pPr algn="l">
              <a:defRPr sz="3200">
                <a:solidFill>
                  <a:srgbClr val="A2A2A2"/>
                </a:solidFill>
                <a:latin typeface="Roboto Condensed Light"/>
                <a:ea typeface="Roboto Condensed Light"/>
                <a:cs typeface="Roboto Condensed Light"/>
                <a:sym typeface="Roboto Condensed Light"/>
              </a:defRPr>
            </a:lvl1pPr>
          </a:lstStyle>
          <a:p>
            <a:fld id="{86CB4B4D-7CA3-9044-876B-883B54F8677D}" type="slidenum">
              <a:t>‹#›</a:t>
            </a:fld>
            <a:endParaRPr/>
          </a:p>
        </p:txBody>
      </p:sp>
      <p:sp>
        <p:nvSpPr>
          <p:cNvPr id="1171" name="山形 4"/>
          <p:cNvSpPr/>
          <p:nvPr/>
        </p:nvSpPr>
        <p:spPr>
          <a:xfrm>
            <a:off x="660400" y="4386533"/>
            <a:ext cx="3530600" cy="469901"/>
          </a:xfrm>
          <a:prstGeom prst="chevron">
            <a:avLst>
              <a:gd name="adj" fmla="val 50000"/>
            </a:avLst>
          </a:prstGeom>
          <a:solidFill>
            <a:srgbClr val="40D8FF"/>
          </a:solidFill>
          <a:ln w="12700">
            <a:miter lim="400000"/>
          </a:ln>
        </p:spPr>
        <p:txBody>
          <a:bodyPr lIns="45719" rIns="45719" anchor="ctr"/>
          <a:lstStyle/>
          <a:p>
            <a:pPr algn="ctr"/>
            <a:endParaRPr/>
          </a:p>
        </p:txBody>
      </p:sp>
      <p:sp>
        <p:nvSpPr>
          <p:cNvPr id="1172" name="山形 5"/>
          <p:cNvSpPr/>
          <p:nvPr/>
        </p:nvSpPr>
        <p:spPr>
          <a:xfrm>
            <a:off x="4035425" y="4386533"/>
            <a:ext cx="3530600" cy="469901"/>
          </a:xfrm>
          <a:prstGeom prst="chevron">
            <a:avLst>
              <a:gd name="adj" fmla="val 50000"/>
            </a:avLst>
          </a:prstGeom>
          <a:solidFill>
            <a:srgbClr val="40D8FF"/>
          </a:solidFill>
          <a:ln w="12700">
            <a:miter lim="400000"/>
          </a:ln>
        </p:spPr>
        <p:txBody>
          <a:bodyPr lIns="45719" rIns="45719" anchor="ctr"/>
          <a:lstStyle/>
          <a:p>
            <a:pPr algn="ctr"/>
            <a:endParaRPr/>
          </a:p>
        </p:txBody>
      </p:sp>
      <p:sp>
        <p:nvSpPr>
          <p:cNvPr id="1173" name="山形 6"/>
          <p:cNvSpPr/>
          <p:nvPr/>
        </p:nvSpPr>
        <p:spPr>
          <a:xfrm>
            <a:off x="7410450" y="4386533"/>
            <a:ext cx="3530600" cy="469901"/>
          </a:xfrm>
          <a:prstGeom prst="chevron">
            <a:avLst>
              <a:gd name="adj" fmla="val 50000"/>
            </a:avLst>
          </a:prstGeom>
          <a:solidFill>
            <a:srgbClr val="40D8FF"/>
          </a:solidFill>
          <a:ln w="12700">
            <a:miter lim="400000"/>
          </a:ln>
        </p:spPr>
        <p:txBody>
          <a:bodyPr lIns="45719" rIns="45719" anchor="ctr"/>
          <a:lstStyle/>
          <a:p>
            <a:pPr algn="ctr"/>
            <a:endParaRPr/>
          </a:p>
        </p:txBody>
      </p:sp>
      <p:sp>
        <p:nvSpPr>
          <p:cNvPr id="1174" name="山形 7"/>
          <p:cNvSpPr/>
          <p:nvPr/>
        </p:nvSpPr>
        <p:spPr>
          <a:xfrm>
            <a:off x="10785475" y="4386533"/>
            <a:ext cx="3530600" cy="469901"/>
          </a:xfrm>
          <a:prstGeom prst="chevron">
            <a:avLst>
              <a:gd name="adj" fmla="val 50000"/>
            </a:avLst>
          </a:prstGeom>
          <a:solidFill>
            <a:srgbClr val="40D8FF"/>
          </a:solidFill>
          <a:ln w="12700">
            <a:miter lim="400000"/>
          </a:ln>
        </p:spPr>
        <p:txBody>
          <a:bodyPr lIns="45719" rIns="45719" anchor="ctr"/>
          <a:lstStyle/>
          <a:p>
            <a:pPr algn="ctr"/>
            <a:endParaRPr/>
          </a:p>
        </p:txBody>
      </p:sp>
      <p:sp>
        <p:nvSpPr>
          <p:cNvPr id="1175" name="山形 8"/>
          <p:cNvSpPr/>
          <p:nvPr/>
        </p:nvSpPr>
        <p:spPr>
          <a:xfrm>
            <a:off x="14160500" y="4386533"/>
            <a:ext cx="3530600" cy="469901"/>
          </a:xfrm>
          <a:prstGeom prst="chevron">
            <a:avLst>
              <a:gd name="adj" fmla="val 50000"/>
            </a:avLst>
          </a:prstGeom>
          <a:solidFill>
            <a:srgbClr val="40D8FF"/>
          </a:solidFill>
          <a:ln w="12700">
            <a:miter lim="400000"/>
          </a:ln>
        </p:spPr>
        <p:txBody>
          <a:bodyPr lIns="45719" rIns="45719" anchor="ctr"/>
          <a:lstStyle/>
          <a:p>
            <a:pPr algn="ctr"/>
            <a:endParaRPr/>
          </a:p>
        </p:txBody>
      </p:sp>
      <p:sp>
        <p:nvSpPr>
          <p:cNvPr id="1176" name="円/楕円 9"/>
          <p:cNvSpPr/>
          <p:nvPr/>
        </p:nvSpPr>
        <p:spPr>
          <a:xfrm>
            <a:off x="1750624" y="3946407"/>
            <a:ext cx="1350151" cy="1350151"/>
          </a:xfrm>
          <a:prstGeom prst="ellipse">
            <a:avLst/>
          </a:prstGeom>
          <a:solidFill>
            <a:schemeClr val="accent1"/>
          </a:solidFill>
          <a:ln w="76200">
            <a:solidFill>
              <a:srgbClr val="FFFFFF"/>
            </a:solidFill>
          </a:ln>
        </p:spPr>
        <p:txBody>
          <a:bodyPr lIns="45719" rIns="45719" anchor="ctr"/>
          <a:lstStyle/>
          <a:p>
            <a:pPr algn="ctr">
              <a:defRPr>
                <a:solidFill>
                  <a:srgbClr val="FFFFFF"/>
                </a:solidFill>
              </a:defRPr>
            </a:pPr>
            <a:endParaRPr/>
          </a:p>
        </p:txBody>
      </p:sp>
      <p:sp>
        <p:nvSpPr>
          <p:cNvPr id="1177" name="図プレースホルダー 7"/>
          <p:cNvSpPr>
            <a:spLocks noGrp="1"/>
          </p:cNvSpPr>
          <p:nvPr>
            <p:ph type="pic" sz="quarter" idx="13"/>
          </p:nvPr>
        </p:nvSpPr>
        <p:spPr>
          <a:xfrm>
            <a:off x="2099656" y="4262080"/>
            <a:ext cx="684365" cy="684365"/>
          </a:xfrm>
          <a:prstGeom prst="rect">
            <a:avLst/>
          </a:prstGeom>
        </p:spPr>
        <p:txBody>
          <a:bodyPr lIns="91439" rIns="91439">
            <a:noAutofit/>
          </a:bodyPr>
          <a:lstStyle/>
          <a:p>
            <a:endParaRPr/>
          </a:p>
        </p:txBody>
      </p:sp>
      <p:sp>
        <p:nvSpPr>
          <p:cNvPr id="1178" name="円/楕円 11"/>
          <p:cNvSpPr/>
          <p:nvPr/>
        </p:nvSpPr>
        <p:spPr>
          <a:xfrm>
            <a:off x="5092755" y="3946407"/>
            <a:ext cx="1350151" cy="1350151"/>
          </a:xfrm>
          <a:prstGeom prst="ellipse">
            <a:avLst/>
          </a:prstGeom>
          <a:solidFill>
            <a:schemeClr val="accent1"/>
          </a:solidFill>
          <a:ln w="76200">
            <a:solidFill>
              <a:srgbClr val="FFFFFF"/>
            </a:solidFill>
          </a:ln>
        </p:spPr>
        <p:txBody>
          <a:bodyPr lIns="45719" rIns="45719" anchor="ctr"/>
          <a:lstStyle/>
          <a:p>
            <a:pPr algn="ctr">
              <a:defRPr>
                <a:solidFill>
                  <a:srgbClr val="FFFFFF"/>
                </a:solidFill>
              </a:defRPr>
            </a:pPr>
            <a:endParaRPr/>
          </a:p>
        </p:txBody>
      </p:sp>
      <p:sp>
        <p:nvSpPr>
          <p:cNvPr id="1179" name="図プレースホルダー 7"/>
          <p:cNvSpPr>
            <a:spLocks noGrp="1"/>
          </p:cNvSpPr>
          <p:nvPr>
            <p:ph type="pic" sz="quarter" idx="14"/>
          </p:nvPr>
        </p:nvSpPr>
        <p:spPr>
          <a:xfrm>
            <a:off x="5441787" y="4262080"/>
            <a:ext cx="684365" cy="684365"/>
          </a:xfrm>
          <a:prstGeom prst="rect">
            <a:avLst/>
          </a:prstGeom>
        </p:spPr>
        <p:txBody>
          <a:bodyPr lIns="91439" rIns="91439">
            <a:noAutofit/>
          </a:bodyPr>
          <a:lstStyle/>
          <a:p>
            <a:endParaRPr/>
          </a:p>
        </p:txBody>
      </p:sp>
      <p:sp>
        <p:nvSpPr>
          <p:cNvPr id="1180" name="円/楕円 13"/>
          <p:cNvSpPr/>
          <p:nvPr/>
        </p:nvSpPr>
        <p:spPr>
          <a:xfrm>
            <a:off x="8467338" y="3946407"/>
            <a:ext cx="1350151" cy="1350151"/>
          </a:xfrm>
          <a:prstGeom prst="ellipse">
            <a:avLst/>
          </a:prstGeom>
          <a:solidFill>
            <a:schemeClr val="accent1"/>
          </a:solidFill>
          <a:ln w="76200">
            <a:solidFill>
              <a:srgbClr val="FFFFFF"/>
            </a:solidFill>
          </a:ln>
        </p:spPr>
        <p:txBody>
          <a:bodyPr lIns="45719" rIns="45719" anchor="ctr"/>
          <a:lstStyle/>
          <a:p>
            <a:pPr algn="ctr">
              <a:defRPr>
                <a:solidFill>
                  <a:srgbClr val="FFFFFF"/>
                </a:solidFill>
              </a:defRPr>
            </a:pPr>
            <a:endParaRPr/>
          </a:p>
        </p:txBody>
      </p:sp>
      <p:sp>
        <p:nvSpPr>
          <p:cNvPr id="1181" name="図プレースホルダー 7"/>
          <p:cNvSpPr>
            <a:spLocks noGrp="1"/>
          </p:cNvSpPr>
          <p:nvPr>
            <p:ph type="pic" sz="quarter" idx="15"/>
          </p:nvPr>
        </p:nvSpPr>
        <p:spPr>
          <a:xfrm>
            <a:off x="8816370" y="4262080"/>
            <a:ext cx="684365" cy="684365"/>
          </a:xfrm>
          <a:prstGeom prst="rect">
            <a:avLst/>
          </a:prstGeom>
        </p:spPr>
        <p:txBody>
          <a:bodyPr lIns="91439" rIns="91439">
            <a:noAutofit/>
          </a:bodyPr>
          <a:lstStyle/>
          <a:p>
            <a:endParaRPr/>
          </a:p>
        </p:txBody>
      </p:sp>
      <p:sp>
        <p:nvSpPr>
          <p:cNvPr id="1182" name="円/楕円 15"/>
          <p:cNvSpPr/>
          <p:nvPr/>
        </p:nvSpPr>
        <p:spPr>
          <a:xfrm>
            <a:off x="11875699" y="3946407"/>
            <a:ext cx="1350151" cy="1350151"/>
          </a:xfrm>
          <a:prstGeom prst="ellipse">
            <a:avLst/>
          </a:prstGeom>
          <a:solidFill>
            <a:schemeClr val="accent1"/>
          </a:solidFill>
          <a:ln w="76200">
            <a:solidFill>
              <a:srgbClr val="FFFFFF"/>
            </a:solidFill>
          </a:ln>
        </p:spPr>
        <p:txBody>
          <a:bodyPr lIns="45719" rIns="45719" anchor="ctr"/>
          <a:lstStyle/>
          <a:p>
            <a:pPr algn="ctr">
              <a:defRPr>
                <a:solidFill>
                  <a:srgbClr val="FFFFFF"/>
                </a:solidFill>
              </a:defRPr>
            </a:pPr>
            <a:endParaRPr/>
          </a:p>
        </p:txBody>
      </p:sp>
      <p:sp>
        <p:nvSpPr>
          <p:cNvPr id="1183" name="図プレースホルダー 7"/>
          <p:cNvSpPr>
            <a:spLocks noGrp="1"/>
          </p:cNvSpPr>
          <p:nvPr>
            <p:ph type="pic" sz="quarter" idx="16"/>
          </p:nvPr>
        </p:nvSpPr>
        <p:spPr>
          <a:xfrm>
            <a:off x="12224732" y="4262080"/>
            <a:ext cx="684365" cy="684365"/>
          </a:xfrm>
          <a:prstGeom prst="rect">
            <a:avLst/>
          </a:prstGeom>
        </p:spPr>
        <p:txBody>
          <a:bodyPr lIns="91439" rIns="91439">
            <a:noAutofit/>
          </a:bodyPr>
          <a:lstStyle/>
          <a:p>
            <a:endParaRPr/>
          </a:p>
        </p:txBody>
      </p:sp>
      <p:sp>
        <p:nvSpPr>
          <p:cNvPr id="1184" name="円/楕円 17"/>
          <p:cNvSpPr/>
          <p:nvPr/>
        </p:nvSpPr>
        <p:spPr>
          <a:xfrm>
            <a:off x="15250724" y="3946407"/>
            <a:ext cx="1350151" cy="1350151"/>
          </a:xfrm>
          <a:prstGeom prst="ellipse">
            <a:avLst/>
          </a:prstGeom>
          <a:solidFill>
            <a:schemeClr val="accent1"/>
          </a:solidFill>
          <a:ln w="76200">
            <a:solidFill>
              <a:srgbClr val="FFFFFF"/>
            </a:solidFill>
          </a:ln>
        </p:spPr>
        <p:txBody>
          <a:bodyPr lIns="45719" rIns="45719" anchor="ctr"/>
          <a:lstStyle/>
          <a:p>
            <a:pPr algn="ctr">
              <a:defRPr>
                <a:solidFill>
                  <a:srgbClr val="FFFFFF"/>
                </a:solidFill>
              </a:defRPr>
            </a:pPr>
            <a:endParaRPr/>
          </a:p>
        </p:txBody>
      </p:sp>
      <p:sp>
        <p:nvSpPr>
          <p:cNvPr id="1185" name="図プレースホルダー 7"/>
          <p:cNvSpPr>
            <a:spLocks noGrp="1"/>
          </p:cNvSpPr>
          <p:nvPr>
            <p:ph type="pic" sz="quarter" idx="17"/>
          </p:nvPr>
        </p:nvSpPr>
        <p:spPr>
          <a:xfrm>
            <a:off x="15599756" y="4262080"/>
            <a:ext cx="684365" cy="684365"/>
          </a:xfrm>
          <a:prstGeom prst="rect">
            <a:avLst/>
          </a:prstGeom>
        </p:spPr>
        <p:txBody>
          <a:bodyPr lIns="91439" rIns="91439">
            <a:noAutofit/>
          </a:bodyPr>
          <a:lstStyle/>
          <a:p>
            <a:endParaRPr/>
          </a:p>
        </p:txBody>
      </p:sp>
      <p:sp>
        <p:nvSpPr>
          <p:cNvPr id="1186" name="內文層級一…"/>
          <p:cNvSpPr txBox="1">
            <a:spLocks noGrp="1"/>
          </p:cNvSpPr>
          <p:nvPr>
            <p:ph type="body" sz="quarter" idx="1"/>
          </p:nvPr>
        </p:nvSpPr>
        <p:spPr>
          <a:xfrm>
            <a:off x="817281" y="2360141"/>
            <a:ext cx="3240360" cy="1531337"/>
          </a:xfrm>
          <a:prstGeom prst="rect">
            <a:avLst/>
          </a:prstGeom>
        </p:spPr>
        <p:txBody>
          <a:bodyPr lIns="81637" tIns="81637" rIns="81637" bIns="81637" anchor="b"/>
          <a:lstStyle>
            <a:lvl1pPr algn="ctr">
              <a:spcBef>
                <a:spcPts val="0"/>
              </a:spcBef>
              <a:defRPr sz="2800" spc="300">
                <a:solidFill>
                  <a:schemeClr val="accent1"/>
                </a:solidFill>
                <a:latin typeface="Roboto Condensed Light"/>
                <a:ea typeface="Roboto Condensed Light"/>
                <a:cs typeface="Roboto Condensed Light"/>
                <a:sym typeface="Roboto Condensed Light"/>
              </a:defRPr>
            </a:lvl1pPr>
            <a:lvl2pPr marL="1326612" indent="-510234" algn="ctr">
              <a:spcBef>
                <a:spcPts val="0"/>
              </a:spcBef>
              <a:defRPr sz="2800" spc="300">
                <a:solidFill>
                  <a:schemeClr val="accent1"/>
                </a:solidFill>
                <a:latin typeface="Roboto Condensed Light"/>
                <a:ea typeface="Roboto Condensed Light"/>
                <a:cs typeface="Roboto Condensed Light"/>
                <a:sym typeface="Roboto Condensed Light"/>
              </a:defRPr>
            </a:lvl2pPr>
            <a:lvl3pPr marL="2040940" indent="-408188" algn="ctr">
              <a:spcBef>
                <a:spcPts val="0"/>
              </a:spcBef>
              <a:defRPr sz="2800" spc="300">
                <a:solidFill>
                  <a:schemeClr val="accent1"/>
                </a:solidFill>
                <a:latin typeface="Roboto Condensed Light"/>
                <a:ea typeface="Roboto Condensed Light"/>
                <a:cs typeface="Roboto Condensed Light"/>
                <a:sym typeface="Roboto Condensed Light"/>
              </a:defRPr>
            </a:lvl3pPr>
            <a:lvl4pPr marL="2857317" indent="-408188" algn="ctr">
              <a:spcBef>
                <a:spcPts val="0"/>
              </a:spcBef>
              <a:defRPr sz="2800" spc="300">
                <a:solidFill>
                  <a:schemeClr val="accent1"/>
                </a:solidFill>
                <a:latin typeface="Roboto Condensed Light"/>
                <a:ea typeface="Roboto Condensed Light"/>
                <a:cs typeface="Roboto Condensed Light"/>
                <a:sym typeface="Roboto Condensed Light"/>
              </a:defRPr>
            </a:lvl4pPr>
            <a:lvl5pPr marL="3673692" indent="-408187" algn="ctr">
              <a:spcBef>
                <a:spcPts val="0"/>
              </a:spcBef>
              <a:defRPr sz="2800" spc="300">
                <a:solidFill>
                  <a:schemeClr val="accent1"/>
                </a:solidFill>
                <a:latin typeface="Roboto Condensed Light"/>
                <a:ea typeface="Roboto Condensed Light"/>
                <a:cs typeface="Roboto Condensed Light"/>
                <a:sym typeface="Roboto Condensed Light"/>
              </a:defRPr>
            </a:lvl5pPr>
          </a:lstStyle>
          <a:p>
            <a:r>
              <a:t>內文層級一</a:t>
            </a:r>
          </a:p>
          <a:p>
            <a:pPr lvl="1"/>
            <a:r>
              <a:t>內文層級二</a:t>
            </a:r>
          </a:p>
          <a:p>
            <a:pPr lvl="2"/>
            <a:r>
              <a:t>內文層級三</a:t>
            </a:r>
          </a:p>
          <a:p>
            <a:pPr lvl="3"/>
            <a:r>
              <a:t>內文層級四</a:t>
            </a:r>
          </a:p>
          <a:p>
            <a:pPr lvl="4"/>
            <a:r>
              <a:t>內文層級五</a:t>
            </a:r>
          </a:p>
        </p:txBody>
      </p:sp>
      <p:sp>
        <p:nvSpPr>
          <p:cNvPr id="1187" name="テキスト プレースホルダー 11"/>
          <p:cNvSpPr>
            <a:spLocks noGrp="1"/>
          </p:cNvSpPr>
          <p:nvPr>
            <p:ph type="body" sz="quarter" idx="18"/>
          </p:nvPr>
        </p:nvSpPr>
        <p:spPr>
          <a:xfrm>
            <a:off x="4147651" y="2360141"/>
            <a:ext cx="3240361" cy="1531338"/>
          </a:xfrm>
          <a:prstGeom prst="rect">
            <a:avLst/>
          </a:prstGeom>
        </p:spPr>
        <p:txBody>
          <a:bodyPr lIns="81637" tIns="81637" rIns="81637" bIns="81637" anchor="b"/>
          <a:lstStyle/>
          <a:p>
            <a:pPr algn="ctr">
              <a:spcBef>
                <a:spcPts val="0"/>
              </a:spcBef>
              <a:defRPr sz="2800" spc="300">
                <a:solidFill>
                  <a:schemeClr val="accent1"/>
                </a:solidFill>
                <a:latin typeface="Roboto Condensed Light"/>
                <a:ea typeface="Roboto Condensed Light"/>
                <a:cs typeface="Roboto Condensed Light"/>
                <a:sym typeface="Roboto Condensed Light"/>
              </a:defRPr>
            </a:pPr>
            <a:endParaRPr/>
          </a:p>
        </p:txBody>
      </p:sp>
      <p:sp>
        <p:nvSpPr>
          <p:cNvPr id="1188" name="テキスト プレースホルダー 11"/>
          <p:cNvSpPr>
            <a:spLocks noGrp="1"/>
          </p:cNvSpPr>
          <p:nvPr>
            <p:ph type="body" sz="quarter" idx="19"/>
          </p:nvPr>
        </p:nvSpPr>
        <p:spPr>
          <a:xfrm>
            <a:off x="7523026" y="2360141"/>
            <a:ext cx="3240361" cy="1531338"/>
          </a:xfrm>
          <a:prstGeom prst="rect">
            <a:avLst/>
          </a:prstGeom>
        </p:spPr>
        <p:txBody>
          <a:bodyPr lIns="81637" tIns="81637" rIns="81637" bIns="81637" anchor="b"/>
          <a:lstStyle/>
          <a:p>
            <a:pPr algn="ctr">
              <a:spcBef>
                <a:spcPts val="0"/>
              </a:spcBef>
              <a:defRPr sz="2800" spc="300">
                <a:solidFill>
                  <a:schemeClr val="accent1"/>
                </a:solidFill>
                <a:latin typeface="Roboto Condensed Light"/>
                <a:ea typeface="Roboto Condensed Light"/>
                <a:cs typeface="Roboto Condensed Light"/>
                <a:sym typeface="Roboto Condensed Light"/>
              </a:defRPr>
            </a:pPr>
            <a:endParaRPr/>
          </a:p>
        </p:txBody>
      </p:sp>
      <p:sp>
        <p:nvSpPr>
          <p:cNvPr id="1189" name="テキスト プレースホルダー 11"/>
          <p:cNvSpPr>
            <a:spLocks noGrp="1"/>
          </p:cNvSpPr>
          <p:nvPr>
            <p:ph type="body" sz="quarter" idx="20"/>
          </p:nvPr>
        </p:nvSpPr>
        <p:spPr>
          <a:xfrm>
            <a:off x="10853395" y="2360141"/>
            <a:ext cx="3240361" cy="1531338"/>
          </a:xfrm>
          <a:prstGeom prst="rect">
            <a:avLst/>
          </a:prstGeom>
        </p:spPr>
        <p:txBody>
          <a:bodyPr lIns="81637" tIns="81637" rIns="81637" bIns="81637" anchor="b"/>
          <a:lstStyle/>
          <a:p>
            <a:pPr algn="ctr">
              <a:spcBef>
                <a:spcPts val="0"/>
              </a:spcBef>
              <a:defRPr sz="2800" spc="300">
                <a:solidFill>
                  <a:schemeClr val="accent1"/>
                </a:solidFill>
                <a:latin typeface="Roboto Condensed Light"/>
                <a:ea typeface="Roboto Condensed Light"/>
                <a:cs typeface="Roboto Condensed Light"/>
                <a:sym typeface="Roboto Condensed Light"/>
              </a:defRPr>
            </a:pPr>
            <a:endParaRPr/>
          </a:p>
        </p:txBody>
      </p:sp>
      <p:sp>
        <p:nvSpPr>
          <p:cNvPr id="1190" name="テキスト プレースホルダー 11"/>
          <p:cNvSpPr>
            <a:spLocks noGrp="1"/>
          </p:cNvSpPr>
          <p:nvPr>
            <p:ph type="body" sz="quarter" idx="21"/>
          </p:nvPr>
        </p:nvSpPr>
        <p:spPr>
          <a:xfrm>
            <a:off x="14305619" y="2360141"/>
            <a:ext cx="3240361" cy="1531338"/>
          </a:xfrm>
          <a:prstGeom prst="rect">
            <a:avLst/>
          </a:prstGeom>
        </p:spPr>
        <p:txBody>
          <a:bodyPr lIns="81637" tIns="81637" rIns="81637" bIns="81637" anchor="b"/>
          <a:lstStyle/>
          <a:p>
            <a:pPr algn="ctr">
              <a:spcBef>
                <a:spcPts val="0"/>
              </a:spcBef>
              <a:defRPr sz="2800" spc="300">
                <a:solidFill>
                  <a:schemeClr val="accent1"/>
                </a:solidFill>
                <a:latin typeface="Roboto Condensed Light"/>
                <a:ea typeface="Roboto Condensed Light"/>
                <a:cs typeface="Roboto Condensed Light"/>
                <a:sym typeface="Roboto Condensed Light"/>
              </a:defRPr>
            </a:pPr>
            <a:endParaRPr/>
          </a:p>
        </p:txBody>
      </p:sp>
      <p:sp>
        <p:nvSpPr>
          <p:cNvPr id="1191" name="テキスト プレースホルダー 11"/>
          <p:cNvSpPr>
            <a:spLocks noGrp="1"/>
          </p:cNvSpPr>
          <p:nvPr>
            <p:ph type="body" sz="quarter" idx="22"/>
          </p:nvPr>
        </p:nvSpPr>
        <p:spPr>
          <a:xfrm>
            <a:off x="817281" y="5386080"/>
            <a:ext cx="3218145" cy="2907770"/>
          </a:xfrm>
          <a:prstGeom prst="rect">
            <a:avLst/>
          </a:prstGeom>
        </p:spPr>
        <p:txBody>
          <a:bodyPr lIns="81637" tIns="81637" rIns="81637" bIns="81637"/>
          <a:lstStyle/>
          <a:p>
            <a:pPr>
              <a:lnSpc>
                <a:spcPct val="120000"/>
              </a:lnSpc>
              <a:spcBef>
                <a:spcPts val="400"/>
              </a:spcBef>
              <a:defRPr sz="2000"/>
            </a:pPr>
            <a:endParaRPr/>
          </a:p>
        </p:txBody>
      </p:sp>
      <p:sp>
        <p:nvSpPr>
          <p:cNvPr id="1192" name="テキスト プレースホルダー 11"/>
          <p:cNvSpPr>
            <a:spLocks noGrp="1"/>
          </p:cNvSpPr>
          <p:nvPr>
            <p:ph type="body" sz="quarter" idx="23"/>
          </p:nvPr>
        </p:nvSpPr>
        <p:spPr>
          <a:xfrm>
            <a:off x="4192656" y="5386080"/>
            <a:ext cx="3218145" cy="2907770"/>
          </a:xfrm>
          <a:prstGeom prst="rect">
            <a:avLst/>
          </a:prstGeom>
        </p:spPr>
        <p:txBody>
          <a:bodyPr lIns="81637" tIns="81637" rIns="81637" bIns="81637"/>
          <a:lstStyle/>
          <a:p>
            <a:pPr>
              <a:lnSpc>
                <a:spcPct val="120000"/>
              </a:lnSpc>
              <a:spcBef>
                <a:spcPts val="400"/>
              </a:spcBef>
              <a:defRPr sz="2000"/>
            </a:pPr>
            <a:endParaRPr/>
          </a:p>
        </p:txBody>
      </p:sp>
      <p:sp>
        <p:nvSpPr>
          <p:cNvPr id="1193" name="テキスト プレースホルダー 11"/>
          <p:cNvSpPr>
            <a:spLocks noGrp="1"/>
          </p:cNvSpPr>
          <p:nvPr>
            <p:ph type="body" sz="quarter" idx="24"/>
          </p:nvPr>
        </p:nvSpPr>
        <p:spPr>
          <a:xfrm>
            <a:off x="7568031" y="5386080"/>
            <a:ext cx="3218145" cy="2907770"/>
          </a:xfrm>
          <a:prstGeom prst="rect">
            <a:avLst/>
          </a:prstGeom>
        </p:spPr>
        <p:txBody>
          <a:bodyPr lIns="81637" tIns="81637" rIns="81637" bIns="81637"/>
          <a:lstStyle/>
          <a:p>
            <a:pPr>
              <a:lnSpc>
                <a:spcPct val="120000"/>
              </a:lnSpc>
              <a:spcBef>
                <a:spcPts val="400"/>
              </a:spcBef>
              <a:defRPr sz="2000"/>
            </a:pPr>
            <a:endParaRPr/>
          </a:p>
        </p:txBody>
      </p:sp>
      <p:sp>
        <p:nvSpPr>
          <p:cNvPr id="1194" name="テキスト プレースホルダー 11"/>
          <p:cNvSpPr>
            <a:spLocks noGrp="1"/>
          </p:cNvSpPr>
          <p:nvPr>
            <p:ph type="body" sz="quarter" idx="25"/>
          </p:nvPr>
        </p:nvSpPr>
        <p:spPr>
          <a:xfrm>
            <a:off x="10943405" y="5386080"/>
            <a:ext cx="3218145" cy="2907770"/>
          </a:xfrm>
          <a:prstGeom prst="rect">
            <a:avLst/>
          </a:prstGeom>
        </p:spPr>
        <p:txBody>
          <a:bodyPr lIns="81637" tIns="81637" rIns="81637" bIns="81637"/>
          <a:lstStyle/>
          <a:p>
            <a:pPr>
              <a:lnSpc>
                <a:spcPct val="120000"/>
              </a:lnSpc>
              <a:spcBef>
                <a:spcPts val="400"/>
              </a:spcBef>
              <a:defRPr sz="2000"/>
            </a:pPr>
            <a:endParaRPr/>
          </a:p>
        </p:txBody>
      </p:sp>
      <p:sp>
        <p:nvSpPr>
          <p:cNvPr id="1195" name="テキスト プレースホルダー 11"/>
          <p:cNvSpPr>
            <a:spLocks noGrp="1"/>
          </p:cNvSpPr>
          <p:nvPr>
            <p:ph type="body" sz="quarter" idx="26"/>
          </p:nvPr>
        </p:nvSpPr>
        <p:spPr>
          <a:xfrm>
            <a:off x="14318780" y="5386080"/>
            <a:ext cx="3218145" cy="2907770"/>
          </a:xfrm>
          <a:prstGeom prst="rect">
            <a:avLst/>
          </a:prstGeom>
        </p:spPr>
        <p:txBody>
          <a:bodyPr lIns="81637" tIns="81637" rIns="81637" bIns="81637"/>
          <a:lstStyle/>
          <a:p>
            <a:pPr>
              <a:lnSpc>
                <a:spcPct val="120000"/>
              </a:lnSpc>
              <a:spcBef>
                <a:spcPts val="400"/>
              </a:spcBef>
              <a:defRPr sz="2000"/>
            </a:pPr>
            <a:endParaRPr/>
          </a:p>
        </p:txBody>
      </p:sp>
    </p:spTree>
  </p:cSld>
  <p:clrMapOvr>
    <a:masterClrMapping/>
  </p:clrMapOvr>
  <p:transition spd="med"/>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tx">
  <p:cSld name="2_ユーザー設定レイアウト">
    <p:spTree>
      <p:nvGrpSpPr>
        <p:cNvPr id="1" name=""/>
        <p:cNvGrpSpPr/>
        <p:nvPr/>
      </p:nvGrpSpPr>
      <p:grpSpPr>
        <a:xfrm>
          <a:off x="0" y="0"/>
          <a:ext cx="0" cy="0"/>
          <a:chOff x="0" y="0"/>
          <a:chExt cx="0" cy="0"/>
        </a:xfrm>
      </p:grpSpPr>
      <p:sp>
        <p:nvSpPr>
          <p:cNvPr id="1202" name="直角三角形 8"/>
          <p:cNvSpPr/>
          <p:nvPr/>
        </p:nvSpPr>
        <p:spPr>
          <a:xfrm rot="10800000">
            <a:off x="16421955" y="-1370"/>
            <a:ext cx="1864459" cy="2350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1203" name="直角三角形 9"/>
          <p:cNvSpPr/>
          <p:nvPr/>
        </p:nvSpPr>
        <p:spPr>
          <a:xfrm rot="10800000">
            <a:off x="14212397" y="-1371"/>
            <a:ext cx="4095456" cy="1949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1204" name="直線コネクタ 6"/>
          <p:cNvSpPr/>
          <p:nvPr/>
        </p:nvSpPr>
        <p:spPr>
          <a:xfrm>
            <a:off x="603507" y="1273069"/>
            <a:ext cx="17079398" cy="1"/>
          </a:xfrm>
          <a:prstGeom prst="line">
            <a:avLst/>
          </a:prstGeom>
          <a:ln w="12700">
            <a:solidFill>
              <a:schemeClr val="accent1"/>
            </a:solidFill>
          </a:ln>
        </p:spPr>
        <p:txBody>
          <a:bodyPr lIns="45719" rIns="45719"/>
          <a:lstStyle/>
          <a:p>
            <a:endParaRPr/>
          </a:p>
        </p:txBody>
      </p:sp>
      <p:sp>
        <p:nvSpPr>
          <p:cNvPr id="1205" name="直線コネクタ 12"/>
          <p:cNvSpPr/>
          <p:nvPr/>
        </p:nvSpPr>
        <p:spPr>
          <a:xfrm flipV="1">
            <a:off x="17289110" y="9508984"/>
            <a:ext cx="1" cy="778016"/>
          </a:xfrm>
          <a:prstGeom prst="line">
            <a:avLst/>
          </a:prstGeom>
          <a:ln w="12700">
            <a:solidFill>
              <a:schemeClr val="accent1"/>
            </a:solidFill>
          </a:ln>
        </p:spPr>
        <p:txBody>
          <a:bodyPr lIns="45719" rIns="45719"/>
          <a:lstStyle/>
          <a:p>
            <a:endParaRPr/>
          </a:p>
        </p:txBody>
      </p:sp>
      <p:sp>
        <p:nvSpPr>
          <p:cNvPr id="1206" name="大標題文字"/>
          <p:cNvSpPr txBox="1">
            <a:spLocks noGrp="1"/>
          </p:cNvSpPr>
          <p:nvPr>
            <p:ph type="title"/>
          </p:nvPr>
        </p:nvSpPr>
        <p:spPr>
          <a:xfrm>
            <a:off x="592256" y="192949"/>
            <a:ext cx="16741861" cy="1125127"/>
          </a:xfrm>
          <a:prstGeom prst="rect">
            <a:avLst/>
          </a:prstGeom>
        </p:spPr>
        <p:txBody>
          <a:bodyPr lIns="81637" tIns="81637" rIns="81637" bIns="81637">
            <a:normAutofit/>
          </a:bodyPr>
          <a:lstStyle>
            <a:lvl1pPr algn="l">
              <a:defRPr sz="5400" spc="1500">
                <a:solidFill>
                  <a:schemeClr val="accent1"/>
                </a:solidFill>
              </a:defRPr>
            </a:lvl1pPr>
          </a:lstStyle>
          <a:p>
            <a:r>
              <a:t>大標題文字</a:t>
            </a:r>
          </a:p>
        </p:txBody>
      </p:sp>
      <p:sp>
        <p:nvSpPr>
          <p:cNvPr id="1207" name="幻燈片編號"/>
          <p:cNvSpPr txBox="1">
            <a:spLocks noGrp="1"/>
          </p:cNvSpPr>
          <p:nvPr>
            <p:ph type="sldNum" sz="quarter" idx="2"/>
          </p:nvPr>
        </p:nvSpPr>
        <p:spPr>
          <a:xfrm>
            <a:off x="17371930" y="9542273"/>
            <a:ext cx="626430" cy="645877"/>
          </a:xfrm>
          <a:prstGeom prst="rect">
            <a:avLst/>
          </a:prstGeom>
        </p:spPr>
        <p:txBody>
          <a:bodyPr lIns="81637" tIns="81637" rIns="81637" bIns="81637"/>
          <a:lstStyle>
            <a:lvl1pPr algn="l">
              <a:defRPr sz="3200">
                <a:solidFill>
                  <a:srgbClr val="A2A2A2"/>
                </a:solidFill>
                <a:latin typeface="Roboto Condensed Light"/>
                <a:ea typeface="Roboto Condensed Light"/>
                <a:cs typeface="Roboto Condensed Light"/>
                <a:sym typeface="Roboto Condensed Light"/>
              </a:defRPr>
            </a:lvl1pPr>
          </a:lstStyle>
          <a:p>
            <a:fld id="{86CB4B4D-7CA3-9044-876B-883B54F8677D}" type="slidenum">
              <a:t>‹#›</a:t>
            </a:fld>
            <a:endParaRPr/>
          </a:p>
        </p:txBody>
      </p:sp>
      <p:sp>
        <p:nvSpPr>
          <p:cNvPr id="1208" name="図プレースホルダー 5"/>
          <p:cNvSpPr>
            <a:spLocks noGrp="1"/>
          </p:cNvSpPr>
          <p:nvPr>
            <p:ph type="pic" idx="13"/>
          </p:nvPr>
        </p:nvSpPr>
        <p:spPr>
          <a:xfrm>
            <a:off x="-794" y="1903140"/>
            <a:ext cx="18286413" cy="4545506"/>
          </a:xfrm>
          <a:prstGeom prst="rect">
            <a:avLst/>
          </a:prstGeom>
        </p:spPr>
        <p:txBody>
          <a:bodyPr lIns="91439" rIns="91439">
            <a:noAutofit/>
          </a:bodyPr>
          <a:lstStyle/>
          <a:p>
            <a:endParaRPr/>
          </a:p>
        </p:txBody>
      </p:sp>
      <p:sp>
        <p:nvSpPr>
          <p:cNvPr id="1209" name="內文層級一…"/>
          <p:cNvSpPr txBox="1">
            <a:spLocks noGrp="1"/>
          </p:cNvSpPr>
          <p:nvPr>
            <p:ph type="body" sz="half" idx="1"/>
          </p:nvPr>
        </p:nvSpPr>
        <p:spPr>
          <a:xfrm>
            <a:off x="9142413" y="1903413"/>
            <a:ext cx="9144001" cy="4545013"/>
          </a:xfrm>
          <a:prstGeom prst="rect">
            <a:avLst/>
          </a:prstGeom>
          <a:solidFill>
            <a:srgbClr val="3F3F3F">
              <a:alpha val="80000"/>
            </a:srgbClr>
          </a:solidFill>
        </p:spPr>
        <p:txBody>
          <a:bodyPr lIns="81637" tIns="81637" rIns="81637" bIns="81637"/>
          <a:lstStyle>
            <a:lvl1pPr>
              <a:spcBef>
                <a:spcPts val="400"/>
              </a:spcBef>
              <a:defRPr sz="2000"/>
            </a:lvl1pPr>
            <a:lvl2pPr marL="1180830" indent="-364453">
              <a:spcBef>
                <a:spcPts val="400"/>
              </a:spcBef>
              <a:defRPr sz="2000"/>
            </a:lvl2pPr>
            <a:lvl3pPr marL="1924315" indent="-291562">
              <a:spcBef>
                <a:spcPts val="400"/>
              </a:spcBef>
              <a:defRPr sz="2000"/>
            </a:lvl3pPr>
            <a:lvl4pPr marL="2740691" indent="-291562">
              <a:spcBef>
                <a:spcPts val="400"/>
              </a:spcBef>
              <a:defRPr sz="2000"/>
            </a:lvl4pPr>
            <a:lvl5pPr marL="3557067" indent="-291562">
              <a:spcBef>
                <a:spcPts val="400"/>
              </a:spcBef>
              <a:defRPr sz="2000"/>
            </a:lvl5pPr>
          </a:lstStyle>
          <a:p>
            <a:r>
              <a:t>內文層級一</a:t>
            </a:r>
          </a:p>
          <a:p>
            <a:pPr lvl="1"/>
            <a:r>
              <a:t>內文層級二</a:t>
            </a:r>
          </a:p>
          <a:p>
            <a:pPr lvl="2"/>
            <a:r>
              <a:t>內文層級三</a:t>
            </a:r>
          </a:p>
          <a:p>
            <a:pPr lvl="3"/>
            <a:r>
              <a:t>內文層級四</a:t>
            </a:r>
          </a:p>
          <a:p>
            <a:pPr lvl="4"/>
            <a:r>
              <a:t>內文層級五</a:t>
            </a:r>
          </a:p>
        </p:txBody>
      </p:sp>
      <p:sp>
        <p:nvSpPr>
          <p:cNvPr id="1210" name="テキスト プレースホルダー 11"/>
          <p:cNvSpPr>
            <a:spLocks noGrp="1"/>
          </p:cNvSpPr>
          <p:nvPr>
            <p:ph type="body" sz="quarter" idx="14"/>
          </p:nvPr>
        </p:nvSpPr>
        <p:spPr>
          <a:xfrm>
            <a:off x="3157540" y="7568134"/>
            <a:ext cx="11926327" cy="1625815"/>
          </a:xfrm>
          <a:prstGeom prst="rect">
            <a:avLst/>
          </a:prstGeom>
        </p:spPr>
        <p:txBody>
          <a:bodyPr lIns="81637" tIns="81637" rIns="81637" bIns="81637"/>
          <a:lstStyle/>
          <a:p>
            <a:pPr algn="ctr">
              <a:lnSpc>
                <a:spcPct val="120000"/>
              </a:lnSpc>
              <a:spcBef>
                <a:spcPts val="0"/>
              </a:spcBef>
              <a:defRPr sz="2000"/>
            </a:pPr>
            <a:endParaRPr/>
          </a:p>
        </p:txBody>
      </p:sp>
      <p:sp>
        <p:nvSpPr>
          <p:cNvPr id="1211" name="テキスト プレースホルダー 11"/>
          <p:cNvSpPr>
            <a:spLocks noGrp="1"/>
          </p:cNvSpPr>
          <p:nvPr>
            <p:ph type="body" sz="quarter" idx="15"/>
          </p:nvPr>
        </p:nvSpPr>
        <p:spPr>
          <a:xfrm>
            <a:off x="3157540" y="6898695"/>
            <a:ext cx="11926327" cy="773204"/>
          </a:xfrm>
          <a:prstGeom prst="rect">
            <a:avLst/>
          </a:prstGeom>
        </p:spPr>
        <p:txBody>
          <a:bodyPr lIns="81637" tIns="81637" rIns="81637" bIns="81637"/>
          <a:lstStyle/>
          <a:p>
            <a:pPr algn="ctr">
              <a:lnSpc>
                <a:spcPct val="120000"/>
              </a:lnSpc>
              <a:spcBef>
                <a:spcPts val="700"/>
              </a:spcBef>
              <a:defRPr sz="3200" spc="300">
                <a:solidFill>
                  <a:schemeClr val="accent1"/>
                </a:solidFill>
                <a:latin typeface="Roboto Condensed Light"/>
                <a:ea typeface="Roboto Condensed Light"/>
                <a:cs typeface="Roboto Condensed Light"/>
                <a:sym typeface="Roboto Condensed Light"/>
              </a:defRPr>
            </a:pPr>
            <a:endParaRPr/>
          </a:p>
        </p:txBody>
      </p:sp>
      <p:sp>
        <p:nvSpPr>
          <p:cNvPr id="1212" name="テキスト プレースホルダー 11"/>
          <p:cNvSpPr>
            <a:spLocks noGrp="1"/>
          </p:cNvSpPr>
          <p:nvPr>
            <p:ph type="body" sz="quarter" idx="16"/>
          </p:nvPr>
        </p:nvSpPr>
        <p:spPr>
          <a:xfrm>
            <a:off x="9323226" y="2083160"/>
            <a:ext cx="900101" cy="1102623"/>
          </a:xfrm>
          <a:prstGeom prst="rect">
            <a:avLst/>
          </a:prstGeom>
        </p:spPr>
        <p:txBody>
          <a:bodyPr lIns="81637" tIns="81637" rIns="81637" bIns="81637" anchor="ctr"/>
          <a:lstStyle/>
          <a:p>
            <a:pPr algn="r">
              <a:lnSpc>
                <a:spcPct val="120000"/>
              </a:lnSpc>
              <a:spcBef>
                <a:spcPts val="1000"/>
              </a:spcBef>
              <a:defRPr sz="4400">
                <a:solidFill>
                  <a:srgbClr val="FFFFFF"/>
                </a:solidFill>
              </a:defRPr>
            </a:pPr>
            <a:endParaRPr/>
          </a:p>
        </p:txBody>
      </p:sp>
      <p:sp>
        <p:nvSpPr>
          <p:cNvPr id="1213" name="テキスト プレースホルダー 9"/>
          <p:cNvSpPr>
            <a:spLocks noGrp="1"/>
          </p:cNvSpPr>
          <p:nvPr>
            <p:ph type="body" sz="quarter" idx="17"/>
          </p:nvPr>
        </p:nvSpPr>
        <p:spPr>
          <a:xfrm>
            <a:off x="10268331" y="2199732"/>
            <a:ext cx="90011" cy="900101"/>
          </a:xfrm>
          <a:prstGeom prst="rect">
            <a:avLst/>
          </a:prstGeom>
          <a:solidFill>
            <a:schemeClr val="accent1">
              <a:alpha val="69000"/>
            </a:schemeClr>
          </a:solidFill>
        </p:spPr>
        <p:txBody>
          <a:bodyPr lIns="81637" tIns="81637" rIns="81637" bIns="81637"/>
          <a:lstStyle/>
          <a:p>
            <a:pPr>
              <a:spcBef>
                <a:spcPts val="400"/>
              </a:spcBef>
              <a:defRPr sz="2000"/>
            </a:pPr>
            <a:endParaRPr/>
          </a:p>
        </p:txBody>
      </p:sp>
      <p:sp>
        <p:nvSpPr>
          <p:cNvPr id="1214" name="テキスト プレースホルダー 11"/>
          <p:cNvSpPr>
            <a:spLocks noGrp="1"/>
          </p:cNvSpPr>
          <p:nvPr>
            <p:ph type="body" sz="quarter" idx="18"/>
          </p:nvPr>
        </p:nvSpPr>
        <p:spPr>
          <a:xfrm>
            <a:off x="10403346" y="2173170"/>
            <a:ext cx="7290811" cy="945106"/>
          </a:xfrm>
          <a:prstGeom prst="rect">
            <a:avLst/>
          </a:prstGeom>
        </p:spPr>
        <p:txBody>
          <a:bodyPr lIns="81637" tIns="81637" rIns="81637" bIns="81637" anchor="ctr"/>
          <a:lstStyle/>
          <a:p>
            <a:pPr>
              <a:lnSpc>
                <a:spcPct val="120000"/>
              </a:lnSpc>
              <a:spcBef>
                <a:spcPts val="400"/>
              </a:spcBef>
              <a:defRPr sz="2000">
                <a:solidFill>
                  <a:srgbClr val="FFFFFF"/>
                </a:solidFill>
              </a:defRPr>
            </a:pPr>
            <a:endParaRPr/>
          </a:p>
        </p:txBody>
      </p:sp>
      <p:sp>
        <p:nvSpPr>
          <p:cNvPr id="1215" name="テキスト プレースホルダー 11"/>
          <p:cNvSpPr>
            <a:spLocks noGrp="1"/>
          </p:cNvSpPr>
          <p:nvPr>
            <p:ph type="body" sz="quarter" idx="19"/>
          </p:nvPr>
        </p:nvSpPr>
        <p:spPr>
          <a:xfrm>
            <a:off x="9323226" y="3091713"/>
            <a:ext cx="900101" cy="1102623"/>
          </a:xfrm>
          <a:prstGeom prst="rect">
            <a:avLst/>
          </a:prstGeom>
        </p:spPr>
        <p:txBody>
          <a:bodyPr lIns="81637" tIns="81637" rIns="81637" bIns="81637" anchor="ctr"/>
          <a:lstStyle/>
          <a:p>
            <a:pPr algn="r">
              <a:lnSpc>
                <a:spcPct val="120000"/>
              </a:lnSpc>
              <a:spcBef>
                <a:spcPts val="1000"/>
              </a:spcBef>
              <a:defRPr sz="4400">
                <a:solidFill>
                  <a:srgbClr val="FFFFFF"/>
                </a:solidFill>
              </a:defRPr>
            </a:pPr>
            <a:endParaRPr/>
          </a:p>
        </p:txBody>
      </p:sp>
      <p:sp>
        <p:nvSpPr>
          <p:cNvPr id="1216" name="テキスト プレースホルダー 9"/>
          <p:cNvSpPr>
            <a:spLocks noGrp="1"/>
          </p:cNvSpPr>
          <p:nvPr>
            <p:ph type="body" sz="quarter" idx="20"/>
          </p:nvPr>
        </p:nvSpPr>
        <p:spPr>
          <a:xfrm>
            <a:off x="10268331" y="3208284"/>
            <a:ext cx="90011" cy="900101"/>
          </a:xfrm>
          <a:prstGeom prst="rect">
            <a:avLst/>
          </a:prstGeom>
          <a:solidFill>
            <a:schemeClr val="accent1">
              <a:alpha val="69000"/>
            </a:schemeClr>
          </a:solidFill>
        </p:spPr>
        <p:txBody>
          <a:bodyPr lIns="81637" tIns="81637" rIns="81637" bIns="81637"/>
          <a:lstStyle/>
          <a:p>
            <a:pPr>
              <a:spcBef>
                <a:spcPts val="400"/>
              </a:spcBef>
              <a:defRPr sz="2000"/>
            </a:pPr>
            <a:endParaRPr/>
          </a:p>
        </p:txBody>
      </p:sp>
      <p:sp>
        <p:nvSpPr>
          <p:cNvPr id="1217" name="テキスト プレースホルダー 11"/>
          <p:cNvSpPr>
            <a:spLocks noGrp="1"/>
          </p:cNvSpPr>
          <p:nvPr>
            <p:ph type="body" sz="quarter" idx="21"/>
          </p:nvPr>
        </p:nvSpPr>
        <p:spPr>
          <a:xfrm>
            <a:off x="10403346" y="3181723"/>
            <a:ext cx="7290811" cy="945106"/>
          </a:xfrm>
          <a:prstGeom prst="rect">
            <a:avLst/>
          </a:prstGeom>
        </p:spPr>
        <p:txBody>
          <a:bodyPr lIns="81637" tIns="81637" rIns="81637" bIns="81637" anchor="ctr"/>
          <a:lstStyle/>
          <a:p>
            <a:pPr>
              <a:lnSpc>
                <a:spcPct val="120000"/>
              </a:lnSpc>
              <a:spcBef>
                <a:spcPts val="400"/>
              </a:spcBef>
              <a:defRPr sz="2000">
                <a:solidFill>
                  <a:srgbClr val="FFFFFF"/>
                </a:solidFill>
              </a:defRPr>
            </a:pPr>
            <a:endParaRPr/>
          </a:p>
        </p:txBody>
      </p:sp>
      <p:sp>
        <p:nvSpPr>
          <p:cNvPr id="1218" name="テキスト プレースホルダー 11"/>
          <p:cNvSpPr>
            <a:spLocks noGrp="1"/>
          </p:cNvSpPr>
          <p:nvPr>
            <p:ph type="body" sz="quarter" idx="22"/>
          </p:nvPr>
        </p:nvSpPr>
        <p:spPr>
          <a:xfrm>
            <a:off x="9323226" y="4108384"/>
            <a:ext cx="900101" cy="1102623"/>
          </a:xfrm>
          <a:prstGeom prst="rect">
            <a:avLst/>
          </a:prstGeom>
        </p:spPr>
        <p:txBody>
          <a:bodyPr lIns="81637" tIns="81637" rIns="81637" bIns="81637" anchor="ctr"/>
          <a:lstStyle/>
          <a:p>
            <a:pPr algn="r">
              <a:lnSpc>
                <a:spcPct val="120000"/>
              </a:lnSpc>
              <a:spcBef>
                <a:spcPts val="1000"/>
              </a:spcBef>
              <a:defRPr sz="4400">
                <a:solidFill>
                  <a:srgbClr val="FFFFFF"/>
                </a:solidFill>
              </a:defRPr>
            </a:pPr>
            <a:endParaRPr/>
          </a:p>
        </p:txBody>
      </p:sp>
      <p:sp>
        <p:nvSpPr>
          <p:cNvPr id="1219" name="テキスト プレースホルダー 9"/>
          <p:cNvSpPr>
            <a:spLocks noGrp="1"/>
          </p:cNvSpPr>
          <p:nvPr>
            <p:ph type="body" sz="quarter" idx="23"/>
          </p:nvPr>
        </p:nvSpPr>
        <p:spPr>
          <a:xfrm>
            <a:off x="10268331" y="4224956"/>
            <a:ext cx="90011" cy="900101"/>
          </a:xfrm>
          <a:prstGeom prst="rect">
            <a:avLst/>
          </a:prstGeom>
          <a:solidFill>
            <a:schemeClr val="accent1">
              <a:alpha val="69000"/>
            </a:schemeClr>
          </a:solidFill>
        </p:spPr>
        <p:txBody>
          <a:bodyPr lIns="81637" tIns="81637" rIns="81637" bIns="81637"/>
          <a:lstStyle/>
          <a:p>
            <a:pPr>
              <a:spcBef>
                <a:spcPts val="400"/>
              </a:spcBef>
              <a:defRPr sz="2000"/>
            </a:pPr>
            <a:endParaRPr/>
          </a:p>
        </p:txBody>
      </p:sp>
      <p:sp>
        <p:nvSpPr>
          <p:cNvPr id="1220" name="テキスト プレースホルダー 11"/>
          <p:cNvSpPr>
            <a:spLocks noGrp="1"/>
          </p:cNvSpPr>
          <p:nvPr>
            <p:ph type="body" sz="quarter" idx="24"/>
          </p:nvPr>
        </p:nvSpPr>
        <p:spPr>
          <a:xfrm>
            <a:off x="10403346" y="4198394"/>
            <a:ext cx="7290811" cy="945106"/>
          </a:xfrm>
          <a:prstGeom prst="rect">
            <a:avLst/>
          </a:prstGeom>
        </p:spPr>
        <p:txBody>
          <a:bodyPr lIns="81637" tIns="81637" rIns="81637" bIns="81637" anchor="ctr"/>
          <a:lstStyle/>
          <a:p>
            <a:pPr>
              <a:lnSpc>
                <a:spcPct val="120000"/>
              </a:lnSpc>
              <a:spcBef>
                <a:spcPts val="400"/>
              </a:spcBef>
              <a:defRPr sz="2000">
                <a:solidFill>
                  <a:srgbClr val="FFFFFF"/>
                </a:solidFill>
              </a:defRPr>
            </a:pPr>
            <a:endParaRPr/>
          </a:p>
        </p:txBody>
      </p:sp>
      <p:sp>
        <p:nvSpPr>
          <p:cNvPr id="1221" name="テキスト プレースホルダー 11"/>
          <p:cNvSpPr>
            <a:spLocks noGrp="1"/>
          </p:cNvSpPr>
          <p:nvPr>
            <p:ph type="body" sz="quarter" idx="25"/>
          </p:nvPr>
        </p:nvSpPr>
        <p:spPr>
          <a:xfrm>
            <a:off x="9323226" y="5098494"/>
            <a:ext cx="900101" cy="1102624"/>
          </a:xfrm>
          <a:prstGeom prst="rect">
            <a:avLst/>
          </a:prstGeom>
        </p:spPr>
        <p:txBody>
          <a:bodyPr lIns="81637" tIns="81637" rIns="81637" bIns="81637" anchor="ctr"/>
          <a:lstStyle/>
          <a:p>
            <a:pPr algn="r">
              <a:lnSpc>
                <a:spcPct val="120000"/>
              </a:lnSpc>
              <a:spcBef>
                <a:spcPts val="1000"/>
              </a:spcBef>
              <a:defRPr sz="4400">
                <a:solidFill>
                  <a:srgbClr val="FFFFFF"/>
                </a:solidFill>
              </a:defRPr>
            </a:pPr>
            <a:endParaRPr/>
          </a:p>
        </p:txBody>
      </p:sp>
      <p:sp>
        <p:nvSpPr>
          <p:cNvPr id="1222" name="テキスト プレースホルダー 9"/>
          <p:cNvSpPr>
            <a:spLocks noGrp="1"/>
          </p:cNvSpPr>
          <p:nvPr>
            <p:ph type="body" sz="quarter" idx="26"/>
          </p:nvPr>
        </p:nvSpPr>
        <p:spPr>
          <a:xfrm>
            <a:off x="10268331" y="5215066"/>
            <a:ext cx="90011" cy="900101"/>
          </a:xfrm>
          <a:prstGeom prst="rect">
            <a:avLst/>
          </a:prstGeom>
          <a:solidFill>
            <a:schemeClr val="accent1">
              <a:alpha val="69000"/>
            </a:schemeClr>
          </a:solidFill>
        </p:spPr>
        <p:txBody>
          <a:bodyPr lIns="81637" tIns="81637" rIns="81637" bIns="81637"/>
          <a:lstStyle/>
          <a:p>
            <a:pPr>
              <a:spcBef>
                <a:spcPts val="400"/>
              </a:spcBef>
              <a:defRPr sz="2000"/>
            </a:pPr>
            <a:endParaRPr/>
          </a:p>
        </p:txBody>
      </p:sp>
      <p:sp>
        <p:nvSpPr>
          <p:cNvPr id="1223" name="テキスト プレースホルダー 11"/>
          <p:cNvSpPr>
            <a:spLocks noGrp="1"/>
          </p:cNvSpPr>
          <p:nvPr>
            <p:ph type="body" sz="quarter" idx="27"/>
          </p:nvPr>
        </p:nvSpPr>
        <p:spPr>
          <a:xfrm>
            <a:off x="10403346" y="5188505"/>
            <a:ext cx="7290811" cy="945106"/>
          </a:xfrm>
          <a:prstGeom prst="rect">
            <a:avLst/>
          </a:prstGeom>
        </p:spPr>
        <p:txBody>
          <a:bodyPr lIns="81637" tIns="81637" rIns="81637" bIns="81637" anchor="ctr"/>
          <a:lstStyle/>
          <a:p>
            <a:pPr>
              <a:lnSpc>
                <a:spcPct val="120000"/>
              </a:lnSpc>
              <a:spcBef>
                <a:spcPts val="400"/>
              </a:spcBef>
              <a:defRPr sz="2000">
                <a:solidFill>
                  <a:srgbClr val="FFFFFF"/>
                </a:solidFill>
              </a:defRPr>
            </a:pPr>
            <a:endParaRPr/>
          </a:p>
        </p:txBody>
      </p:sp>
    </p:spTree>
  </p:cSld>
  <p:clrMapOvr>
    <a:masterClrMapping/>
  </p:clrMapOvr>
  <p:transition spd="med"/>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tx">
  <p:cSld name="3_ユーザー設定レイアウト">
    <p:spTree>
      <p:nvGrpSpPr>
        <p:cNvPr id="1" name=""/>
        <p:cNvGrpSpPr/>
        <p:nvPr/>
      </p:nvGrpSpPr>
      <p:grpSpPr>
        <a:xfrm>
          <a:off x="0" y="0"/>
          <a:ext cx="0" cy="0"/>
          <a:chOff x="0" y="0"/>
          <a:chExt cx="0" cy="0"/>
        </a:xfrm>
      </p:grpSpPr>
      <p:sp>
        <p:nvSpPr>
          <p:cNvPr id="1230" name="直角三角形 8"/>
          <p:cNvSpPr/>
          <p:nvPr/>
        </p:nvSpPr>
        <p:spPr>
          <a:xfrm rot="10800000">
            <a:off x="16421955" y="-1370"/>
            <a:ext cx="1864459" cy="2350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1231" name="直角三角形 9"/>
          <p:cNvSpPr/>
          <p:nvPr/>
        </p:nvSpPr>
        <p:spPr>
          <a:xfrm rot="10800000">
            <a:off x="14212397" y="-1371"/>
            <a:ext cx="4095456" cy="1949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1232" name="直線コネクタ 6"/>
          <p:cNvSpPr/>
          <p:nvPr/>
        </p:nvSpPr>
        <p:spPr>
          <a:xfrm>
            <a:off x="603507" y="1273069"/>
            <a:ext cx="17079398" cy="1"/>
          </a:xfrm>
          <a:prstGeom prst="line">
            <a:avLst/>
          </a:prstGeom>
          <a:ln w="12700">
            <a:solidFill>
              <a:schemeClr val="accent1"/>
            </a:solidFill>
          </a:ln>
        </p:spPr>
        <p:txBody>
          <a:bodyPr lIns="45719" rIns="45719"/>
          <a:lstStyle/>
          <a:p>
            <a:endParaRPr/>
          </a:p>
        </p:txBody>
      </p:sp>
      <p:sp>
        <p:nvSpPr>
          <p:cNvPr id="1233" name="大標題文字"/>
          <p:cNvSpPr txBox="1">
            <a:spLocks noGrp="1"/>
          </p:cNvSpPr>
          <p:nvPr>
            <p:ph type="title"/>
          </p:nvPr>
        </p:nvSpPr>
        <p:spPr>
          <a:xfrm>
            <a:off x="592256" y="192949"/>
            <a:ext cx="16741861" cy="1125127"/>
          </a:xfrm>
          <a:prstGeom prst="rect">
            <a:avLst/>
          </a:prstGeom>
        </p:spPr>
        <p:txBody>
          <a:bodyPr lIns="81637" tIns="81637" rIns="81637" bIns="81637">
            <a:normAutofit/>
          </a:bodyPr>
          <a:lstStyle>
            <a:lvl1pPr algn="l">
              <a:defRPr sz="5400" spc="1500">
                <a:solidFill>
                  <a:schemeClr val="accent1"/>
                </a:solidFill>
              </a:defRPr>
            </a:lvl1pPr>
          </a:lstStyle>
          <a:p>
            <a:r>
              <a:t>大標題文字</a:t>
            </a:r>
          </a:p>
        </p:txBody>
      </p:sp>
      <p:sp>
        <p:nvSpPr>
          <p:cNvPr id="1234" name="幻燈片編號"/>
          <p:cNvSpPr txBox="1">
            <a:spLocks noGrp="1"/>
          </p:cNvSpPr>
          <p:nvPr>
            <p:ph type="sldNum" sz="quarter" idx="2"/>
          </p:nvPr>
        </p:nvSpPr>
        <p:spPr>
          <a:xfrm>
            <a:off x="17371930" y="9542273"/>
            <a:ext cx="626430" cy="645877"/>
          </a:xfrm>
          <a:prstGeom prst="rect">
            <a:avLst/>
          </a:prstGeom>
        </p:spPr>
        <p:txBody>
          <a:bodyPr lIns="81637" tIns="81637" rIns="81637" bIns="81637"/>
          <a:lstStyle>
            <a:lvl1pPr algn="l">
              <a:defRPr sz="3200">
                <a:solidFill>
                  <a:srgbClr val="A2A2A2"/>
                </a:solidFill>
                <a:latin typeface="Roboto Condensed Light"/>
                <a:ea typeface="Roboto Condensed Light"/>
                <a:cs typeface="Roboto Condensed Light"/>
                <a:sym typeface="Roboto Condensed Light"/>
              </a:defRPr>
            </a:lvl1pPr>
          </a:lstStyle>
          <a:p>
            <a:fld id="{86CB4B4D-7CA3-9044-876B-883B54F8677D}" type="slidenum">
              <a:t>‹#›</a:t>
            </a:fld>
            <a:endParaRPr/>
          </a:p>
        </p:txBody>
      </p:sp>
      <p:grpSp>
        <p:nvGrpSpPr>
          <p:cNvPr id="1250" name="グループ化 25"/>
          <p:cNvGrpSpPr/>
          <p:nvPr/>
        </p:nvGrpSpPr>
        <p:grpSpPr>
          <a:xfrm>
            <a:off x="7956114" y="2287309"/>
            <a:ext cx="3227295" cy="3233988"/>
            <a:chOff x="0" y="0"/>
            <a:chExt cx="3227294" cy="3233987"/>
          </a:xfrm>
        </p:grpSpPr>
        <p:sp>
          <p:nvSpPr>
            <p:cNvPr id="1235" name="ドーナツ 4"/>
            <p:cNvSpPr/>
            <p:nvPr/>
          </p:nvSpPr>
          <p:spPr>
            <a:xfrm>
              <a:off x="319375" y="344423"/>
              <a:ext cx="2574859" cy="257486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330" y="10800"/>
                  </a:moveTo>
                  <a:cubicBezTo>
                    <a:pt x="2330" y="15478"/>
                    <a:pt x="6122" y="19270"/>
                    <a:pt x="10800" y="19270"/>
                  </a:cubicBezTo>
                  <a:cubicBezTo>
                    <a:pt x="15478" y="19270"/>
                    <a:pt x="19270" y="15478"/>
                    <a:pt x="19270" y="10800"/>
                  </a:cubicBezTo>
                  <a:cubicBezTo>
                    <a:pt x="19270" y="6122"/>
                    <a:pt x="15478" y="2330"/>
                    <a:pt x="10800" y="2330"/>
                  </a:cubicBezTo>
                  <a:cubicBezTo>
                    <a:pt x="6122" y="2330"/>
                    <a:pt x="2330" y="6122"/>
                    <a:pt x="2330" y="10800"/>
                  </a:cubicBezTo>
                  <a:close/>
                </a:path>
              </a:pathLst>
            </a:custGeom>
            <a:solidFill>
              <a:srgbClr val="40D8FF"/>
            </a:solidFill>
            <a:ln w="12700" cap="flat">
              <a:noFill/>
              <a:miter lim="400000"/>
            </a:ln>
            <a:effectLst/>
          </p:spPr>
          <p:txBody>
            <a:bodyPr wrap="square" lIns="45719" tIns="45719" rIns="45719" bIns="45719" numCol="1" anchor="ctr">
              <a:noAutofit/>
            </a:bodyPr>
            <a:lstStyle/>
            <a:p>
              <a:pPr algn="ctr"/>
              <a:endParaRPr/>
            </a:p>
          </p:txBody>
        </p:sp>
        <p:sp>
          <p:nvSpPr>
            <p:cNvPr id="1236" name="台形 5"/>
            <p:cNvSpPr/>
            <p:nvPr/>
          </p:nvSpPr>
          <p:spPr>
            <a:xfrm>
              <a:off x="1359984" y="0"/>
              <a:ext cx="493641" cy="57143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400" y="0"/>
                  </a:lnTo>
                  <a:lnTo>
                    <a:pt x="16200" y="0"/>
                  </a:lnTo>
                  <a:lnTo>
                    <a:pt x="21600" y="21600"/>
                  </a:lnTo>
                  <a:close/>
                </a:path>
              </a:pathLst>
            </a:custGeom>
            <a:solidFill>
              <a:srgbClr val="40D8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37" name="台形 9"/>
            <p:cNvSpPr/>
            <p:nvPr/>
          </p:nvSpPr>
          <p:spPr>
            <a:xfrm rot="10800000">
              <a:off x="1359985" y="2662557"/>
              <a:ext cx="493641" cy="57143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400" y="0"/>
                  </a:lnTo>
                  <a:lnTo>
                    <a:pt x="16200" y="0"/>
                  </a:lnTo>
                  <a:lnTo>
                    <a:pt x="21600" y="21600"/>
                  </a:lnTo>
                  <a:close/>
                </a:path>
              </a:pathLst>
            </a:custGeom>
            <a:solidFill>
              <a:srgbClr val="40D8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1240" name="グループ化 12"/>
            <p:cNvGrpSpPr/>
            <p:nvPr/>
          </p:nvGrpSpPr>
          <p:grpSpPr>
            <a:xfrm>
              <a:off x="471558" y="169173"/>
              <a:ext cx="2270494" cy="2925360"/>
              <a:chOff x="0" y="0"/>
              <a:chExt cx="2270493" cy="2925359"/>
            </a:xfrm>
          </p:grpSpPr>
          <p:sp>
            <p:nvSpPr>
              <p:cNvPr id="1238" name="台形 10"/>
              <p:cNvSpPr/>
              <p:nvPr/>
            </p:nvSpPr>
            <p:spPr>
              <a:xfrm rot="8683707">
                <a:off x="1657176" y="2263853"/>
                <a:ext cx="493641" cy="57143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400" y="0"/>
                    </a:lnTo>
                    <a:lnTo>
                      <a:pt x="16200" y="0"/>
                    </a:lnTo>
                    <a:lnTo>
                      <a:pt x="21600" y="21600"/>
                    </a:lnTo>
                    <a:close/>
                  </a:path>
                </a:pathLst>
              </a:custGeom>
              <a:solidFill>
                <a:srgbClr val="40D8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39" name="台形 11"/>
              <p:cNvSpPr/>
              <p:nvPr/>
            </p:nvSpPr>
            <p:spPr>
              <a:xfrm rot="19483707">
                <a:off x="119676" y="90076"/>
                <a:ext cx="493641" cy="57143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400" y="0"/>
                    </a:lnTo>
                    <a:lnTo>
                      <a:pt x="16200" y="0"/>
                    </a:lnTo>
                    <a:lnTo>
                      <a:pt x="21600" y="21600"/>
                    </a:lnTo>
                    <a:close/>
                  </a:path>
                </a:pathLst>
              </a:custGeom>
              <a:solidFill>
                <a:srgbClr val="40D8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1243" name="グループ化 15"/>
            <p:cNvGrpSpPr/>
            <p:nvPr/>
          </p:nvGrpSpPr>
          <p:grpSpPr>
            <a:xfrm>
              <a:off x="0" y="893722"/>
              <a:ext cx="3227295" cy="1474061"/>
              <a:chOff x="0" y="0"/>
              <a:chExt cx="3227294" cy="1474059"/>
            </a:xfrm>
          </p:grpSpPr>
          <p:sp>
            <p:nvSpPr>
              <p:cNvPr id="1241" name="台形 16"/>
              <p:cNvSpPr/>
              <p:nvPr/>
            </p:nvSpPr>
            <p:spPr>
              <a:xfrm rot="6486146">
                <a:off x="2632210" y="864964"/>
                <a:ext cx="493641" cy="57143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400" y="0"/>
                    </a:lnTo>
                    <a:lnTo>
                      <a:pt x="16200" y="0"/>
                    </a:lnTo>
                    <a:lnTo>
                      <a:pt x="21600" y="21600"/>
                    </a:lnTo>
                    <a:close/>
                  </a:path>
                </a:pathLst>
              </a:custGeom>
              <a:solidFill>
                <a:srgbClr val="40D8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42" name="台形 17"/>
              <p:cNvSpPr/>
              <p:nvPr/>
            </p:nvSpPr>
            <p:spPr>
              <a:xfrm rot="17286145">
                <a:off x="101443" y="37664"/>
                <a:ext cx="493641" cy="57143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400" y="0"/>
                    </a:lnTo>
                    <a:lnTo>
                      <a:pt x="16200" y="0"/>
                    </a:lnTo>
                    <a:lnTo>
                      <a:pt x="21600" y="21600"/>
                    </a:lnTo>
                    <a:close/>
                  </a:path>
                </a:pathLst>
              </a:custGeom>
              <a:solidFill>
                <a:srgbClr val="40D8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1246" name="グループ化 18"/>
            <p:cNvGrpSpPr/>
            <p:nvPr/>
          </p:nvGrpSpPr>
          <p:grpSpPr>
            <a:xfrm>
              <a:off x="4671" y="859395"/>
              <a:ext cx="3219397" cy="1515215"/>
              <a:chOff x="0" y="0"/>
              <a:chExt cx="3219396" cy="1515214"/>
            </a:xfrm>
          </p:grpSpPr>
          <p:sp>
            <p:nvSpPr>
              <p:cNvPr id="1244" name="台形 19"/>
              <p:cNvSpPr/>
              <p:nvPr/>
            </p:nvSpPr>
            <p:spPr>
              <a:xfrm rot="4265237">
                <a:off x="2622284" y="40388"/>
                <a:ext cx="493641" cy="57143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400" y="0"/>
                    </a:lnTo>
                    <a:lnTo>
                      <a:pt x="16200" y="0"/>
                    </a:lnTo>
                    <a:lnTo>
                      <a:pt x="21600" y="21600"/>
                    </a:lnTo>
                    <a:close/>
                  </a:path>
                </a:pathLst>
              </a:custGeom>
              <a:solidFill>
                <a:srgbClr val="40D8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45" name="台形 20"/>
              <p:cNvSpPr/>
              <p:nvPr/>
            </p:nvSpPr>
            <p:spPr>
              <a:xfrm rot="15065237">
                <a:off x="103471" y="903396"/>
                <a:ext cx="493641" cy="57143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400" y="0"/>
                    </a:lnTo>
                    <a:lnTo>
                      <a:pt x="16200" y="0"/>
                    </a:lnTo>
                    <a:lnTo>
                      <a:pt x="21600" y="21600"/>
                    </a:lnTo>
                    <a:close/>
                  </a:path>
                </a:pathLst>
              </a:custGeom>
              <a:solidFill>
                <a:srgbClr val="40D8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1249" name="グループ化 21"/>
            <p:cNvGrpSpPr/>
            <p:nvPr/>
          </p:nvGrpSpPr>
          <p:grpSpPr>
            <a:xfrm>
              <a:off x="433814" y="201376"/>
              <a:ext cx="2335861" cy="2882999"/>
              <a:chOff x="0" y="0"/>
              <a:chExt cx="2335860" cy="2882998"/>
            </a:xfrm>
          </p:grpSpPr>
          <p:sp>
            <p:nvSpPr>
              <p:cNvPr id="1247" name="台形 22"/>
              <p:cNvSpPr/>
              <p:nvPr/>
            </p:nvSpPr>
            <p:spPr>
              <a:xfrm rot="2213029">
                <a:off x="1720135" y="90955"/>
                <a:ext cx="493641" cy="57143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400" y="0"/>
                    </a:lnTo>
                    <a:lnTo>
                      <a:pt x="16200" y="0"/>
                    </a:lnTo>
                    <a:lnTo>
                      <a:pt x="21600" y="21600"/>
                    </a:lnTo>
                    <a:close/>
                  </a:path>
                </a:pathLst>
              </a:custGeom>
              <a:solidFill>
                <a:srgbClr val="40D8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48" name="台形 23"/>
              <p:cNvSpPr/>
              <p:nvPr/>
            </p:nvSpPr>
            <p:spPr>
              <a:xfrm rot="13013029">
                <a:off x="122084" y="2220613"/>
                <a:ext cx="493641" cy="57143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400" y="0"/>
                    </a:lnTo>
                    <a:lnTo>
                      <a:pt x="16200" y="0"/>
                    </a:lnTo>
                    <a:lnTo>
                      <a:pt x="21600" y="21600"/>
                    </a:lnTo>
                    <a:close/>
                  </a:path>
                </a:pathLst>
              </a:custGeom>
              <a:solidFill>
                <a:srgbClr val="40D8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1266" name="グループ化 26"/>
          <p:cNvGrpSpPr/>
          <p:nvPr/>
        </p:nvGrpSpPr>
        <p:grpSpPr>
          <a:xfrm>
            <a:off x="10823459" y="4862069"/>
            <a:ext cx="1949549" cy="1953593"/>
            <a:chOff x="0" y="0"/>
            <a:chExt cx="1949548" cy="1953591"/>
          </a:xfrm>
        </p:grpSpPr>
        <p:sp>
          <p:nvSpPr>
            <p:cNvPr id="1251" name="ドーナツ 27"/>
            <p:cNvSpPr/>
            <p:nvPr/>
          </p:nvSpPr>
          <p:spPr>
            <a:xfrm>
              <a:off x="192928" y="208059"/>
              <a:ext cx="1555426" cy="155542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330" y="10800"/>
                  </a:moveTo>
                  <a:cubicBezTo>
                    <a:pt x="2330" y="15478"/>
                    <a:pt x="6122" y="19270"/>
                    <a:pt x="10800" y="19270"/>
                  </a:cubicBezTo>
                  <a:cubicBezTo>
                    <a:pt x="15478" y="19270"/>
                    <a:pt x="19270" y="15478"/>
                    <a:pt x="19270" y="10800"/>
                  </a:cubicBezTo>
                  <a:cubicBezTo>
                    <a:pt x="19270" y="6122"/>
                    <a:pt x="15478" y="2330"/>
                    <a:pt x="10800" y="2330"/>
                  </a:cubicBezTo>
                  <a:cubicBezTo>
                    <a:pt x="6122" y="2330"/>
                    <a:pt x="2330" y="6122"/>
                    <a:pt x="2330" y="10800"/>
                  </a:cubicBezTo>
                  <a:close/>
                </a:path>
              </a:pathLst>
            </a:custGeom>
            <a:solidFill>
              <a:srgbClr val="40D8FF"/>
            </a:solidFill>
            <a:ln w="12700" cap="flat">
              <a:noFill/>
              <a:miter lim="400000"/>
            </a:ln>
            <a:effectLst/>
          </p:spPr>
          <p:txBody>
            <a:bodyPr wrap="square" lIns="45719" tIns="45719" rIns="45719" bIns="45719" numCol="1" anchor="ctr">
              <a:noAutofit/>
            </a:bodyPr>
            <a:lstStyle/>
            <a:p>
              <a:pPr algn="ctr"/>
              <a:endParaRPr/>
            </a:p>
          </p:txBody>
        </p:sp>
        <p:sp>
          <p:nvSpPr>
            <p:cNvPr id="1252" name="台形 28"/>
            <p:cNvSpPr/>
            <p:nvPr/>
          </p:nvSpPr>
          <p:spPr>
            <a:xfrm>
              <a:off x="821541" y="0"/>
              <a:ext cx="298199" cy="34519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400" y="0"/>
                  </a:lnTo>
                  <a:lnTo>
                    <a:pt x="16200" y="0"/>
                  </a:lnTo>
                  <a:lnTo>
                    <a:pt x="21600" y="21600"/>
                  </a:lnTo>
                  <a:close/>
                </a:path>
              </a:pathLst>
            </a:custGeom>
            <a:solidFill>
              <a:srgbClr val="40D8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53" name="台形 29"/>
            <p:cNvSpPr/>
            <p:nvPr/>
          </p:nvSpPr>
          <p:spPr>
            <a:xfrm rot="10800000">
              <a:off x="821542" y="1608401"/>
              <a:ext cx="298199" cy="34519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400" y="0"/>
                  </a:lnTo>
                  <a:lnTo>
                    <a:pt x="16200" y="0"/>
                  </a:lnTo>
                  <a:lnTo>
                    <a:pt x="21600" y="21600"/>
                  </a:lnTo>
                  <a:close/>
                </a:path>
              </a:pathLst>
            </a:custGeom>
            <a:solidFill>
              <a:srgbClr val="40D8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1256" name="グループ化 30"/>
            <p:cNvGrpSpPr/>
            <p:nvPr/>
          </p:nvGrpSpPr>
          <p:grpSpPr>
            <a:xfrm>
              <a:off x="284859" y="102194"/>
              <a:ext cx="1371564" cy="1767156"/>
              <a:chOff x="0" y="0"/>
              <a:chExt cx="1371562" cy="1767154"/>
            </a:xfrm>
          </p:grpSpPr>
          <p:sp>
            <p:nvSpPr>
              <p:cNvPr id="1254" name="台形 40"/>
              <p:cNvSpPr/>
              <p:nvPr/>
            </p:nvSpPr>
            <p:spPr>
              <a:xfrm rot="8683707">
                <a:off x="1001070" y="1367550"/>
                <a:ext cx="298199" cy="34519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400" y="0"/>
                    </a:lnTo>
                    <a:lnTo>
                      <a:pt x="16200" y="0"/>
                    </a:lnTo>
                    <a:lnTo>
                      <a:pt x="21600" y="21600"/>
                    </a:lnTo>
                    <a:close/>
                  </a:path>
                </a:pathLst>
              </a:custGeom>
              <a:solidFill>
                <a:srgbClr val="40D8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55" name="台形 41"/>
              <p:cNvSpPr/>
              <p:nvPr/>
            </p:nvSpPr>
            <p:spPr>
              <a:xfrm rot="19483707">
                <a:off x="72294" y="54413"/>
                <a:ext cx="298199" cy="34519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400" y="0"/>
                    </a:lnTo>
                    <a:lnTo>
                      <a:pt x="16200" y="0"/>
                    </a:lnTo>
                    <a:lnTo>
                      <a:pt x="21600" y="21600"/>
                    </a:lnTo>
                    <a:close/>
                  </a:path>
                </a:pathLst>
              </a:custGeom>
              <a:solidFill>
                <a:srgbClr val="40D8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1259" name="グループ化 31"/>
            <p:cNvGrpSpPr/>
            <p:nvPr/>
          </p:nvGrpSpPr>
          <p:grpSpPr>
            <a:xfrm>
              <a:off x="0" y="539882"/>
              <a:ext cx="1949549" cy="890451"/>
              <a:chOff x="0" y="0"/>
              <a:chExt cx="1949548" cy="890450"/>
            </a:xfrm>
          </p:grpSpPr>
          <p:sp>
            <p:nvSpPr>
              <p:cNvPr id="1257" name="台形 38"/>
              <p:cNvSpPr/>
              <p:nvPr/>
            </p:nvSpPr>
            <p:spPr>
              <a:xfrm rot="6486146">
                <a:off x="1590069" y="522508"/>
                <a:ext cx="298199" cy="34519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400" y="0"/>
                    </a:lnTo>
                    <a:lnTo>
                      <a:pt x="16200" y="0"/>
                    </a:lnTo>
                    <a:lnTo>
                      <a:pt x="21600" y="21600"/>
                    </a:lnTo>
                    <a:close/>
                  </a:path>
                </a:pathLst>
              </a:custGeom>
              <a:solidFill>
                <a:srgbClr val="40D8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58" name="台形 39"/>
              <p:cNvSpPr/>
              <p:nvPr/>
            </p:nvSpPr>
            <p:spPr>
              <a:xfrm rot="17286145">
                <a:off x="61280" y="22752"/>
                <a:ext cx="298199" cy="34519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400" y="0"/>
                    </a:lnTo>
                    <a:lnTo>
                      <a:pt x="16200" y="0"/>
                    </a:lnTo>
                    <a:lnTo>
                      <a:pt x="21600" y="21600"/>
                    </a:lnTo>
                    <a:close/>
                  </a:path>
                </a:pathLst>
              </a:custGeom>
              <a:solidFill>
                <a:srgbClr val="40D8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1262" name="グループ化 32"/>
            <p:cNvGrpSpPr/>
            <p:nvPr/>
          </p:nvGrpSpPr>
          <p:grpSpPr>
            <a:xfrm>
              <a:off x="2821" y="519144"/>
              <a:ext cx="1944778" cy="915314"/>
              <a:chOff x="0" y="0"/>
              <a:chExt cx="1944776" cy="915312"/>
            </a:xfrm>
          </p:grpSpPr>
          <p:sp>
            <p:nvSpPr>
              <p:cNvPr id="1260" name="台形 36"/>
              <p:cNvSpPr/>
              <p:nvPr/>
            </p:nvSpPr>
            <p:spPr>
              <a:xfrm rot="4265237">
                <a:off x="1584073" y="24397"/>
                <a:ext cx="298199" cy="34519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400" y="0"/>
                    </a:lnTo>
                    <a:lnTo>
                      <a:pt x="16200" y="0"/>
                    </a:lnTo>
                    <a:lnTo>
                      <a:pt x="21600" y="21600"/>
                    </a:lnTo>
                    <a:close/>
                  </a:path>
                </a:pathLst>
              </a:custGeom>
              <a:solidFill>
                <a:srgbClr val="40D8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61" name="台形 37"/>
              <p:cNvSpPr/>
              <p:nvPr/>
            </p:nvSpPr>
            <p:spPr>
              <a:xfrm rot="15065237">
                <a:off x="62505" y="545725"/>
                <a:ext cx="298199" cy="34519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400" y="0"/>
                    </a:lnTo>
                    <a:lnTo>
                      <a:pt x="16200" y="0"/>
                    </a:lnTo>
                    <a:lnTo>
                      <a:pt x="21600" y="21600"/>
                    </a:lnTo>
                    <a:close/>
                  </a:path>
                </a:pathLst>
              </a:custGeom>
              <a:solidFill>
                <a:srgbClr val="40D8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1265" name="グループ化 33"/>
            <p:cNvGrpSpPr/>
            <p:nvPr/>
          </p:nvGrpSpPr>
          <p:grpSpPr>
            <a:xfrm>
              <a:off x="262059" y="121647"/>
              <a:ext cx="1411050" cy="1741567"/>
              <a:chOff x="0" y="0"/>
              <a:chExt cx="1411048" cy="1741565"/>
            </a:xfrm>
          </p:grpSpPr>
          <p:sp>
            <p:nvSpPr>
              <p:cNvPr id="1263" name="台形 34"/>
              <p:cNvSpPr/>
              <p:nvPr/>
            </p:nvSpPr>
            <p:spPr>
              <a:xfrm rot="2213029">
                <a:off x="1039101" y="54944"/>
                <a:ext cx="298199" cy="34519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400" y="0"/>
                    </a:lnTo>
                    <a:lnTo>
                      <a:pt x="16200" y="0"/>
                    </a:lnTo>
                    <a:lnTo>
                      <a:pt x="21600" y="21600"/>
                    </a:lnTo>
                    <a:close/>
                  </a:path>
                </a:pathLst>
              </a:custGeom>
              <a:solidFill>
                <a:srgbClr val="40D8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64" name="台形 35"/>
              <p:cNvSpPr/>
              <p:nvPr/>
            </p:nvSpPr>
            <p:spPr>
              <a:xfrm rot="13013029">
                <a:off x="73749" y="1341431"/>
                <a:ext cx="298199" cy="34519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400" y="0"/>
                    </a:lnTo>
                    <a:lnTo>
                      <a:pt x="16200" y="0"/>
                    </a:lnTo>
                    <a:lnTo>
                      <a:pt x="21600" y="21600"/>
                    </a:lnTo>
                    <a:close/>
                  </a:path>
                </a:pathLst>
              </a:custGeom>
              <a:solidFill>
                <a:srgbClr val="40D8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1282" name="グループ化 42"/>
          <p:cNvGrpSpPr/>
          <p:nvPr/>
        </p:nvGrpSpPr>
        <p:grpSpPr>
          <a:xfrm>
            <a:off x="6723224" y="5228490"/>
            <a:ext cx="2469564" cy="2474685"/>
            <a:chOff x="0" y="0"/>
            <a:chExt cx="2469562" cy="2474683"/>
          </a:xfrm>
        </p:grpSpPr>
        <p:sp>
          <p:nvSpPr>
            <p:cNvPr id="1267" name="ドーナツ 43"/>
            <p:cNvSpPr/>
            <p:nvPr/>
          </p:nvSpPr>
          <p:spPr>
            <a:xfrm>
              <a:off x="244390" y="263556"/>
              <a:ext cx="1970313" cy="197031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330" y="10800"/>
                  </a:moveTo>
                  <a:cubicBezTo>
                    <a:pt x="2330" y="15478"/>
                    <a:pt x="6122" y="19270"/>
                    <a:pt x="10800" y="19270"/>
                  </a:cubicBezTo>
                  <a:cubicBezTo>
                    <a:pt x="15478" y="19270"/>
                    <a:pt x="19270" y="15478"/>
                    <a:pt x="19270" y="10800"/>
                  </a:cubicBezTo>
                  <a:cubicBezTo>
                    <a:pt x="19270" y="6122"/>
                    <a:pt x="15478" y="2330"/>
                    <a:pt x="10800" y="2330"/>
                  </a:cubicBezTo>
                  <a:cubicBezTo>
                    <a:pt x="6122" y="2330"/>
                    <a:pt x="2330" y="6122"/>
                    <a:pt x="2330" y="10800"/>
                  </a:cubicBezTo>
                  <a:close/>
                </a:path>
              </a:pathLst>
            </a:custGeom>
            <a:solidFill>
              <a:srgbClr val="40D8FF"/>
            </a:solidFill>
            <a:ln w="12700" cap="flat">
              <a:noFill/>
              <a:miter lim="400000"/>
            </a:ln>
            <a:effectLst/>
          </p:spPr>
          <p:txBody>
            <a:bodyPr wrap="square" lIns="45719" tIns="45719" rIns="45719" bIns="45719" numCol="1" anchor="ctr">
              <a:noAutofit/>
            </a:bodyPr>
            <a:lstStyle/>
            <a:p>
              <a:pPr algn="ctr"/>
              <a:endParaRPr/>
            </a:p>
          </p:txBody>
        </p:sp>
        <p:sp>
          <p:nvSpPr>
            <p:cNvPr id="1268" name="台形 44"/>
            <p:cNvSpPr/>
            <p:nvPr/>
          </p:nvSpPr>
          <p:spPr>
            <a:xfrm>
              <a:off x="1040676" y="0"/>
              <a:ext cx="377740" cy="43726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400" y="0"/>
                  </a:lnTo>
                  <a:lnTo>
                    <a:pt x="16200" y="0"/>
                  </a:lnTo>
                  <a:lnTo>
                    <a:pt x="21600" y="21600"/>
                  </a:lnTo>
                  <a:close/>
                </a:path>
              </a:pathLst>
            </a:custGeom>
            <a:solidFill>
              <a:srgbClr val="40D8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69" name="台形 45"/>
            <p:cNvSpPr/>
            <p:nvPr/>
          </p:nvSpPr>
          <p:spPr>
            <a:xfrm rot="10800000">
              <a:off x="1040676" y="2037418"/>
              <a:ext cx="377740" cy="43726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400" y="0"/>
                  </a:lnTo>
                  <a:lnTo>
                    <a:pt x="16200" y="0"/>
                  </a:lnTo>
                  <a:lnTo>
                    <a:pt x="21600" y="21600"/>
                  </a:lnTo>
                  <a:close/>
                </a:path>
              </a:pathLst>
            </a:custGeom>
            <a:solidFill>
              <a:srgbClr val="40D8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1272" name="グループ化 46"/>
            <p:cNvGrpSpPr/>
            <p:nvPr/>
          </p:nvGrpSpPr>
          <p:grpSpPr>
            <a:xfrm>
              <a:off x="360842" y="129453"/>
              <a:ext cx="1737408" cy="2238519"/>
              <a:chOff x="0" y="0"/>
              <a:chExt cx="1737407" cy="2238518"/>
            </a:xfrm>
          </p:grpSpPr>
          <p:sp>
            <p:nvSpPr>
              <p:cNvPr id="1270" name="台形 56"/>
              <p:cNvSpPr/>
              <p:nvPr/>
            </p:nvSpPr>
            <p:spPr>
              <a:xfrm rot="8683707">
                <a:off x="1268090" y="1732326"/>
                <a:ext cx="377740" cy="43726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400" y="0"/>
                    </a:lnTo>
                    <a:lnTo>
                      <a:pt x="16200" y="0"/>
                    </a:lnTo>
                    <a:lnTo>
                      <a:pt x="21600" y="21600"/>
                    </a:lnTo>
                    <a:close/>
                  </a:path>
                </a:pathLst>
              </a:custGeom>
              <a:solidFill>
                <a:srgbClr val="40D8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71" name="台形 57"/>
              <p:cNvSpPr/>
              <p:nvPr/>
            </p:nvSpPr>
            <p:spPr>
              <a:xfrm rot="19483707">
                <a:off x="91578" y="68927"/>
                <a:ext cx="377740" cy="43726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400" y="0"/>
                    </a:lnTo>
                    <a:lnTo>
                      <a:pt x="16200" y="0"/>
                    </a:lnTo>
                    <a:lnTo>
                      <a:pt x="21600" y="21600"/>
                    </a:lnTo>
                    <a:close/>
                  </a:path>
                </a:pathLst>
              </a:custGeom>
              <a:solidFill>
                <a:srgbClr val="40D8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1275" name="グループ化 47"/>
            <p:cNvGrpSpPr/>
            <p:nvPr/>
          </p:nvGrpSpPr>
          <p:grpSpPr>
            <a:xfrm>
              <a:off x="0" y="683887"/>
              <a:ext cx="2469563" cy="1127968"/>
              <a:chOff x="0" y="0"/>
              <a:chExt cx="2469562" cy="1127967"/>
            </a:xfrm>
          </p:grpSpPr>
          <p:sp>
            <p:nvSpPr>
              <p:cNvPr id="1273" name="台形 54"/>
              <p:cNvSpPr/>
              <p:nvPr/>
            </p:nvSpPr>
            <p:spPr>
              <a:xfrm rot="6486146">
                <a:off x="2014197" y="661880"/>
                <a:ext cx="377740" cy="43726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400" y="0"/>
                    </a:lnTo>
                    <a:lnTo>
                      <a:pt x="16200" y="0"/>
                    </a:lnTo>
                    <a:lnTo>
                      <a:pt x="21600" y="21600"/>
                    </a:lnTo>
                    <a:close/>
                  </a:path>
                </a:pathLst>
              </a:custGeom>
              <a:solidFill>
                <a:srgbClr val="40D8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74" name="台形 55"/>
              <p:cNvSpPr/>
              <p:nvPr/>
            </p:nvSpPr>
            <p:spPr>
              <a:xfrm rot="17286145">
                <a:off x="77626" y="28821"/>
                <a:ext cx="377740" cy="43726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400" y="0"/>
                    </a:lnTo>
                    <a:lnTo>
                      <a:pt x="16200" y="0"/>
                    </a:lnTo>
                    <a:lnTo>
                      <a:pt x="21600" y="21600"/>
                    </a:lnTo>
                    <a:close/>
                  </a:path>
                </a:pathLst>
              </a:custGeom>
              <a:solidFill>
                <a:srgbClr val="40D8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1278" name="グループ化 48"/>
            <p:cNvGrpSpPr/>
            <p:nvPr/>
          </p:nvGrpSpPr>
          <p:grpSpPr>
            <a:xfrm>
              <a:off x="3574" y="657619"/>
              <a:ext cx="2463520" cy="1159460"/>
              <a:chOff x="0" y="0"/>
              <a:chExt cx="2463519" cy="1159459"/>
            </a:xfrm>
          </p:grpSpPr>
          <p:sp>
            <p:nvSpPr>
              <p:cNvPr id="1276" name="台形 52"/>
              <p:cNvSpPr/>
              <p:nvPr/>
            </p:nvSpPr>
            <p:spPr>
              <a:xfrm rot="4265237">
                <a:off x="2006602" y="30905"/>
                <a:ext cx="377740" cy="43726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400" y="0"/>
                    </a:lnTo>
                    <a:lnTo>
                      <a:pt x="16200" y="0"/>
                    </a:lnTo>
                    <a:lnTo>
                      <a:pt x="21600" y="21600"/>
                    </a:lnTo>
                    <a:close/>
                  </a:path>
                </a:pathLst>
              </a:custGeom>
              <a:solidFill>
                <a:srgbClr val="40D8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77" name="台形 53"/>
              <p:cNvSpPr/>
              <p:nvPr/>
            </p:nvSpPr>
            <p:spPr>
              <a:xfrm rot="15065237">
                <a:off x="79177" y="691288"/>
                <a:ext cx="377740" cy="43726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400" y="0"/>
                    </a:lnTo>
                    <a:lnTo>
                      <a:pt x="16200" y="0"/>
                    </a:lnTo>
                    <a:lnTo>
                      <a:pt x="21600" y="21600"/>
                    </a:lnTo>
                    <a:close/>
                  </a:path>
                </a:pathLst>
              </a:custGeom>
              <a:solidFill>
                <a:srgbClr val="40D8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1281" name="グループ化 49"/>
            <p:cNvGrpSpPr/>
            <p:nvPr/>
          </p:nvGrpSpPr>
          <p:grpSpPr>
            <a:xfrm>
              <a:off x="331959" y="154095"/>
              <a:ext cx="1787428" cy="2206104"/>
              <a:chOff x="0" y="0"/>
              <a:chExt cx="1787427" cy="2206103"/>
            </a:xfrm>
          </p:grpSpPr>
          <p:sp>
            <p:nvSpPr>
              <p:cNvPr id="1279" name="台形 50"/>
              <p:cNvSpPr/>
              <p:nvPr/>
            </p:nvSpPr>
            <p:spPr>
              <a:xfrm rot="2213029">
                <a:off x="1316267" y="69600"/>
                <a:ext cx="377740" cy="43726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400" y="0"/>
                    </a:lnTo>
                    <a:lnTo>
                      <a:pt x="16200" y="0"/>
                    </a:lnTo>
                    <a:lnTo>
                      <a:pt x="21600" y="21600"/>
                    </a:lnTo>
                    <a:close/>
                  </a:path>
                </a:pathLst>
              </a:custGeom>
              <a:solidFill>
                <a:srgbClr val="40D8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80" name="台形 51"/>
              <p:cNvSpPr/>
              <p:nvPr/>
            </p:nvSpPr>
            <p:spPr>
              <a:xfrm rot="13013029">
                <a:off x="93420" y="1699238"/>
                <a:ext cx="377740" cy="43726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400" y="0"/>
                    </a:lnTo>
                    <a:lnTo>
                      <a:pt x="16200" y="0"/>
                    </a:lnTo>
                    <a:lnTo>
                      <a:pt x="21600" y="21600"/>
                    </a:lnTo>
                    <a:close/>
                  </a:path>
                </a:pathLst>
              </a:custGeom>
              <a:solidFill>
                <a:srgbClr val="40D8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1298" name="グループ化 58"/>
          <p:cNvGrpSpPr/>
          <p:nvPr/>
        </p:nvGrpSpPr>
        <p:grpSpPr>
          <a:xfrm>
            <a:off x="4852543" y="3546319"/>
            <a:ext cx="2362896" cy="2367797"/>
            <a:chOff x="0" y="0"/>
            <a:chExt cx="2362894" cy="2367795"/>
          </a:xfrm>
        </p:grpSpPr>
        <p:sp>
          <p:nvSpPr>
            <p:cNvPr id="1283" name="ドーナツ 59"/>
            <p:cNvSpPr/>
            <p:nvPr/>
          </p:nvSpPr>
          <p:spPr>
            <a:xfrm>
              <a:off x="233834" y="252172"/>
              <a:ext cx="1885209" cy="188520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330" y="10800"/>
                  </a:moveTo>
                  <a:cubicBezTo>
                    <a:pt x="2330" y="15478"/>
                    <a:pt x="6122" y="19270"/>
                    <a:pt x="10800" y="19270"/>
                  </a:cubicBezTo>
                  <a:cubicBezTo>
                    <a:pt x="15478" y="19270"/>
                    <a:pt x="19270" y="15478"/>
                    <a:pt x="19270" y="10800"/>
                  </a:cubicBezTo>
                  <a:cubicBezTo>
                    <a:pt x="19270" y="6122"/>
                    <a:pt x="15478" y="2330"/>
                    <a:pt x="10800" y="2330"/>
                  </a:cubicBezTo>
                  <a:cubicBezTo>
                    <a:pt x="6122" y="2330"/>
                    <a:pt x="2330" y="6122"/>
                    <a:pt x="2330" y="10800"/>
                  </a:cubicBezTo>
                  <a:close/>
                </a:path>
              </a:pathLst>
            </a:custGeom>
            <a:solidFill>
              <a:srgbClr val="40D8FF"/>
            </a:solidFill>
            <a:ln w="12700" cap="flat">
              <a:noFill/>
              <a:miter lim="400000"/>
            </a:ln>
            <a:effectLst/>
          </p:spPr>
          <p:txBody>
            <a:bodyPr wrap="square" lIns="45719" tIns="45719" rIns="45719" bIns="45719" numCol="1" anchor="ctr">
              <a:noAutofit/>
            </a:bodyPr>
            <a:lstStyle/>
            <a:p>
              <a:pPr algn="ctr"/>
              <a:endParaRPr/>
            </a:p>
          </p:txBody>
        </p:sp>
        <p:sp>
          <p:nvSpPr>
            <p:cNvPr id="1284" name="台形 60"/>
            <p:cNvSpPr/>
            <p:nvPr/>
          </p:nvSpPr>
          <p:spPr>
            <a:xfrm>
              <a:off x="995726" y="0"/>
              <a:ext cx="361424" cy="41837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400" y="0"/>
                  </a:lnTo>
                  <a:lnTo>
                    <a:pt x="16200" y="0"/>
                  </a:lnTo>
                  <a:lnTo>
                    <a:pt x="21600" y="21600"/>
                  </a:lnTo>
                  <a:close/>
                </a:path>
              </a:pathLst>
            </a:custGeom>
            <a:solidFill>
              <a:srgbClr val="40D8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85" name="台形 61"/>
            <p:cNvSpPr/>
            <p:nvPr/>
          </p:nvSpPr>
          <p:spPr>
            <a:xfrm rot="10800000">
              <a:off x="995726" y="1949417"/>
              <a:ext cx="361424" cy="41837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400" y="0"/>
                  </a:lnTo>
                  <a:lnTo>
                    <a:pt x="16200" y="0"/>
                  </a:lnTo>
                  <a:lnTo>
                    <a:pt x="21600" y="21600"/>
                  </a:lnTo>
                  <a:close/>
                </a:path>
              </a:pathLst>
            </a:custGeom>
            <a:solidFill>
              <a:srgbClr val="40D8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1288" name="グループ化 62"/>
            <p:cNvGrpSpPr/>
            <p:nvPr/>
          </p:nvGrpSpPr>
          <p:grpSpPr>
            <a:xfrm>
              <a:off x="345256" y="123861"/>
              <a:ext cx="1662364" cy="2141832"/>
              <a:chOff x="0" y="0"/>
              <a:chExt cx="1662363" cy="2141830"/>
            </a:xfrm>
          </p:grpSpPr>
          <p:sp>
            <p:nvSpPr>
              <p:cNvPr id="1286" name="台形 72"/>
              <p:cNvSpPr/>
              <p:nvPr/>
            </p:nvSpPr>
            <p:spPr>
              <a:xfrm rot="8683707">
                <a:off x="1213318" y="1657501"/>
                <a:ext cx="361424" cy="41837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400" y="0"/>
                    </a:lnTo>
                    <a:lnTo>
                      <a:pt x="16200" y="0"/>
                    </a:lnTo>
                    <a:lnTo>
                      <a:pt x="21600" y="21600"/>
                    </a:lnTo>
                    <a:close/>
                  </a:path>
                </a:pathLst>
              </a:custGeom>
              <a:solidFill>
                <a:srgbClr val="40D8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87" name="台形 73"/>
              <p:cNvSpPr/>
              <p:nvPr/>
            </p:nvSpPr>
            <p:spPr>
              <a:xfrm rot="19483707">
                <a:off x="87622" y="65950"/>
                <a:ext cx="361424" cy="41837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400" y="0"/>
                    </a:lnTo>
                    <a:lnTo>
                      <a:pt x="16200" y="0"/>
                    </a:lnTo>
                    <a:lnTo>
                      <a:pt x="21600" y="21600"/>
                    </a:lnTo>
                    <a:close/>
                  </a:path>
                </a:pathLst>
              </a:custGeom>
              <a:solidFill>
                <a:srgbClr val="40D8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1291" name="グループ化 63"/>
            <p:cNvGrpSpPr/>
            <p:nvPr/>
          </p:nvGrpSpPr>
          <p:grpSpPr>
            <a:xfrm>
              <a:off x="0" y="654348"/>
              <a:ext cx="2362895" cy="1079247"/>
              <a:chOff x="0" y="0"/>
              <a:chExt cx="2362894" cy="1079246"/>
            </a:xfrm>
          </p:grpSpPr>
          <p:sp>
            <p:nvSpPr>
              <p:cNvPr id="1289" name="台形 70"/>
              <p:cNvSpPr/>
              <p:nvPr/>
            </p:nvSpPr>
            <p:spPr>
              <a:xfrm rot="6486146">
                <a:off x="1927198" y="633291"/>
                <a:ext cx="361424" cy="41837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400" y="0"/>
                    </a:lnTo>
                    <a:lnTo>
                      <a:pt x="16200" y="0"/>
                    </a:lnTo>
                    <a:lnTo>
                      <a:pt x="21600" y="21600"/>
                    </a:lnTo>
                    <a:close/>
                  </a:path>
                </a:pathLst>
              </a:custGeom>
              <a:solidFill>
                <a:srgbClr val="40D8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90" name="台形 71"/>
              <p:cNvSpPr/>
              <p:nvPr/>
            </p:nvSpPr>
            <p:spPr>
              <a:xfrm rot="17286145">
                <a:off x="74273" y="27576"/>
                <a:ext cx="361424" cy="41837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400" y="0"/>
                    </a:lnTo>
                    <a:lnTo>
                      <a:pt x="16200" y="0"/>
                    </a:lnTo>
                    <a:lnTo>
                      <a:pt x="21600" y="21600"/>
                    </a:lnTo>
                    <a:close/>
                  </a:path>
                </a:pathLst>
              </a:custGeom>
              <a:solidFill>
                <a:srgbClr val="40D8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1294" name="グループ化 64"/>
            <p:cNvGrpSpPr/>
            <p:nvPr/>
          </p:nvGrpSpPr>
          <p:grpSpPr>
            <a:xfrm>
              <a:off x="3420" y="629214"/>
              <a:ext cx="2357113" cy="1109380"/>
              <a:chOff x="0" y="0"/>
              <a:chExt cx="2357112" cy="1109378"/>
            </a:xfrm>
          </p:grpSpPr>
          <p:sp>
            <p:nvSpPr>
              <p:cNvPr id="1292" name="台形 68"/>
              <p:cNvSpPr/>
              <p:nvPr/>
            </p:nvSpPr>
            <p:spPr>
              <a:xfrm rot="4265237">
                <a:off x="1919931" y="29570"/>
                <a:ext cx="361424" cy="41837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400" y="0"/>
                    </a:lnTo>
                    <a:lnTo>
                      <a:pt x="16200" y="0"/>
                    </a:lnTo>
                    <a:lnTo>
                      <a:pt x="21600" y="21600"/>
                    </a:lnTo>
                    <a:close/>
                  </a:path>
                </a:pathLst>
              </a:custGeom>
              <a:solidFill>
                <a:srgbClr val="40D8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93" name="台形 69"/>
              <p:cNvSpPr/>
              <p:nvPr/>
            </p:nvSpPr>
            <p:spPr>
              <a:xfrm rot="15065237">
                <a:off x="75757" y="661430"/>
                <a:ext cx="361424" cy="41837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400" y="0"/>
                    </a:lnTo>
                    <a:lnTo>
                      <a:pt x="16200" y="0"/>
                    </a:lnTo>
                    <a:lnTo>
                      <a:pt x="21600" y="21600"/>
                    </a:lnTo>
                    <a:close/>
                  </a:path>
                </a:pathLst>
              </a:custGeom>
              <a:solidFill>
                <a:srgbClr val="40D8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1297" name="グループ化 65"/>
            <p:cNvGrpSpPr/>
            <p:nvPr/>
          </p:nvGrpSpPr>
          <p:grpSpPr>
            <a:xfrm>
              <a:off x="317621" y="147439"/>
              <a:ext cx="1710224" cy="2110817"/>
              <a:chOff x="0" y="0"/>
              <a:chExt cx="1710222" cy="2110815"/>
            </a:xfrm>
          </p:grpSpPr>
          <p:sp>
            <p:nvSpPr>
              <p:cNvPr id="1295" name="台形 66"/>
              <p:cNvSpPr/>
              <p:nvPr/>
            </p:nvSpPr>
            <p:spPr>
              <a:xfrm rot="2213029">
                <a:off x="1259414" y="66593"/>
                <a:ext cx="361424" cy="41837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400" y="0"/>
                    </a:lnTo>
                    <a:lnTo>
                      <a:pt x="16200" y="0"/>
                    </a:lnTo>
                    <a:lnTo>
                      <a:pt x="21600" y="21600"/>
                    </a:lnTo>
                    <a:close/>
                  </a:path>
                </a:pathLst>
              </a:custGeom>
              <a:solidFill>
                <a:srgbClr val="40D8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96" name="台形 67"/>
              <p:cNvSpPr/>
              <p:nvPr/>
            </p:nvSpPr>
            <p:spPr>
              <a:xfrm rot="13013029">
                <a:off x="89385" y="1625843"/>
                <a:ext cx="361424" cy="41837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400" y="0"/>
                    </a:lnTo>
                    <a:lnTo>
                      <a:pt x="16200" y="0"/>
                    </a:lnTo>
                    <a:lnTo>
                      <a:pt x="21600" y="21600"/>
                    </a:lnTo>
                    <a:close/>
                  </a:path>
                </a:pathLst>
              </a:custGeom>
              <a:solidFill>
                <a:srgbClr val="40D8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1314" name="グループ化 74"/>
          <p:cNvGrpSpPr/>
          <p:nvPr/>
        </p:nvGrpSpPr>
        <p:grpSpPr>
          <a:xfrm>
            <a:off x="3070858" y="4765313"/>
            <a:ext cx="2073211" cy="2077510"/>
            <a:chOff x="0" y="0"/>
            <a:chExt cx="2073210" cy="2077509"/>
          </a:xfrm>
        </p:grpSpPr>
        <p:sp>
          <p:nvSpPr>
            <p:cNvPr id="1299" name="ドーナツ 75"/>
            <p:cNvSpPr/>
            <p:nvPr/>
          </p:nvSpPr>
          <p:spPr>
            <a:xfrm>
              <a:off x="205166" y="221257"/>
              <a:ext cx="1654087" cy="165408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330" y="10800"/>
                  </a:moveTo>
                  <a:cubicBezTo>
                    <a:pt x="2330" y="15478"/>
                    <a:pt x="6122" y="19270"/>
                    <a:pt x="10800" y="19270"/>
                  </a:cubicBezTo>
                  <a:cubicBezTo>
                    <a:pt x="15478" y="19270"/>
                    <a:pt x="19270" y="15478"/>
                    <a:pt x="19270" y="10800"/>
                  </a:cubicBezTo>
                  <a:cubicBezTo>
                    <a:pt x="19270" y="6122"/>
                    <a:pt x="15478" y="2330"/>
                    <a:pt x="10800" y="2330"/>
                  </a:cubicBezTo>
                  <a:cubicBezTo>
                    <a:pt x="6122" y="2330"/>
                    <a:pt x="2330" y="6122"/>
                    <a:pt x="2330" y="10800"/>
                  </a:cubicBezTo>
                  <a:close/>
                </a:path>
              </a:pathLst>
            </a:custGeom>
            <a:solidFill>
              <a:srgbClr val="40D8FF"/>
            </a:solidFill>
            <a:ln w="12700" cap="flat">
              <a:noFill/>
              <a:miter lim="400000"/>
            </a:ln>
            <a:effectLst/>
          </p:spPr>
          <p:txBody>
            <a:bodyPr wrap="square" lIns="45719" tIns="45719" rIns="45719" bIns="45719" numCol="1" anchor="ctr">
              <a:noAutofit/>
            </a:bodyPr>
            <a:lstStyle/>
            <a:p>
              <a:pPr algn="ctr"/>
              <a:endParaRPr/>
            </a:p>
          </p:txBody>
        </p:sp>
        <p:sp>
          <p:nvSpPr>
            <p:cNvPr id="1300" name="台形 76"/>
            <p:cNvSpPr/>
            <p:nvPr/>
          </p:nvSpPr>
          <p:spPr>
            <a:xfrm>
              <a:off x="873652" y="0"/>
              <a:ext cx="317114" cy="36708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400" y="0"/>
                  </a:lnTo>
                  <a:lnTo>
                    <a:pt x="16200" y="0"/>
                  </a:lnTo>
                  <a:lnTo>
                    <a:pt x="21600" y="21600"/>
                  </a:lnTo>
                  <a:close/>
                </a:path>
              </a:pathLst>
            </a:custGeom>
            <a:solidFill>
              <a:srgbClr val="40D8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301" name="台形 77"/>
            <p:cNvSpPr/>
            <p:nvPr/>
          </p:nvSpPr>
          <p:spPr>
            <a:xfrm rot="10800000">
              <a:off x="873653" y="1710423"/>
              <a:ext cx="317114" cy="36708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400" y="0"/>
                  </a:lnTo>
                  <a:lnTo>
                    <a:pt x="16200" y="0"/>
                  </a:lnTo>
                  <a:lnTo>
                    <a:pt x="21600" y="21600"/>
                  </a:lnTo>
                  <a:close/>
                </a:path>
              </a:pathLst>
            </a:custGeom>
            <a:solidFill>
              <a:srgbClr val="40D8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1304" name="グループ化 78"/>
            <p:cNvGrpSpPr/>
            <p:nvPr/>
          </p:nvGrpSpPr>
          <p:grpSpPr>
            <a:xfrm>
              <a:off x="302928" y="108677"/>
              <a:ext cx="1458563" cy="1879247"/>
              <a:chOff x="0" y="0"/>
              <a:chExt cx="1458562" cy="1879246"/>
            </a:xfrm>
          </p:grpSpPr>
          <p:sp>
            <p:nvSpPr>
              <p:cNvPr id="1302" name="台形 88"/>
              <p:cNvSpPr/>
              <p:nvPr/>
            </p:nvSpPr>
            <p:spPr>
              <a:xfrm rot="8683707">
                <a:off x="1064568" y="1454295"/>
                <a:ext cx="317114" cy="36708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400" y="0"/>
                    </a:lnTo>
                    <a:lnTo>
                      <a:pt x="16200" y="0"/>
                    </a:lnTo>
                    <a:lnTo>
                      <a:pt x="21600" y="21600"/>
                    </a:lnTo>
                    <a:close/>
                  </a:path>
                </a:pathLst>
              </a:custGeom>
              <a:solidFill>
                <a:srgbClr val="40D8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303" name="台形 89"/>
              <p:cNvSpPr/>
              <p:nvPr/>
            </p:nvSpPr>
            <p:spPr>
              <a:xfrm rot="19483707">
                <a:off x="76880" y="57864"/>
                <a:ext cx="317114" cy="36708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400" y="0"/>
                    </a:lnTo>
                    <a:lnTo>
                      <a:pt x="16200" y="0"/>
                    </a:lnTo>
                    <a:lnTo>
                      <a:pt x="21600" y="21600"/>
                    </a:lnTo>
                    <a:close/>
                  </a:path>
                </a:pathLst>
              </a:custGeom>
              <a:solidFill>
                <a:srgbClr val="40D8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1307" name="グループ化 79"/>
            <p:cNvGrpSpPr/>
            <p:nvPr/>
          </p:nvGrpSpPr>
          <p:grpSpPr>
            <a:xfrm>
              <a:off x="0" y="574126"/>
              <a:ext cx="2073211" cy="946935"/>
              <a:chOff x="0" y="0"/>
              <a:chExt cx="2073210" cy="946934"/>
            </a:xfrm>
          </p:grpSpPr>
          <p:sp>
            <p:nvSpPr>
              <p:cNvPr id="1305" name="台形 86"/>
              <p:cNvSpPr/>
              <p:nvPr/>
            </p:nvSpPr>
            <p:spPr>
              <a:xfrm rot="6486146">
                <a:off x="1690928" y="555652"/>
                <a:ext cx="317115" cy="36708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400" y="0"/>
                    </a:lnTo>
                    <a:lnTo>
                      <a:pt x="16200" y="0"/>
                    </a:lnTo>
                    <a:lnTo>
                      <a:pt x="21600" y="21600"/>
                    </a:lnTo>
                    <a:close/>
                  </a:path>
                </a:pathLst>
              </a:custGeom>
              <a:solidFill>
                <a:srgbClr val="40D8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306" name="台形 87"/>
              <p:cNvSpPr/>
              <p:nvPr/>
            </p:nvSpPr>
            <p:spPr>
              <a:xfrm rot="17286145">
                <a:off x="65167" y="24195"/>
                <a:ext cx="317115" cy="36708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400" y="0"/>
                    </a:lnTo>
                    <a:lnTo>
                      <a:pt x="16200" y="0"/>
                    </a:lnTo>
                    <a:lnTo>
                      <a:pt x="21600" y="21600"/>
                    </a:lnTo>
                    <a:close/>
                  </a:path>
                </a:pathLst>
              </a:custGeom>
              <a:solidFill>
                <a:srgbClr val="40D8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1310" name="グループ化 80"/>
            <p:cNvGrpSpPr/>
            <p:nvPr/>
          </p:nvGrpSpPr>
          <p:grpSpPr>
            <a:xfrm>
              <a:off x="3000" y="552074"/>
              <a:ext cx="2068138" cy="973373"/>
              <a:chOff x="0" y="0"/>
              <a:chExt cx="2068136" cy="973371"/>
            </a:xfrm>
          </p:grpSpPr>
          <p:sp>
            <p:nvSpPr>
              <p:cNvPr id="1308" name="台形 84"/>
              <p:cNvSpPr/>
              <p:nvPr/>
            </p:nvSpPr>
            <p:spPr>
              <a:xfrm rot="4265237">
                <a:off x="1684552" y="25945"/>
                <a:ext cx="317115" cy="36708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400" y="0"/>
                    </a:lnTo>
                    <a:lnTo>
                      <a:pt x="16200" y="0"/>
                    </a:lnTo>
                    <a:lnTo>
                      <a:pt x="21600" y="21600"/>
                    </a:lnTo>
                    <a:close/>
                  </a:path>
                </a:pathLst>
              </a:custGeom>
              <a:solidFill>
                <a:srgbClr val="40D8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309" name="台形 85"/>
              <p:cNvSpPr/>
              <p:nvPr/>
            </p:nvSpPr>
            <p:spPr>
              <a:xfrm rot="15065237">
                <a:off x="66469" y="580340"/>
                <a:ext cx="317115" cy="36708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400" y="0"/>
                    </a:lnTo>
                    <a:lnTo>
                      <a:pt x="16200" y="0"/>
                    </a:lnTo>
                    <a:lnTo>
                      <a:pt x="21600" y="21600"/>
                    </a:lnTo>
                    <a:close/>
                  </a:path>
                </a:pathLst>
              </a:custGeom>
              <a:solidFill>
                <a:srgbClr val="40D8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1313" name="グループ化 81"/>
            <p:cNvGrpSpPr/>
            <p:nvPr/>
          </p:nvGrpSpPr>
          <p:grpSpPr>
            <a:xfrm>
              <a:off x="278682" y="129363"/>
              <a:ext cx="1500554" cy="1852036"/>
              <a:chOff x="0" y="0"/>
              <a:chExt cx="1500552" cy="1852034"/>
            </a:xfrm>
          </p:grpSpPr>
          <p:sp>
            <p:nvSpPr>
              <p:cNvPr id="1311" name="台形 82"/>
              <p:cNvSpPr/>
              <p:nvPr/>
            </p:nvSpPr>
            <p:spPr>
              <a:xfrm rot="2213029">
                <a:off x="1105012" y="58429"/>
                <a:ext cx="317114" cy="36708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400" y="0"/>
                    </a:lnTo>
                    <a:lnTo>
                      <a:pt x="16200" y="0"/>
                    </a:lnTo>
                    <a:lnTo>
                      <a:pt x="21600" y="21600"/>
                    </a:lnTo>
                    <a:close/>
                  </a:path>
                </a:pathLst>
              </a:custGeom>
              <a:solidFill>
                <a:srgbClr val="40D8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312" name="台形 83"/>
              <p:cNvSpPr/>
              <p:nvPr/>
            </p:nvSpPr>
            <p:spPr>
              <a:xfrm rot="13013029">
                <a:off x="78427" y="1426519"/>
                <a:ext cx="317114" cy="36708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400" y="0"/>
                    </a:lnTo>
                    <a:lnTo>
                      <a:pt x="16200" y="0"/>
                    </a:lnTo>
                    <a:lnTo>
                      <a:pt x="21600" y="21600"/>
                    </a:lnTo>
                    <a:close/>
                  </a:path>
                </a:pathLst>
              </a:custGeom>
              <a:solidFill>
                <a:srgbClr val="40D8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sp>
        <p:nvSpPr>
          <p:cNvPr id="1315" name="內文層級一…"/>
          <p:cNvSpPr txBox="1">
            <a:spLocks noGrp="1"/>
          </p:cNvSpPr>
          <p:nvPr>
            <p:ph type="body" sz="quarter" idx="1"/>
          </p:nvPr>
        </p:nvSpPr>
        <p:spPr>
          <a:xfrm>
            <a:off x="1057971" y="7777591"/>
            <a:ext cx="4294892" cy="1625816"/>
          </a:xfrm>
          <a:prstGeom prst="rect">
            <a:avLst/>
          </a:prstGeom>
        </p:spPr>
        <p:txBody>
          <a:bodyPr lIns="81637" tIns="81637" rIns="81637" bIns="81637"/>
          <a:lstStyle>
            <a:lvl1pPr>
              <a:lnSpc>
                <a:spcPct val="120000"/>
              </a:lnSpc>
              <a:spcBef>
                <a:spcPts val="0"/>
              </a:spcBef>
              <a:defRPr sz="1800"/>
            </a:lvl1pPr>
            <a:lvl2pPr marL="1144385" indent="-328008">
              <a:lnSpc>
                <a:spcPct val="120000"/>
              </a:lnSpc>
              <a:spcBef>
                <a:spcPts val="0"/>
              </a:spcBef>
              <a:defRPr sz="1800"/>
            </a:lvl2pPr>
            <a:lvl3pPr marL="1895159" indent="-262406">
              <a:lnSpc>
                <a:spcPct val="120000"/>
              </a:lnSpc>
              <a:spcBef>
                <a:spcPts val="0"/>
              </a:spcBef>
              <a:defRPr sz="1800"/>
            </a:lvl3pPr>
            <a:lvl4pPr marL="2711535" indent="-262406">
              <a:lnSpc>
                <a:spcPct val="120000"/>
              </a:lnSpc>
              <a:spcBef>
                <a:spcPts val="0"/>
              </a:spcBef>
              <a:defRPr sz="1800"/>
            </a:lvl4pPr>
            <a:lvl5pPr marL="3527911" indent="-262406">
              <a:lnSpc>
                <a:spcPct val="120000"/>
              </a:lnSpc>
              <a:spcBef>
                <a:spcPts val="0"/>
              </a:spcBef>
              <a:defRPr sz="1800"/>
            </a:lvl5pPr>
          </a:lstStyle>
          <a:p>
            <a:r>
              <a:t>內文層級一</a:t>
            </a:r>
          </a:p>
          <a:p>
            <a:pPr lvl="1"/>
            <a:r>
              <a:t>內文層級二</a:t>
            </a:r>
          </a:p>
          <a:p>
            <a:pPr lvl="2"/>
            <a:r>
              <a:t>內文層級三</a:t>
            </a:r>
          </a:p>
          <a:p>
            <a:pPr lvl="3"/>
            <a:r>
              <a:t>內文層級四</a:t>
            </a:r>
          </a:p>
          <a:p>
            <a:pPr lvl="4"/>
            <a:r>
              <a:t>內文層級五</a:t>
            </a:r>
          </a:p>
        </p:txBody>
      </p:sp>
      <p:sp>
        <p:nvSpPr>
          <p:cNvPr id="1316" name="テキスト プレースホルダー 11"/>
          <p:cNvSpPr>
            <a:spLocks noGrp="1"/>
          </p:cNvSpPr>
          <p:nvPr>
            <p:ph type="body" sz="quarter" idx="13"/>
          </p:nvPr>
        </p:nvSpPr>
        <p:spPr>
          <a:xfrm>
            <a:off x="1057971" y="7236331"/>
            <a:ext cx="4294892" cy="645024"/>
          </a:xfrm>
          <a:prstGeom prst="rect">
            <a:avLst/>
          </a:prstGeom>
        </p:spPr>
        <p:txBody>
          <a:bodyPr lIns="81637" tIns="81637" rIns="81637" bIns="81637" anchor="b"/>
          <a:lstStyle/>
          <a:p>
            <a:pPr>
              <a:lnSpc>
                <a:spcPct val="120000"/>
              </a:lnSpc>
              <a:defRPr spc="300">
                <a:solidFill>
                  <a:schemeClr val="accent1"/>
                </a:solidFill>
                <a:latin typeface="Roboto Condensed Light"/>
                <a:ea typeface="Roboto Condensed Light"/>
                <a:cs typeface="Roboto Condensed Light"/>
                <a:sym typeface="Roboto Condensed Light"/>
              </a:defRPr>
            </a:pPr>
            <a:endParaRPr/>
          </a:p>
        </p:txBody>
      </p:sp>
      <p:sp>
        <p:nvSpPr>
          <p:cNvPr id="1317" name="テキスト プレースホルダー 11"/>
          <p:cNvSpPr>
            <a:spLocks noGrp="1"/>
          </p:cNvSpPr>
          <p:nvPr>
            <p:ph type="body" sz="quarter" idx="14"/>
          </p:nvPr>
        </p:nvSpPr>
        <p:spPr>
          <a:xfrm>
            <a:off x="805021" y="2473400"/>
            <a:ext cx="4312027" cy="1625815"/>
          </a:xfrm>
          <a:prstGeom prst="rect">
            <a:avLst/>
          </a:prstGeom>
        </p:spPr>
        <p:txBody>
          <a:bodyPr lIns="81637" tIns="81637" rIns="81637" bIns="81637"/>
          <a:lstStyle/>
          <a:p>
            <a:pPr>
              <a:lnSpc>
                <a:spcPct val="120000"/>
              </a:lnSpc>
              <a:spcBef>
                <a:spcPts val="0"/>
              </a:spcBef>
              <a:defRPr sz="1800"/>
            </a:pPr>
            <a:endParaRPr/>
          </a:p>
        </p:txBody>
      </p:sp>
      <p:sp>
        <p:nvSpPr>
          <p:cNvPr id="1318" name="テキスト プレースホルダー 11"/>
          <p:cNvSpPr>
            <a:spLocks noGrp="1"/>
          </p:cNvSpPr>
          <p:nvPr>
            <p:ph type="body" sz="quarter" idx="15"/>
          </p:nvPr>
        </p:nvSpPr>
        <p:spPr>
          <a:xfrm>
            <a:off x="805021" y="1932140"/>
            <a:ext cx="4312027" cy="645025"/>
          </a:xfrm>
          <a:prstGeom prst="rect">
            <a:avLst/>
          </a:prstGeom>
        </p:spPr>
        <p:txBody>
          <a:bodyPr lIns="81637" tIns="81637" rIns="81637" bIns="81637" anchor="b"/>
          <a:lstStyle/>
          <a:p>
            <a:pPr>
              <a:lnSpc>
                <a:spcPct val="120000"/>
              </a:lnSpc>
              <a:defRPr spc="300">
                <a:solidFill>
                  <a:schemeClr val="accent1"/>
                </a:solidFill>
                <a:latin typeface="Roboto Condensed Light"/>
                <a:ea typeface="Roboto Condensed Light"/>
                <a:cs typeface="Roboto Condensed Light"/>
                <a:sym typeface="Roboto Condensed Light"/>
              </a:defRPr>
            </a:pPr>
            <a:endParaRPr/>
          </a:p>
        </p:txBody>
      </p:sp>
      <p:sp>
        <p:nvSpPr>
          <p:cNvPr id="1319" name="テキスト プレースホルダー 11"/>
          <p:cNvSpPr>
            <a:spLocks noGrp="1"/>
          </p:cNvSpPr>
          <p:nvPr>
            <p:ph type="body" sz="quarter" idx="16"/>
          </p:nvPr>
        </p:nvSpPr>
        <p:spPr>
          <a:xfrm>
            <a:off x="13103646" y="5342449"/>
            <a:ext cx="4905546" cy="1625815"/>
          </a:xfrm>
          <a:prstGeom prst="rect">
            <a:avLst/>
          </a:prstGeom>
        </p:spPr>
        <p:txBody>
          <a:bodyPr lIns="81637" tIns="81637" rIns="81637" bIns="81637"/>
          <a:lstStyle/>
          <a:p>
            <a:pPr>
              <a:lnSpc>
                <a:spcPct val="120000"/>
              </a:lnSpc>
              <a:spcBef>
                <a:spcPts val="0"/>
              </a:spcBef>
              <a:defRPr sz="1800"/>
            </a:pPr>
            <a:endParaRPr/>
          </a:p>
        </p:txBody>
      </p:sp>
      <p:sp>
        <p:nvSpPr>
          <p:cNvPr id="1320" name="テキスト プレースホルダー 11"/>
          <p:cNvSpPr>
            <a:spLocks noGrp="1"/>
          </p:cNvSpPr>
          <p:nvPr>
            <p:ph type="body" sz="quarter" idx="17"/>
          </p:nvPr>
        </p:nvSpPr>
        <p:spPr>
          <a:xfrm>
            <a:off x="13103646" y="4801189"/>
            <a:ext cx="4905546" cy="645024"/>
          </a:xfrm>
          <a:prstGeom prst="rect">
            <a:avLst/>
          </a:prstGeom>
        </p:spPr>
        <p:txBody>
          <a:bodyPr lIns="81637" tIns="81637" rIns="81637" bIns="81637" anchor="b"/>
          <a:lstStyle/>
          <a:p>
            <a:pPr>
              <a:lnSpc>
                <a:spcPct val="120000"/>
              </a:lnSpc>
              <a:defRPr spc="300">
                <a:solidFill>
                  <a:schemeClr val="accent1"/>
                </a:solidFill>
                <a:latin typeface="Roboto Condensed Light"/>
                <a:ea typeface="Roboto Condensed Light"/>
                <a:cs typeface="Roboto Condensed Light"/>
                <a:sym typeface="Roboto Condensed Light"/>
              </a:defRPr>
            </a:pPr>
            <a:endParaRPr/>
          </a:p>
        </p:txBody>
      </p:sp>
      <p:sp>
        <p:nvSpPr>
          <p:cNvPr id="1321" name="テキスト プレースホルダー 11"/>
          <p:cNvSpPr>
            <a:spLocks noGrp="1"/>
          </p:cNvSpPr>
          <p:nvPr>
            <p:ph type="body" sz="quarter" idx="18"/>
          </p:nvPr>
        </p:nvSpPr>
        <p:spPr>
          <a:xfrm>
            <a:off x="11667139" y="2506056"/>
            <a:ext cx="4905546" cy="1625815"/>
          </a:xfrm>
          <a:prstGeom prst="rect">
            <a:avLst/>
          </a:prstGeom>
        </p:spPr>
        <p:txBody>
          <a:bodyPr lIns="81637" tIns="81637" rIns="81637" bIns="81637"/>
          <a:lstStyle/>
          <a:p>
            <a:pPr>
              <a:lnSpc>
                <a:spcPct val="120000"/>
              </a:lnSpc>
              <a:spcBef>
                <a:spcPts val="0"/>
              </a:spcBef>
              <a:defRPr sz="1800"/>
            </a:pPr>
            <a:endParaRPr/>
          </a:p>
        </p:txBody>
      </p:sp>
      <p:sp>
        <p:nvSpPr>
          <p:cNvPr id="1322" name="テキスト プレースホルダー 11"/>
          <p:cNvSpPr>
            <a:spLocks noGrp="1"/>
          </p:cNvSpPr>
          <p:nvPr>
            <p:ph type="body" sz="quarter" idx="19"/>
          </p:nvPr>
        </p:nvSpPr>
        <p:spPr>
          <a:xfrm>
            <a:off x="11667139" y="1964796"/>
            <a:ext cx="4905546" cy="645024"/>
          </a:xfrm>
          <a:prstGeom prst="rect">
            <a:avLst/>
          </a:prstGeom>
        </p:spPr>
        <p:txBody>
          <a:bodyPr lIns="81637" tIns="81637" rIns="81637" bIns="81637" anchor="b"/>
          <a:lstStyle/>
          <a:p>
            <a:pPr>
              <a:lnSpc>
                <a:spcPct val="120000"/>
              </a:lnSpc>
              <a:defRPr spc="300">
                <a:solidFill>
                  <a:schemeClr val="accent1"/>
                </a:solidFill>
                <a:latin typeface="Roboto Condensed Light"/>
                <a:ea typeface="Roboto Condensed Light"/>
                <a:cs typeface="Roboto Condensed Light"/>
                <a:sym typeface="Roboto Condensed Light"/>
              </a:defRPr>
            </a:pPr>
            <a:endParaRPr/>
          </a:p>
        </p:txBody>
      </p:sp>
      <p:sp>
        <p:nvSpPr>
          <p:cNvPr id="1323" name="テキスト プレースホルダー 11"/>
          <p:cNvSpPr>
            <a:spLocks noGrp="1"/>
          </p:cNvSpPr>
          <p:nvPr>
            <p:ph type="body" sz="quarter" idx="20"/>
          </p:nvPr>
        </p:nvSpPr>
        <p:spPr>
          <a:xfrm>
            <a:off x="9341326" y="7815212"/>
            <a:ext cx="4905546" cy="1625815"/>
          </a:xfrm>
          <a:prstGeom prst="rect">
            <a:avLst/>
          </a:prstGeom>
        </p:spPr>
        <p:txBody>
          <a:bodyPr lIns="81637" tIns="81637" rIns="81637" bIns="81637"/>
          <a:lstStyle/>
          <a:p>
            <a:pPr>
              <a:lnSpc>
                <a:spcPct val="120000"/>
              </a:lnSpc>
              <a:spcBef>
                <a:spcPts val="0"/>
              </a:spcBef>
              <a:defRPr sz="1800"/>
            </a:pPr>
            <a:endParaRPr/>
          </a:p>
        </p:txBody>
      </p:sp>
      <p:sp>
        <p:nvSpPr>
          <p:cNvPr id="1324" name="テキスト プレースホルダー 11"/>
          <p:cNvSpPr>
            <a:spLocks noGrp="1"/>
          </p:cNvSpPr>
          <p:nvPr>
            <p:ph type="body" sz="quarter" idx="21"/>
          </p:nvPr>
        </p:nvSpPr>
        <p:spPr>
          <a:xfrm>
            <a:off x="9341326" y="7273952"/>
            <a:ext cx="4905546" cy="645024"/>
          </a:xfrm>
          <a:prstGeom prst="rect">
            <a:avLst/>
          </a:prstGeom>
        </p:spPr>
        <p:txBody>
          <a:bodyPr lIns="81637" tIns="81637" rIns="81637" bIns="81637" anchor="b"/>
          <a:lstStyle/>
          <a:p>
            <a:pPr>
              <a:lnSpc>
                <a:spcPct val="120000"/>
              </a:lnSpc>
              <a:defRPr spc="300">
                <a:solidFill>
                  <a:schemeClr val="accent1"/>
                </a:solidFill>
                <a:latin typeface="Roboto Condensed Light"/>
                <a:ea typeface="Roboto Condensed Light"/>
                <a:cs typeface="Roboto Condensed Light"/>
                <a:sym typeface="Roboto Condensed Light"/>
              </a:defRPr>
            </a:pPr>
            <a:endParaRPr/>
          </a:p>
        </p:txBody>
      </p:sp>
      <p:grpSp>
        <p:nvGrpSpPr>
          <p:cNvPr id="1327" name="グループ化 7"/>
          <p:cNvGrpSpPr/>
          <p:nvPr/>
        </p:nvGrpSpPr>
        <p:grpSpPr>
          <a:xfrm>
            <a:off x="5214551" y="2965622"/>
            <a:ext cx="894446" cy="1824664"/>
            <a:chOff x="0" y="0"/>
            <a:chExt cx="894444" cy="1824662"/>
          </a:xfrm>
        </p:grpSpPr>
        <p:sp>
          <p:nvSpPr>
            <p:cNvPr id="1325" name="円/楕円 107"/>
            <p:cNvSpPr/>
            <p:nvPr/>
          </p:nvSpPr>
          <p:spPr>
            <a:xfrm>
              <a:off x="734416" y="1664635"/>
              <a:ext cx="160029" cy="1600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326" name="フリーフォーム 116"/>
            <p:cNvSpPr/>
            <p:nvPr/>
          </p:nvSpPr>
          <p:spPr>
            <a:xfrm>
              <a:off x="0" y="0"/>
              <a:ext cx="853069" cy="1729947"/>
            </a:xfrm>
            <a:custGeom>
              <a:avLst/>
              <a:gdLst/>
              <a:ahLst/>
              <a:cxnLst>
                <a:cxn ang="0">
                  <a:pos x="wd2" y="hd2"/>
                </a:cxn>
                <a:cxn ang="5400000">
                  <a:pos x="wd2" y="hd2"/>
                </a:cxn>
                <a:cxn ang="10800000">
                  <a:pos x="wd2" y="hd2"/>
                </a:cxn>
                <a:cxn ang="16200000">
                  <a:pos x="wd2" y="hd2"/>
                </a:cxn>
              </a:cxnLst>
              <a:rect l="0" t="0" r="r" b="b"/>
              <a:pathLst>
                <a:path w="20474" h="21600" extrusionOk="0">
                  <a:moveTo>
                    <a:pt x="19277" y="21600"/>
                  </a:moveTo>
                  <a:cubicBezTo>
                    <a:pt x="20438" y="16573"/>
                    <a:pt x="21600" y="11546"/>
                    <a:pt x="18387" y="7946"/>
                  </a:cubicBezTo>
                  <a:cubicBezTo>
                    <a:pt x="15174" y="4346"/>
                    <a:pt x="7587" y="2173"/>
                    <a:pt x="0" y="0"/>
                  </a:cubicBezTo>
                </a:path>
              </a:pathLst>
            </a:custGeom>
            <a:noFill/>
            <a:ln w="12700" cap="flat">
              <a:solidFill>
                <a:schemeClr val="accent1"/>
              </a:solidFill>
              <a:prstDash val="solid"/>
              <a:round/>
              <a:tailEnd type="triangle" w="med" len="med"/>
            </a:ln>
            <a:effectLst/>
          </p:spPr>
          <p:txBody>
            <a:bodyPr wrap="square" lIns="45719" tIns="45719" rIns="45719" bIns="45719" numCol="1" anchor="ctr">
              <a:noAutofit/>
            </a:bodyPr>
            <a:lstStyle/>
            <a:p>
              <a:pPr algn="ctr">
                <a:defRPr>
                  <a:solidFill>
                    <a:srgbClr val="FFFFFF"/>
                  </a:solidFill>
                </a:defRPr>
              </a:pPr>
              <a:endParaRPr/>
            </a:p>
          </p:txBody>
        </p:sp>
      </p:grpSp>
      <p:grpSp>
        <p:nvGrpSpPr>
          <p:cNvPr id="1330" name="グループ化 13"/>
          <p:cNvGrpSpPr/>
          <p:nvPr/>
        </p:nvGrpSpPr>
        <p:grpSpPr>
          <a:xfrm>
            <a:off x="9482905" y="2323070"/>
            <a:ext cx="2033592" cy="1655487"/>
            <a:chOff x="0" y="0"/>
            <a:chExt cx="2033591" cy="1655486"/>
          </a:xfrm>
        </p:grpSpPr>
        <p:sp>
          <p:nvSpPr>
            <p:cNvPr id="1328" name="円/楕円 105"/>
            <p:cNvSpPr/>
            <p:nvPr/>
          </p:nvSpPr>
          <p:spPr>
            <a:xfrm>
              <a:off x="-1" y="1495458"/>
              <a:ext cx="160029" cy="1600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329" name="フリーフォーム 120"/>
            <p:cNvSpPr/>
            <p:nvPr/>
          </p:nvSpPr>
          <p:spPr>
            <a:xfrm>
              <a:off x="81223" y="0"/>
              <a:ext cx="1952368" cy="154459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754" y="14760"/>
                    <a:pt x="3509" y="7920"/>
                    <a:pt x="7109" y="4320"/>
                  </a:cubicBezTo>
                  <a:cubicBezTo>
                    <a:pt x="10709" y="720"/>
                    <a:pt x="16154" y="360"/>
                    <a:pt x="21600" y="0"/>
                  </a:cubicBezTo>
                </a:path>
              </a:pathLst>
            </a:custGeom>
            <a:noFill/>
            <a:ln w="12700" cap="flat">
              <a:solidFill>
                <a:schemeClr val="accent1"/>
              </a:solidFill>
              <a:prstDash val="solid"/>
              <a:round/>
              <a:tailEnd type="triangle" w="med" len="med"/>
            </a:ln>
            <a:effectLst/>
          </p:spPr>
          <p:txBody>
            <a:bodyPr wrap="square" lIns="45719" tIns="45719" rIns="45719" bIns="45719" numCol="1" anchor="ctr">
              <a:noAutofit/>
            </a:bodyPr>
            <a:lstStyle/>
            <a:p>
              <a:pPr algn="ctr">
                <a:defRPr>
                  <a:solidFill>
                    <a:srgbClr val="FFFFFF"/>
                  </a:solidFill>
                </a:defRPr>
              </a:pPr>
              <a:endParaRPr/>
            </a:p>
          </p:txBody>
        </p:sp>
      </p:grpSp>
      <p:grpSp>
        <p:nvGrpSpPr>
          <p:cNvPr id="1333" name="グループ化 6"/>
          <p:cNvGrpSpPr/>
          <p:nvPr/>
        </p:nvGrpSpPr>
        <p:grpSpPr>
          <a:xfrm>
            <a:off x="1977080" y="5726081"/>
            <a:ext cx="2206003" cy="1440839"/>
            <a:chOff x="0" y="0"/>
            <a:chExt cx="2206001" cy="1440838"/>
          </a:xfrm>
        </p:grpSpPr>
        <p:sp>
          <p:nvSpPr>
            <p:cNvPr id="1331" name="円/楕円 102"/>
            <p:cNvSpPr/>
            <p:nvPr/>
          </p:nvSpPr>
          <p:spPr>
            <a:xfrm>
              <a:off x="2045972" y="0"/>
              <a:ext cx="160029" cy="1600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332" name="フリーフォーム 121"/>
            <p:cNvSpPr/>
            <p:nvPr/>
          </p:nvSpPr>
          <p:spPr>
            <a:xfrm>
              <a:off x="-1" y="81595"/>
              <a:ext cx="2075937" cy="135924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6650" y="1047"/>
                    <a:pt x="11700" y="2095"/>
                    <a:pt x="8100" y="5695"/>
                  </a:cubicBezTo>
                  <a:cubicBezTo>
                    <a:pt x="4500" y="9295"/>
                    <a:pt x="2250" y="15447"/>
                    <a:pt x="0" y="21600"/>
                  </a:cubicBezTo>
                </a:path>
              </a:pathLst>
            </a:custGeom>
            <a:noFill/>
            <a:ln w="12700" cap="flat">
              <a:solidFill>
                <a:schemeClr val="accent1"/>
              </a:solidFill>
              <a:prstDash val="solid"/>
              <a:round/>
              <a:tailEnd type="triangle" w="med" len="med"/>
            </a:ln>
            <a:effectLst/>
          </p:spPr>
          <p:txBody>
            <a:bodyPr wrap="square" lIns="45719" tIns="45719" rIns="45719" bIns="45719" numCol="1" anchor="ctr">
              <a:noAutofit/>
            </a:bodyPr>
            <a:lstStyle/>
            <a:p>
              <a:pPr algn="ctr">
                <a:defRPr>
                  <a:solidFill>
                    <a:srgbClr val="FFFFFF"/>
                  </a:solidFill>
                </a:defRPr>
              </a:pPr>
              <a:endParaRPr/>
            </a:p>
          </p:txBody>
        </p:sp>
      </p:grpSp>
      <p:grpSp>
        <p:nvGrpSpPr>
          <p:cNvPr id="1336" name="グループ化 8"/>
          <p:cNvGrpSpPr/>
          <p:nvPr/>
        </p:nvGrpSpPr>
        <p:grpSpPr>
          <a:xfrm>
            <a:off x="7872755" y="6385185"/>
            <a:ext cx="1431884" cy="1214220"/>
            <a:chOff x="0" y="0"/>
            <a:chExt cx="1431883" cy="1214219"/>
          </a:xfrm>
        </p:grpSpPr>
        <p:sp>
          <p:nvSpPr>
            <p:cNvPr id="1334" name="円/楕円 104"/>
            <p:cNvSpPr/>
            <p:nvPr/>
          </p:nvSpPr>
          <p:spPr>
            <a:xfrm>
              <a:off x="0" y="-1"/>
              <a:ext cx="160029" cy="1600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335" name="フリーフォーム 123"/>
            <p:cNvSpPr/>
            <p:nvPr/>
          </p:nvSpPr>
          <p:spPr>
            <a:xfrm>
              <a:off x="97353" y="139182"/>
              <a:ext cx="1334531" cy="107503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200" y="6145"/>
                    <a:pt x="4400" y="12290"/>
                    <a:pt x="8000" y="15890"/>
                  </a:cubicBezTo>
                  <a:cubicBezTo>
                    <a:pt x="11600" y="19490"/>
                    <a:pt x="16600" y="20545"/>
                    <a:pt x="21600" y="21600"/>
                  </a:cubicBezTo>
                </a:path>
              </a:pathLst>
            </a:custGeom>
            <a:noFill/>
            <a:ln w="12700" cap="flat">
              <a:solidFill>
                <a:schemeClr val="accent1"/>
              </a:solidFill>
              <a:prstDash val="solid"/>
              <a:round/>
              <a:tailEnd type="triangle" w="med" len="med"/>
            </a:ln>
            <a:effectLst/>
          </p:spPr>
          <p:txBody>
            <a:bodyPr wrap="square" lIns="45719" tIns="45719" rIns="45719" bIns="45719" numCol="1" anchor="ctr">
              <a:noAutofit/>
            </a:bodyPr>
            <a:lstStyle/>
            <a:p>
              <a:pPr algn="ctr">
                <a:defRPr>
                  <a:solidFill>
                    <a:srgbClr val="FFFFFF"/>
                  </a:solidFill>
                </a:defRPr>
              </a:pPr>
              <a:endParaRPr/>
            </a:p>
          </p:txBody>
        </p:sp>
      </p:grpSp>
      <p:grpSp>
        <p:nvGrpSpPr>
          <p:cNvPr id="1339" name="グループ化 14"/>
          <p:cNvGrpSpPr/>
          <p:nvPr/>
        </p:nvGrpSpPr>
        <p:grpSpPr>
          <a:xfrm>
            <a:off x="11714085" y="5075268"/>
            <a:ext cx="1322293" cy="852588"/>
            <a:chOff x="0" y="0"/>
            <a:chExt cx="1322292" cy="852587"/>
          </a:xfrm>
        </p:grpSpPr>
        <p:sp>
          <p:nvSpPr>
            <p:cNvPr id="1337" name="円/楕円 106"/>
            <p:cNvSpPr/>
            <p:nvPr/>
          </p:nvSpPr>
          <p:spPr>
            <a:xfrm>
              <a:off x="-1" y="692559"/>
              <a:ext cx="160029" cy="160029"/>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338" name="フリーフォーム 124"/>
            <p:cNvSpPr/>
            <p:nvPr/>
          </p:nvSpPr>
          <p:spPr>
            <a:xfrm>
              <a:off x="98972" y="-1"/>
              <a:ext cx="1223320" cy="757121"/>
            </a:xfrm>
            <a:custGeom>
              <a:avLst/>
              <a:gdLst/>
              <a:ahLst/>
              <a:cxnLst>
                <a:cxn ang="0">
                  <a:pos x="wd2" y="hd2"/>
                </a:cxn>
                <a:cxn ang="5400000">
                  <a:pos x="wd2" y="hd2"/>
                </a:cxn>
                <a:cxn ang="10800000">
                  <a:pos x="wd2" y="hd2"/>
                </a:cxn>
                <a:cxn ang="16200000">
                  <a:pos x="wd2" y="hd2"/>
                </a:cxn>
              </a:cxnLst>
              <a:rect l="0" t="0" r="r" b="b"/>
              <a:pathLst>
                <a:path w="21600" h="21289" extrusionOk="0">
                  <a:moveTo>
                    <a:pt x="0" y="21289"/>
                  </a:moveTo>
                  <a:cubicBezTo>
                    <a:pt x="3436" y="14021"/>
                    <a:pt x="6873" y="6754"/>
                    <a:pt x="10473" y="3221"/>
                  </a:cubicBezTo>
                  <a:cubicBezTo>
                    <a:pt x="14073" y="-311"/>
                    <a:pt x="17836" y="-108"/>
                    <a:pt x="21600" y="94"/>
                  </a:cubicBezTo>
                </a:path>
              </a:pathLst>
            </a:custGeom>
            <a:noFill/>
            <a:ln w="12700" cap="flat">
              <a:solidFill>
                <a:schemeClr val="accent1"/>
              </a:solidFill>
              <a:prstDash val="solid"/>
              <a:round/>
              <a:tailEnd type="triangle" w="med" len="med"/>
            </a:ln>
            <a:effectLst/>
          </p:spPr>
          <p:txBody>
            <a:bodyPr wrap="square" lIns="45719" tIns="45719" rIns="45719" bIns="45719" numCol="1" anchor="ctr">
              <a:noAutofit/>
            </a:bodyPr>
            <a:lstStyle/>
            <a:p>
              <a:pPr algn="ctr">
                <a:defRPr>
                  <a:solidFill>
                    <a:srgbClr val="FFFFFF"/>
                  </a:solidFill>
                </a:defRPr>
              </a:pPr>
              <a:endParaRPr/>
            </a:p>
          </p:txBody>
        </p:sp>
      </p:grpSp>
    </p:spTree>
  </p:cSld>
  <p:clrMapOvr>
    <a:masterClrMapping/>
  </p:clrMapOvr>
  <p:transition spd="med"/>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tx">
  <p:cSld name="Plan Table 1">
    <p:spTree>
      <p:nvGrpSpPr>
        <p:cNvPr id="1" name=""/>
        <p:cNvGrpSpPr/>
        <p:nvPr/>
      </p:nvGrpSpPr>
      <p:grpSpPr>
        <a:xfrm>
          <a:off x="0" y="0"/>
          <a:ext cx="0" cy="0"/>
          <a:chOff x="0" y="0"/>
          <a:chExt cx="0" cy="0"/>
        </a:xfrm>
      </p:grpSpPr>
      <p:sp>
        <p:nvSpPr>
          <p:cNvPr id="1346" name="直角三角形 8"/>
          <p:cNvSpPr/>
          <p:nvPr/>
        </p:nvSpPr>
        <p:spPr>
          <a:xfrm rot="10800000">
            <a:off x="16421955" y="-1370"/>
            <a:ext cx="1864459" cy="2350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1347" name="直角三角形 9"/>
          <p:cNvSpPr/>
          <p:nvPr/>
        </p:nvSpPr>
        <p:spPr>
          <a:xfrm rot="10800000">
            <a:off x="14212397" y="-1371"/>
            <a:ext cx="4095456" cy="1949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1348" name="直線コネクタ 6"/>
          <p:cNvSpPr/>
          <p:nvPr/>
        </p:nvSpPr>
        <p:spPr>
          <a:xfrm>
            <a:off x="603507" y="1273069"/>
            <a:ext cx="17079398" cy="1"/>
          </a:xfrm>
          <a:prstGeom prst="line">
            <a:avLst/>
          </a:prstGeom>
          <a:ln w="12700">
            <a:solidFill>
              <a:schemeClr val="accent1"/>
            </a:solidFill>
          </a:ln>
        </p:spPr>
        <p:txBody>
          <a:bodyPr lIns="45719" rIns="45719"/>
          <a:lstStyle/>
          <a:p>
            <a:endParaRPr/>
          </a:p>
        </p:txBody>
      </p:sp>
      <p:sp>
        <p:nvSpPr>
          <p:cNvPr id="1349" name="直線コネクタ 12"/>
          <p:cNvSpPr/>
          <p:nvPr/>
        </p:nvSpPr>
        <p:spPr>
          <a:xfrm flipV="1">
            <a:off x="17289110" y="9508984"/>
            <a:ext cx="1" cy="778016"/>
          </a:xfrm>
          <a:prstGeom prst="line">
            <a:avLst/>
          </a:prstGeom>
          <a:ln w="12700">
            <a:solidFill>
              <a:schemeClr val="accent1"/>
            </a:solidFill>
          </a:ln>
        </p:spPr>
        <p:txBody>
          <a:bodyPr lIns="45719" rIns="45719"/>
          <a:lstStyle/>
          <a:p>
            <a:endParaRPr/>
          </a:p>
        </p:txBody>
      </p:sp>
      <p:sp>
        <p:nvSpPr>
          <p:cNvPr id="1350" name="大標題文字"/>
          <p:cNvSpPr txBox="1">
            <a:spLocks noGrp="1"/>
          </p:cNvSpPr>
          <p:nvPr>
            <p:ph type="title"/>
          </p:nvPr>
        </p:nvSpPr>
        <p:spPr>
          <a:xfrm>
            <a:off x="592256" y="192949"/>
            <a:ext cx="16741861" cy="1125127"/>
          </a:xfrm>
          <a:prstGeom prst="rect">
            <a:avLst/>
          </a:prstGeom>
        </p:spPr>
        <p:txBody>
          <a:bodyPr lIns="81637" tIns="81637" rIns="81637" bIns="81637">
            <a:normAutofit/>
          </a:bodyPr>
          <a:lstStyle>
            <a:lvl1pPr algn="l">
              <a:defRPr sz="5400" spc="1500">
                <a:solidFill>
                  <a:schemeClr val="accent1"/>
                </a:solidFill>
              </a:defRPr>
            </a:lvl1pPr>
          </a:lstStyle>
          <a:p>
            <a:r>
              <a:t>大標題文字</a:t>
            </a:r>
          </a:p>
        </p:txBody>
      </p:sp>
      <p:sp>
        <p:nvSpPr>
          <p:cNvPr id="1351" name="幻燈片編號"/>
          <p:cNvSpPr txBox="1">
            <a:spLocks noGrp="1"/>
          </p:cNvSpPr>
          <p:nvPr>
            <p:ph type="sldNum" sz="quarter" idx="2"/>
          </p:nvPr>
        </p:nvSpPr>
        <p:spPr>
          <a:xfrm>
            <a:off x="17371930" y="9542273"/>
            <a:ext cx="626430" cy="645877"/>
          </a:xfrm>
          <a:prstGeom prst="rect">
            <a:avLst/>
          </a:prstGeom>
        </p:spPr>
        <p:txBody>
          <a:bodyPr lIns="81637" tIns="81637" rIns="81637" bIns="81637"/>
          <a:lstStyle>
            <a:lvl1pPr algn="l">
              <a:defRPr sz="3200">
                <a:solidFill>
                  <a:srgbClr val="A2A2A2"/>
                </a:solidFill>
                <a:latin typeface="Roboto Condensed Light"/>
                <a:ea typeface="Roboto Condensed Light"/>
                <a:cs typeface="Roboto Condensed Light"/>
                <a:sym typeface="Roboto Condensed Light"/>
              </a:defRPr>
            </a:lvl1pPr>
          </a:lstStyle>
          <a:p>
            <a:fld id="{86CB4B4D-7CA3-9044-876B-883B54F8677D}" type="slidenum">
              <a:t>‹#›</a:t>
            </a:fld>
            <a:endParaRPr/>
          </a:p>
        </p:txBody>
      </p:sp>
      <p:grpSp>
        <p:nvGrpSpPr>
          <p:cNvPr id="1355" name="グループ化 12"/>
          <p:cNvGrpSpPr/>
          <p:nvPr/>
        </p:nvGrpSpPr>
        <p:grpSpPr>
          <a:xfrm>
            <a:off x="1582364" y="1826282"/>
            <a:ext cx="4545508" cy="5621309"/>
            <a:chOff x="0" y="0"/>
            <a:chExt cx="4545506" cy="5621308"/>
          </a:xfrm>
        </p:grpSpPr>
        <p:sp>
          <p:nvSpPr>
            <p:cNvPr id="1352" name="角丸四角形 4"/>
            <p:cNvSpPr/>
            <p:nvPr/>
          </p:nvSpPr>
          <p:spPr>
            <a:xfrm>
              <a:off x="0" y="0"/>
              <a:ext cx="4545506" cy="5621309"/>
            </a:xfrm>
            <a:prstGeom prst="roundRect">
              <a:avLst>
                <a:gd name="adj" fmla="val 2803"/>
              </a:avLst>
            </a:prstGeom>
            <a:solidFill>
              <a:schemeClr val="accent1"/>
            </a:solidFill>
            <a:ln w="12700" cap="flat">
              <a:noFill/>
              <a:miter lim="400000"/>
              <a:tailEnd type="triangle" w="med" len="med"/>
            </a:ln>
            <a:effectLst/>
          </p:spPr>
          <p:txBody>
            <a:bodyPr wrap="square" lIns="45719" tIns="45719" rIns="45719" bIns="45719" numCol="1" anchor="ctr">
              <a:noAutofit/>
            </a:bodyPr>
            <a:lstStyle/>
            <a:p>
              <a:pPr algn="ctr">
                <a:defRPr>
                  <a:solidFill>
                    <a:srgbClr val="FFFFFF"/>
                  </a:solidFill>
                </a:defRPr>
              </a:pPr>
              <a:endParaRPr/>
            </a:p>
          </p:txBody>
        </p:sp>
        <p:sp>
          <p:nvSpPr>
            <p:cNvPr id="1353" name="正方形/長方形 5"/>
            <p:cNvSpPr/>
            <p:nvPr/>
          </p:nvSpPr>
          <p:spPr>
            <a:xfrm>
              <a:off x="0" y="764806"/>
              <a:ext cx="4545506" cy="1440160"/>
            </a:xfrm>
            <a:prstGeom prst="rect">
              <a:avLst/>
            </a:prstGeom>
            <a:solidFill>
              <a:srgbClr val="40D8FF"/>
            </a:solidFill>
            <a:ln w="12700" cap="flat">
              <a:noFill/>
              <a:miter lim="400000"/>
              <a:tailEnd type="triangle" w="med" len="med"/>
            </a:ln>
            <a:effectLst/>
          </p:spPr>
          <p:txBody>
            <a:bodyPr wrap="square" lIns="45719" tIns="45719" rIns="45719" bIns="45719" numCol="1" anchor="ctr">
              <a:noAutofit/>
            </a:bodyPr>
            <a:lstStyle/>
            <a:p>
              <a:pPr algn="ctr">
                <a:defRPr>
                  <a:solidFill>
                    <a:srgbClr val="FFFFFF"/>
                  </a:solidFill>
                </a:defRPr>
              </a:pPr>
              <a:endParaRPr/>
            </a:p>
          </p:txBody>
        </p:sp>
        <p:sp>
          <p:nvSpPr>
            <p:cNvPr id="1354" name="正方形/長方形 6"/>
            <p:cNvSpPr/>
            <p:nvPr/>
          </p:nvSpPr>
          <p:spPr>
            <a:xfrm>
              <a:off x="-1" y="2204965"/>
              <a:ext cx="4545506" cy="2876283"/>
            </a:xfrm>
            <a:prstGeom prst="rect">
              <a:avLst/>
            </a:prstGeom>
            <a:solidFill>
              <a:srgbClr val="BFF2FF"/>
            </a:solidFill>
            <a:ln w="12700" cap="flat">
              <a:noFill/>
              <a:miter lim="400000"/>
              <a:tailEnd type="triangle" w="med" len="med"/>
            </a:ln>
            <a:effectLst/>
          </p:spPr>
          <p:txBody>
            <a:bodyPr wrap="square" lIns="45719" tIns="45719" rIns="45719" bIns="45719" numCol="1" anchor="ctr">
              <a:noAutofit/>
            </a:bodyPr>
            <a:lstStyle/>
            <a:p>
              <a:pPr algn="ctr">
                <a:defRPr>
                  <a:solidFill>
                    <a:srgbClr val="FFFFFF"/>
                  </a:solidFill>
                </a:defRPr>
              </a:pPr>
              <a:endParaRPr/>
            </a:p>
          </p:txBody>
        </p:sp>
      </p:grpSp>
      <p:sp>
        <p:nvSpPr>
          <p:cNvPr id="1356" name="內文層級一…"/>
          <p:cNvSpPr txBox="1">
            <a:spLocks noGrp="1"/>
          </p:cNvSpPr>
          <p:nvPr>
            <p:ph type="body" sz="quarter" idx="1"/>
          </p:nvPr>
        </p:nvSpPr>
        <p:spPr>
          <a:xfrm>
            <a:off x="1582365" y="1817884"/>
            <a:ext cx="4545506" cy="773204"/>
          </a:xfrm>
          <a:prstGeom prst="rect">
            <a:avLst/>
          </a:prstGeom>
        </p:spPr>
        <p:txBody>
          <a:bodyPr lIns="81637" tIns="81637" rIns="81637" bIns="81637" anchor="ctr"/>
          <a:lstStyle>
            <a:lvl1pPr algn="ctr">
              <a:lnSpc>
                <a:spcPct val="120000"/>
              </a:lnSpc>
              <a:spcBef>
                <a:spcPts val="600"/>
              </a:spcBef>
              <a:defRPr sz="2800" spc="300">
                <a:solidFill>
                  <a:srgbClr val="FFFFFF"/>
                </a:solidFill>
                <a:latin typeface="Roboto Condensed Light"/>
                <a:ea typeface="Roboto Condensed Light"/>
                <a:cs typeface="Roboto Condensed Light"/>
                <a:sym typeface="Roboto Condensed Light"/>
              </a:defRPr>
            </a:lvl1pPr>
            <a:lvl2pPr marL="1326612" indent="-510234" algn="ctr">
              <a:lnSpc>
                <a:spcPct val="120000"/>
              </a:lnSpc>
              <a:spcBef>
                <a:spcPts val="600"/>
              </a:spcBef>
              <a:defRPr sz="2800" spc="300">
                <a:solidFill>
                  <a:srgbClr val="FFFFFF"/>
                </a:solidFill>
                <a:latin typeface="Roboto Condensed Light"/>
                <a:ea typeface="Roboto Condensed Light"/>
                <a:cs typeface="Roboto Condensed Light"/>
                <a:sym typeface="Roboto Condensed Light"/>
              </a:defRPr>
            </a:lvl2pPr>
            <a:lvl3pPr marL="2040940" indent="-408188" algn="ctr">
              <a:lnSpc>
                <a:spcPct val="120000"/>
              </a:lnSpc>
              <a:spcBef>
                <a:spcPts val="600"/>
              </a:spcBef>
              <a:defRPr sz="2800" spc="300">
                <a:solidFill>
                  <a:srgbClr val="FFFFFF"/>
                </a:solidFill>
                <a:latin typeface="Roboto Condensed Light"/>
                <a:ea typeface="Roboto Condensed Light"/>
                <a:cs typeface="Roboto Condensed Light"/>
                <a:sym typeface="Roboto Condensed Light"/>
              </a:defRPr>
            </a:lvl3pPr>
            <a:lvl4pPr marL="2857317" indent="-408188" algn="ctr">
              <a:lnSpc>
                <a:spcPct val="120000"/>
              </a:lnSpc>
              <a:spcBef>
                <a:spcPts val="600"/>
              </a:spcBef>
              <a:defRPr sz="2800" spc="300">
                <a:solidFill>
                  <a:srgbClr val="FFFFFF"/>
                </a:solidFill>
                <a:latin typeface="Roboto Condensed Light"/>
                <a:ea typeface="Roboto Condensed Light"/>
                <a:cs typeface="Roboto Condensed Light"/>
                <a:sym typeface="Roboto Condensed Light"/>
              </a:defRPr>
            </a:lvl4pPr>
            <a:lvl5pPr marL="3673692" indent="-408187" algn="ctr">
              <a:lnSpc>
                <a:spcPct val="120000"/>
              </a:lnSpc>
              <a:spcBef>
                <a:spcPts val="600"/>
              </a:spcBef>
              <a:defRPr sz="2800" spc="300">
                <a:solidFill>
                  <a:srgbClr val="FFFFFF"/>
                </a:solidFill>
                <a:latin typeface="Roboto Condensed Light"/>
                <a:ea typeface="Roboto Condensed Light"/>
                <a:cs typeface="Roboto Condensed Light"/>
                <a:sym typeface="Roboto Condensed Light"/>
              </a:defRPr>
            </a:lvl5pPr>
          </a:lstStyle>
          <a:p>
            <a:r>
              <a:t>內文層級一</a:t>
            </a:r>
          </a:p>
          <a:p>
            <a:pPr lvl="1"/>
            <a:r>
              <a:t>內文層級二</a:t>
            </a:r>
          </a:p>
          <a:p>
            <a:pPr lvl="2"/>
            <a:r>
              <a:t>內文層級三</a:t>
            </a:r>
          </a:p>
          <a:p>
            <a:pPr lvl="3"/>
            <a:r>
              <a:t>內文層級四</a:t>
            </a:r>
          </a:p>
          <a:p>
            <a:pPr lvl="4"/>
            <a:r>
              <a:t>內文層級五</a:t>
            </a:r>
          </a:p>
        </p:txBody>
      </p:sp>
      <p:sp>
        <p:nvSpPr>
          <p:cNvPr id="1357" name="テキスト プレースホルダー 11"/>
          <p:cNvSpPr>
            <a:spLocks noGrp="1"/>
          </p:cNvSpPr>
          <p:nvPr>
            <p:ph type="body" sz="quarter" idx="13"/>
          </p:nvPr>
        </p:nvSpPr>
        <p:spPr>
          <a:xfrm>
            <a:off x="1582363" y="6907531"/>
            <a:ext cx="4545506" cy="540061"/>
          </a:xfrm>
          <a:prstGeom prst="rect">
            <a:avLst/>
          </a:prstGeom>
        </p:spPr>
        <p:txBody>
          <a:bodyPr lIns="81637" tIns="81637" rIns="81637" bIns="81637" anchor="ctr"/>
          <a:lstStyle/>
          <a:p>
            <a:pPr algn="ctr">
              <a:lnSpc>
                <a:spcPct val="120000"/>
              </a:lnSpc>
              <a:spcBef>
                <a:spcPts val="400"/>
              </a:spcBef>
              <a:defRPr sz="2000" spc="300">
                <a:solidFill>
                  <a:srgbClr val="FFFFFF"/>
                </a:solidFill>
                <a:latin typeface="Roboto Condensed Light"/>
                <a:ea typeface="Roboto Condensed Light"/>
                <a:cs typeface="Roboto Condensed Light"/>
                <a:sym typeface="Roboto Condensed Light"/>
              </a:defRPr>
            </a:pPr>
            <a:endParaRPr/>
          </a:p>
        </p:txBody>
      </p:sp>
      <p:sp>
        <p:nvSpPr>
          <p:cNvPr id="1358" name="テキスト プレースホルダー 11"/>
          <p:cNvSpPr>
            <a:spLocks noGrp="1"/>
          </p:cNvSpPr>
          <p:nvPr>
            <p:ph type="body" sz="quarter" idx="14"/>
          </p:nvPr>
        </p:nvSpPr>
        <p:spPr>
          <a:xfrm>
            <a:off x="1582365" y="2591087"/>
            <a:ext cx="4545507" cy="1440162"/>
          </a:xfrm>
          <a:prstGeom prst="rect">
            <a:avLst/>
          </a:prstGeom>
        </p:spPr>
        <p:txBody>
          <a:bodyPr lIns="81637" tIns="81637" rIns="81637" bIns="81637" anchor="ctr"/>
          <a:lstStyle/>
          <a:p>
            <a:pPr algn="ctr">
              <a:lnSpc>
                <a:spcPct val="120000"/>
              </a:lnSpc>
              <a:spcBef>
                <a:spcPts val="1500"/>
              </a:spcBef>
              <a:defRPr sz="6600" spc="300">
                <a:solidFill>
                  <a:srgbClr val="FFFFFF"/>
                </a:solidFill>
                <a:latin typeface="Roboto Condensed Light"/>
                <a:ea typeface="Roboto Condensed Light"/>
                <a:cs typeface="Roboto Condensed Light"/>
                <a:sym typeface="Roboto Condensed Light"/>
              </a:defRPr>
            </a:pPr>
            <a:endParaRPr/>
          </a:p>
        </p:txBody>
      </p:sp>
      <p:sp>
        <p:nvSpPr>
          <p:cNvPr id="1359" name="ホームベース 16"/>
          <p:cNvSpPr/>
          <p:nvPr/>
        </p:nvSpPr>
        <p:spPr>
          <a:xfrm>
            <a:off x="1798873" y="4278776"/>
            <a:ext cx="405046" cy="31503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3200" y="0"/>
                </a:lnTo>
                <a:lnTo>
                  <a:pt x="21600" y="10800"/>
                </a:lnTo>
                <a:lnTo>
                  <a:pt x="13200" y="21600"/>
                </a:lnTo>
                <a:lnTo>
                  <a:pt x="0" y="21600"/>
                </a:lnTo>
                <a:close/>
              </a:path>
            </a:pathLst>
          </a:custGeom>
          <a:solidFill>
            <a:schemeClr val="accent1"/>
          </a:solidFill>
          <a:ln w="12700">
            <a:miter lim="400000"/>
            <a:tailEnd type="triangle"/>
          </a:ln>
        </p:spPr>
        <p:txBody>
          <a:bodyPr lIns="45719" rIns="45719" anchor="ctr"/>
          <a:lstStyle/>
          <a:p>
            <a:pPr algn="ctr">
              <a:defRPr>
                <a:solidFill>
                  <a:srgbClr val="FFFFFF"/>
                </a:solidFill>
              </a:defRPr>
            </a:pPr>
            <a:endParaRPr/>
          </a:p>
        </p:txBody>
      </p:sp>
      <p:sp>
        <p:nvSpPr>
          <p:cNvPr id="1360" name="テキスト プレースホルダー 11"/>
          <p:cNvSpPr>
            <a:spLocks noGrp="1"/>
          </p:cNvSpPr>
          <p:nvPr>
            <p:ph type="body" sz="quarter" idx="15"/>
          </p:nvPr>
        </p:nvSpPr>
        <p:spPr>
          <a:xfrm>
            <a:off x="2158914" y="4166263"/>
            <a:ext cx="3780420" cy="540061"/>
          </a:xfrm>
          <a:prstGeom prst="rect">
            <a:avLst/>
          </a:prstGeom>
        </p:spPr>
        <p:txBody>
          <a:bodyPr lIns="81637" tIns="81637" rIns="81637" bIns="81637" anchor="ctr"/>
          <a:lstStyle/>
          <a:p>
            <a:pPr>
              <a:lnSpc>
                <a:spcPct val="120000"/>
              </a:lnSpc>
              <a:spcBef>
                <a:spcPts val="400"/>
              </a:spcBef>
              <a:defRPr sz="1800"/>
            </a:pPr>
            <a:endParaRPr/>
          </a:p>
        </p:txBody>
      </p:sp>
      <p:sp>
        <p:nvSpPr>
          <p:cNvPr id="1361" name="ホームベース 18"/>
          <p:cNvSpPr/>
          <p:nvPr/>
        </p:nvSpPr>
        <p:spPr>
          <a:xfrm>
            <a:off x="1798873" y="4973237"/>
            <a:ext cx="405046" cy="31503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3200" y="0"/>
                </a:lnTo>
                <a:lnTo>
                  <a:pt x="21600" y="10800"/>
                </a:lnTo>
                <a:lnTo>
                  <a:pt x="13200" y="21600"/>
                </a:lnTo>
                <a:lnTo>
                  <a:pt x="0" y="21600"/>
                </a:lnTo>
                <a:close/>
              </a:path>
            </a:pathLst>
          </a:custGeom>
          <a:solidFill>
            <a:schemeClr val="accent1"/>
          </a:solidFill>
          <a:ln w="12700">
            <a:miter lim="400000"/>
            <a:tailEnd type="triangle"/>
          </a:ln>
        </p:spPr>
        <p:txBody>
          <a:bodyPr lIns="45719" rIns="45719" anchor="ctr"/>
          <a:lstStyle/>
          <a:p>
            <a:pPr algn="ctr">
              <a:defRPr>
                <a:solidFill>
                  <a:srgbClr val="FFFFFF"/>
                </a:solidFill>
              </a:defRPr>
            </a:pPr>
            <a:endParaRPr/>
          </a:p>
        </p:txBody>
      </p:sp>
      <p:sp>
        <p:nvSpPr>
          <p:cNvPr id="1362" name="テキスト プレースホルダー 11"/>
          <p:cNvSpPr>
            <a:spLocks noGrp="1"/>
          </p:cNvSpPr>
          <p:nvPr>
            <p:ph type="body" sz="quarter" idx="16"/>
          </p:nvPr>
        </p:nvSpPr>
        <p:spPr>
          <a:xfrm>
            <a:off x="2158914" y="4860725"/>
            <a:ext cx="3780420" cy="540061"/>
          </a:xfrm>
          <a:prstGeom prst="rect">
            <a:avLst/>
          </a:prstGeom>
        </p:spPr>
        <p:txBody>
          <a:bodyPr lIns="81637" tIns="81637" rIns="81637" bIns="81637" anchor="ctr"/>
          <a:lstStyle/>
          <a:p>
            <a:pPr>
              <a:lnSpc>
                <a:spcPct val="120000"/>
              </a:lnSpc>
              <a:spcBef>
                <a:spcPts val="400"/>
              </a:spcBef>
              <a:defRPr sz="1800"/>
            </a:pPr>
            <a:endParaRPr/>
          </a:p>
        </p:txBody>
      </p:sp>
      <p:sp>
        <p:nvSpPr>
          <p:cNvPr id="1363" name="ホームベース 20"/>
          <p:cNvSpPr/>
          <p:nvPr/>
        </p:nvSpPr>
        <p:spPr>
          <a:xfrm>
            <a:off x="1798873" y="5649061"/>
            <a:ext cx="405046" cy="31503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3200" y="0"/>
                </a:lnTo>
                <a:lnTo>
                  <a:pt x="21600" y="10800"/>
                </a:lnTo>
                <a:lnTo>
                  <a:pt x="13200" y="21600"/>
                </a:lnTo>
                <a:lnTo>
                  <a:pt x="0" y="21600"/>
                </a:lnTo>
                <a:close/>
              </a:path>
            </a:pathLst>
          </a:custGeom>
          <a:solidFill>
            <a:schemeClr val="accent1"/>
          </a:solidFill>
          <a:ln w="12700">
            <a:miter lim="400000"/>
            <a:tailEnd type="triangle"/>
          </a:ln>
        </p:spPr>
        <p:txBody>
          <a:bodyPr lIns="45719" rIns="45719" anchor="ctr"/>
          <a:lstStyle/>
          <a:p>
            <a:pPr algn="ctr">
              <a:defRPr>
                <a:solidFill>
                  <a:srgbClr val="FFFFFF"/>
                </a:solidFill>
              </a:defRPr>
            </a:pPr>
            <a:endParaRPr/>
          </a:p>
        </p:txBody>
      </p:sp>
      <p:sp>
        <p:nvSpPr>
          <p:cNvPr id="1364" name="テキスト プレースホルダー 11"/>
          <p:cNvSpPr>
            <a:spLocks noGrp="1"/>
          </p:cNvSpPr>
          <p:nvPr>
            <p:ph type="body" sz="quarter" idx="17"/>
          </p:nvPr>
        </p:nvSpPr>
        <p:spPr>
          <a:xfrm>
            <a:off x="2158914" y="5536548"/>
            <a:ext cx="3780420" cy="540061"/>
          </a:xfrm>
          <a:prstGeom prst="rect">
            <a:avLst/>
          </a:prstGeom>
        </p:spPr>
        <p:txBody>
          <a:bodyPr lIns="81637" tIns="81637" rIns="81637" bIns="81637" anchor="ctr"/>
          <a:lstStyle/>
          <a:p>
            <a:pPr>
              <a:lnSpc>
                <a:spcPct val="120000"/>
              </a:lnSpc>
              <a:spcBef>
                <a:spcPts val="400"/>
              </a:spcBef>
              <a:defRPr sz="1800"/>
            </a:pPr>
            <a:endParaRPr/>
          </a:p>
        </p:txBody>
      </p:sp>
      <p:sp>
        <p:nvSpPr>
          <p:cNvPr id="1365" name="ホームベース 22"/>
          <p:cNvSpPr/>
          <p:nvPr/>
        </p:nvSpPr>
        <p:spPr>
          <a:xfrm>
            <a:off x="1798873" y="6326502"/>
            <a:ext cx="405046" cy="31503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3200" y="0"/>
                </a:lnTo>
                <a:lnTo>
                  <a:pt x="21600" y="10800"/>
                </a:lnTo>
                <a:lnTo>
                  <a:pt x="13200" y="21600"/>
                </a:lnTo>
                <a:lnTo>
                  <a:pt x="0" y="21600"/>
                </a:lnTo>
                <a:close/>
              </a:path>
            </a:pathLst>
          </a:custGeom>
          <a:solidFill>
            <a:schemeClr val="accent1"/>
          </a:solidFill>
          <a:ln w="12700">
            <a:miter lim="400000"/>
            <a:tailEnd type="triangle"/>
          </a:ln>
        </p:spPr>
        <p:txBody>
          <a:bodyPr lIns="45719" rIns="45719" anchor="ctr"/>
          <a:lstStyle/>
          <a:p>
            <a:pPr algn="ctr">
              <a:defRPr>
                <a:solidFill>
                  <a:srgbClr val="FFFFFF"/>
                </a:solidFill>
              </a:defRPr>
            </a:pPr>
            <a:endParaRPr/>
          </a:p>
        </p:txBody>
      </p:sp>
      <p:sp>
        <p:nvSpPr>
          <p:cNvPr id="1366" name="テキスト プレースホルダー 11"/>
          <p:cNvSpPr>
            <a:spLocks noGrp="1"/>
          </p:cNvSpPr>
          <p:nvPr>
            <p:ph type="body" sz="quarter" idx="18"/>
          </p:nvPr>
        </p:nvSpPr>
        <p:spPr>
          <a:xfrm>
            <a:off x="2158914" y="6213990"/>
            <a:ext cx="3780420" cy="540061"/>
          </a:xfrm>
          <a:prstGeom prst="rect">
            <a:avLst/>
          </a:prstGeom>
        </p:spPr>
        <p:txBody>
          <a:bodyPr lIns="81637" tIns="81637" rIns="81637" bIns="81637" anchor="ctr"/>
          <a:lstStyle/>
          <a:p>
            <a:pPr>
              <a:lnSpc>
                <a:spcPct val="120000"/>
              </a:lnSpc>
              <a:spcBef>
                <a:spcPts val="400"/>
              </a:spcBef>
              <a:defRPr sz="1800"/>
            </a:pPr>
            <a:endParaRPr/>
          </a:p>
        </p:txBody>
      </p:sp>
      <p:grpSp>
        <p:nvGrpSpPr>
          <p:cNvPr id="1370" name="グループ化 24"/>
          <p:cNvGrpSpPr/>
          <p:nvPr/>
        </p:nvGrpSpPr>
        <p:grpSpPr>
          <a:xfrm>
            <a:off x="6869659" y="1830319"/>
            <a:ext cx="4545507" cy="5621309"/>
            <a:chOff x="0" y="0"/>
            <a:chExt cx="4545506" cy="5621308"/>
          </a:xfrm>
        </p:grpSpPr>
        <p:sp>
          <p:nvSpPr>
            <p:cNvPr id="1367" name="角丸四角形 25"/>
            <p:cNvSpPr/>
            <p:nvPr/>
          </p:nvSpPr>
          <p:spPr>
            <a:xfrm>
              <a:off x="0" y="0"/>
              <a:ext cx="4545506" cy="5621309"/>
            </a:xfrm>
            <a:prstGeom prst="roundRect">
              <a:avLst>
                <a:gd name="adj" fmla="val 2803"/>
              </a:avLst>
            </a:prstGeom>
            <a:solidFill>
              <a:srgbClr val="00728F"/>
            </a:solidFill>
            <a:ln w="12700" cap="flat">
              <a:noFill/>
              <a:miter lim="400000"/>
              <a:tailEnd type="triangle" w="med" len="med"/>
            </a:ln>
            <a:effectLst/>
          </p:spPr>
          <p:txBody>
            <a:bodyPr wrap="square" lIns="45719" tIns="45719" rIns="45719" bIns="45719" numCol="1" anchor="ctr">
              <a:noAutofit/>
            </a:bodyPr>
            <a:lstStyle/>
            <a:p>
              <a:pPr algn="ctr">
                <a:defRPr>
                  <a:solidFill>
                    <a:srgbClr val="FFFFFF"/>
                  </a:solidFill>
                </a:defRPr>
              </a:pPr>
              <a:endParaRPr/>
            </a:p>
          </p:txBody>
        </p:sp>
        <p:sp>
          <p:nvSpPr>
            <p:cNvPr id="1368" name="正方形/長方形 26"/>
            <p:cNvSpPr/>
            <p:nvPr/>
          </p:nvSpPr>
          <p:spPr>
            <a:xfrm>
              <a:off x="0" y="764806"/>
              <a:ext cx="4545506" cy="1440160"/>
            </a:xfrm>
            <a:prstGeom prst="rect">
              <a:avLst/>
            </a:prstGeom>
            <a:solidFill>
              <a:schemeClr val="accent1"/>
            </a:solidFill>
            <a:ln w="12700" cap="flat">
              <a:noFill/>
              <a:miter lim="400000"/>
              <a:tailEnd type="triangle" w="med" len="med"/>
            </a:ln>
            <a:effectLst/>
          </p:spPr>
          <p:txBody>
            <a:bodyPr wrap="square" lIns="45719" tIns="45719" rIns="45719" bIns="45719" numCol="1" anchor="ctr">
              <a:noAutofit/>
            </a:bodyPr>
            <a:lstStyle/>
            <a:p>
              <a:pPr algn="ctr">
                <a:defRPr>
                  <a:solidFill>
                    <a:srgbClr val="FFFFFF"/>
                  </a:solidFill>
                </a:defRPr>
              </a:pPr>
              <a:endParaRPr/>
            </a:p>
          </p:txBody>
        </p:sp>
        <p:sp>
          <p:nvSpPr>
            <p:cNvPr id="1369" name="正方形/長方形 27"/>
            <p:cNvSpPr/>
            <p:nvPr/>
          </p:nvSpPr>
          <p:spPr>
            <a:xfrm>
              <a:off x="-1" y="2204965"/>
              <a:ext cx="4545506" cy="2876283"/>
            </a:xfrm>
            <a:prstGeom prst="rect">
              <a:avLst/>
            </a:prstGeom>
            <a:solidFill>
              <a:srgbClr val="BFF2FF"/>
            </a:solidFill>
            <a:ln w="12700" cap="flat">
              <a:noFill/>
              <a:miter lim="400000"/>
              <a:tailEnd type="triangle" w="med" len="med"/>
            </a:ln>
            <a:effectLst/>
          </p:spPr>
          <p:txBody>
            <a:bodyPr wrap="square" lIns="45719" tIns="45719" rIns="45719" bIns="45719" numCol="1" anchor="ctr">
              <a:noAutofit/>
            </a:bodyPr>
            <a:lstStyle/>
            <a:p>
              <a:pPr algn="ctr">
                <a:defRPr>
                  <a:solidFill>
                    <a:srgbClr val="FFFFFF"/>
                  </a:solidFill>
                </a:defRPr>
              </a:pPr>
              <a:endParaRPr/>
            </a:p>
          </p:txBody>
        </p:sp>
      </p:grpSp>
      <p:sp>
        <p:nvSpPr>
          <p:cNvPr id="1371" name="テキスト プレースホルダー 11"/>
          <p:cNvSpPr>
            <a:spLocks noGrp="1"/>
          </p:cNvSpPr>
          <p:nvPr>
            <p:ph type="body" sz="quarter" idx="19"/>
          </p:nvPr>
        </p:nvSpPr>
        <p:spPr>
          <a:xfrm>
            <a:off x="6869659" y="1821921"/>
            <a:ext cx="4545506" cy="773204"/>
          </a:xfrm>
          <a:prstGeom prst="rect">
            <a:avLst/>
          </a:prstGeom>
        </p:spPr>
        <p:txBody>
          <a:bodyPr lIns="81637" tIns="81637" rIns="81637" bIns="81637" anchor="ctr"/>
          <a:lstStyle/>
          <a:p>
            <a:pPr algn="ctr">
              <a:lnSpc>
                <a:spcPct val="120000"/>
              </a:lnSpc>
              <a:spcBef>
                <a:spcPts val="600"/>
              </a:spcBef>
              <a:defRPr sz="2800" spc="300">
                <a:solidFill>
                  <a:srgbClr val="FFFFFF"/>
                </a:solidFill>
                <a:latin typeface="Roboto Condensed Light"/>
                <a:ea typeface="Roboto Condensed Light"/>
                <a:cs typeface="Roboto Condensed Light"/>
                <a:sym typeface="Roboto Condensed Light"/>
              </a:defRPr>
            </a:pPr>
            <a:endParaRPr/>
          </a:p>
        </p:txBody>
      </p:sp>
      <p:sp>
        <p:nvSpPr>
          <p:cNvPr id="1372" name="テキスト プレースホルダー 11"/>
          <p:cNvSpPr>
            <a:spLocks noGrp="1"/>
          </p:cNvSpPr>
          <p:nvPr>
            <p:ph type="body" sz="quarter" idx="20"/>
          </p:nvPr>
        </p:nvSpPr>
        <p:spPr>
          <a:xfrm>
            <a:off x="6869658" y="6911568"/>
            <a:ext cx="4545507" cy="540061"/>
          </a:xfrm>
          <a:prstGeom prst="rect">
            <a:avLst/>
          </a:prstGeom>
        </p:spPr>
        <p:txBody>
          <a:bodyPr lIns="81637" tIns="81637" rIns="81637" bIns="81637" anchor="ctr"/>
          <a:lstStyle/>
          <a:p>
            <a:pPr algn="ctr">
              <a:lnSpc>
                <a:spcPct val="120000"/>
              </a:lnSpc>
              <a:spcBef>
                <a:spcPts val="400"/>
              </a:spcBef>
              <a:defRPr sz="2000" spc="300">
                <a:solidFill>
                  <a:srgbClr val="FFFFFF"/>
                </a:solidFill>
                <a:latin typeface="Roboto Condensed Light"/>
                <a:ea typeface="Roboto Condensed Light"/>
                <a:cs typeface="Roboto Condensed Light"/>
                <a:sym typeface="Roboto Condensed Light"/>
              </a:defRPr>
            </a:pPr>
            <a:endParaRPr/>
          </a:p>
        </p:txBody>
      </p:sp>
      <p:sp>
        <p:nvSpPr>
          <p:cNvPr id="1373" name="テキスト プレースホルダー 11"/>
          <p:cNvSpPr>
            <a:spLocks noGrp="1"/>
          </p:cNvSpPr>
          <p:nvPr>
            <p:ph type="body" sz="quarter" idx="21"/>
          </p:nvPr>
        </p:nvSpPr>
        <p:spPr>
          <a:xfrm>
            <a:off x="6869661" y="2595124"/>
            <a:ext cx="4545506" cy="1440161"/>
          </a:xfrm>
          <a:prstGeom prst="rect">
            <a:avLst/>
          </a:prstGeom>
        </p:spPr>
        <p:txBody>
          <a:bodyPr lIns="81637" tIns="81637" rIns="81637" bIns="81637" anchor="ctr"/>
          <a:lstStyle/>
          <a:p>
            <a:pPr algn="ctr">
              <a:lnSpc>
                <a:spcPct val="120000"/>
              </a:lnSpc>
              <a:spcBef>
                <a:spcPts val="1500"/>
              </a:spcBef>
              <a:defRPr sz="6600" spc="300">
                <a:solidFill>
                  <a:srgbClr val="FFFFFF"/>
                </a:solidFill>
                <a:latin typeface="Roboto Condensed Light"/>
                <a:ea typeface="Roboto Condensed Light"/>
                <a:cs typeface="Roboto Condensed Light"/>
                <a:sym typeface="Roboto Condensed Light"/>
              </a:defRPr>
            </a:pPr>
            <a:endParaRPr/>
          </a:p>
        </p:txBody>
      </p:sp>
      <p:sp>
        <p:nvSpPr>
          <p:cNvPr id="1374" name="ホームベース 31"/>
          <p:cNvSpPr/>
          <p:nvPr/>
        </p:nvSpPr>
        <p:spPr>
          <a:xfrm>
            <a:off x="7086169" y="4282813"/>
            <a:ext cx="405046" cy="31503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3200" y="0"/>
                </a:lnTo>
                <a:lnTo>
                  <a:pt x="21600" y="10800"/>
                </a:lnTo>
                <a:lnTo>
                  <a:pt x="13200" y="21600"/>
                </a:lnTo>
                <a:lnTo>
                  <a:pt x="0" y="21600"/>
                </a:lnTo>
                <a:close/>
              </a:path>
            </a:pathLst>
          </a:custGeom>
          <a:solidFill>
            <a:schemeClr val="accent1"/>
          </a:solidFill>
          <a:ln w="12700">
            <a:miter lim="400000"/>
            <a:tailEnd type="triangle"/>
          </a:ln>
        </p:spPr>
        <p:txBody>
          <a:bodyPr lIns="45719" rIns="45719" anchor="ctr"/>
          <a:lstStyle/>
          <a:p>
            <a:pPr algn="ctr">
              <a:defRPr>
                <a:solidFill>
                  <a:srgbClr val="FFFFFF"/>
                </a:solidFill>
              </a:defRPr>
            </a:pPr>
            <a:endParaRPr/>
          </a:p>
        </p:txBody>
      </p:sp>
      <p:sp>
        <p:nvSpPr>
          <p:cNvPr id="1375" name="テキスト プレースホルダー 11"/>
          <p:cNvSpPr>
            <a:spLocks noGrp="1"/>
          </p:cNvSpPr>
          <p:nvPr>
            <p:ph type="body" sz="quarter" idx="22"/>
          </p:nvPr>
        </p:nvSpPr>
        <p:spPr>
          <a:xfrm>
            <a:off x="7446209" y="4170300"/>
            <a:ext cx="3780419" cy="540061"/>
          </a:xfrm>
          <a:prstGeom prst="rect">
            <a:avLst/>
          </a:prstGeom>
        </p:spPr>
        <p:txBody>
          <a:bodyPr lIns="81637" tIns="81637" rIns="81637" bIns="81637" anchor="ctr"/>
          <a:lstStyle/>
          <a:p>
            <a:pPr>
              <a:lnSpc>
                <a:spcPct val="120000"/>
              </a:lnSpc>
              <a:spcBef>
                <a:spcPts val="400"/>
              </a:spcBef>
              <a:defRPr sz="1800"/>
            </a:pPr>
            <a:endParaRPr/>
          </a:p>
        </p:txBody>
      </p:sp>
      <p:sp>
        <p:nvSpPr>
          <p:cNvPr id="1376" name="ホームベース 33"/>
          <p:cNvSpPr/>
          <p:nvPr/>
        </p:nvSpPr>
        <p:spPr>
          <a:xfrm>
            <a:off x="7086169" y="4977274"/>
            <a:ext cx="405046" cy="31503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3200" y="0"/>
                </a:lnTo>
                <a:lnTo>
                  <a:pt x="21600" y="10800"/>
                </a:lnTo>
                <a:lnTo>
                  <a:pt x="13200" y="21600"/>
                </a:lnTo>
                <a:lnTo>
                  <a:pt x="0" y="21600"/>
                </a:lnTo>
                <a:close/>
              </a:path>
            </a:pathLst>
          </a:custGeom>
          <a:solidFill>
            <a:schemeClr val="accent1"/>
          </a:solidFill>
          <a:ln w="12700">
            <a:miter lim="400000"/>
            <a:tailEnd type="triangle"/>
          </a:ln>
        </p:spPr>
        <p:txBody>
          <a:bodyPr lIns="45719" rIns="45719" anchor="ctr"/>
          <a:lstStyle/>
          <a:p>
            <a:pPr algn="ctr">
              <a:defRPr>
                <a:solidFill>
                  <a:srgbClr val="FFFFFF"/>
                </a:solidFill>
              </a:defRPr>
            </a:pPr>
            <a:endParaRPr/>
          </a:p>
        </p:txBody>
      </p:sp>
      <p:sp>
        <p:nvSpPr>
          <p:cNvPr id="1377" name="テキスト プレースホルダー 11"/>
          <p:cNvSpPr>
            <a:spLocks noGrp="1"/>
          </p:cNvSpPr>
          <p:nvPr>
            <p:ph type="body" sz="quarter" idx="23"/>
          </p:nvPr>
        </p:nvSpPr>
        <p:spPr>
          <a:xfrm>
            <a:off x="7446209" y="4864761"/>
            <a:ext cx="3780419" cy="540061"/>
          </a:xfrm>
          <a:prstGeom prst="rect">
            <a:avLst/>
          </a:prstGeom>
        </p:spPr>
        <p:txBody>
          <a:bodyPr lIns="81637" tIns="81637" rIns="81637" bIns="81637" anchor="ctr"/>
          <a:lstStyle/>
          <a:p>
            <a:pPr>
              <a:lnSpc>
                <a:spcPct val="120000"/>
              </a:lnSpc>
              <a:spcBef>
                <a:spcPts val="400"/>
              </a:spcBef>
              <a:defRPr sz="1800"/>
            </a:pPr>
            <a:endParaRPr/>
          </a:p>
        </p:txBody>
      </p:sp>
      <p:sp>
        <p:nvSpPr>
          <p:cNvPr id="1378" name="ホームベース 35"/>
          <p:cNvSpPr/>
          <p:nvPr/>
        </p:nvSpPr>
        <p:spPr>
          <a:xfrm>
            <a:off x="7086169" y="5653097"/>
            <a:ext cx="405046" cy="31503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3200" y="0"/>
                </a:lnTo>
                <a:lnTo>
                  <a:pt x="21600" y="10800"/>
                </a:lnTo>
                <a:lnTo>
                  <a:pt x="13200" y="21600"/>
                </a:lnTo>
                <a:lnTo>
                  <a:pt x="0" y="21600"/>
                </a:lnTo>
                <a:close/>
              </a:path>
            </a:pathLst>
          </a:custGeom>
          <a:solidFill>
            <a:schemeClr val="accent1"/>
          </a:solidFill>
          <a:ln w="12700">
            <a:miter lim="400000"/>
            <a:tailEnd type="triangle"/>
          </a:ln>
        </p:spPr>
        <p:txBody>
          <a:bodyPr lIns="45719" rIns="45719" anchor="ctr"/>
          <a:lstStyle/>
          <a:p>
            <a:pPr algn="ctr">
              <a:defRPr>
                <a:solidFill>
                  <a:srgbClr val="FFFFFF"/>
                </a:solidFill>
              </a:defRPr>
            </a:pPr>
            <a:endParaRPr/>
          </a:p>
        </p:txBody>
      </p:sp>
      <p:sp>
        <p:nvSpPr>
          <p:cNvPr id="1379" name="テキスト プレースホルダー 11"/>
          <p:cNvSpPr>
            <a:spLocks noGrp="1"/>
          </p:cNvSpPr>
          <p:nvPr>
            <p:ph type="body" sz="quarter" idx="24"/>
          </p:nvPr>
        </p:nvSpPr>
        <p:spPr>
          <a:xfrm>
            <a:off x="7446209" y="5540585"/>
            <a:ext cx="3780419" cy="540061"/>
          </a:xfrm>
          <a:prstGeom prst="rect">
            <a:avLst/>
          </a:prstGeom>
        </p:spPr>
        <p:txBody>
          <a:bodyPr lIns="81637" tIns="81637" rIns="81637" bIns="81637" anchor="ctr"/>
          <a:lstStyle/>
          <a:p>
            <a:pPr>
              <a:lnSpc>
                <a:spcPct val="120000"/>
              </a:lnSpc>
              <a:spcBef>
                <a:spcPts val="400"/>
              </a:spcBef>
              <a:defRPr sz="1800"/>
            </a:pPr>
            <a:endParaRPr/>
          </a:p>
        </p:txBody>
      </p:sp>
      <p:sp>
        <p:nvSpPr>
          <p:cNvPr id="1380" name="ホームベース 37"/>
          <p:cNvSpPr/>
          <p:nvPr/>
        </p:nvSpPr>
        <p:spPr>
          <a:xfrm>
            <a:off x="7086169" y="6330539"/>
            <a:ext cx="405046" cy="31503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3200" y="0"/>
                </a:lnTo>
                <a:lnTo>
                  <a:pt x="21600" y="10800"/>
                </a:lnTo>
                <a:lnTo>
                  <a:pt x="13200" y="21600"/>
                </a:lnTo>
                <a:lnTo>
                  <a:pt x="0" y="21600"/>
                </a:lnTo>
                <a:close/>
              </a:path>
            </a:pathLst>
          </a:custGeom>
          <a:solidFill>
            <a:schemeClr val="accent1"/>
          </a:solidFill>
          <a:ln w="12700">
            <a:miter lim="400000"/>
            <a:tailEnd type="triangle"/>
          </a:ln>
        </p:spPr>
        <p:txBody>
          <a:bodyPr lIns="45719" rIns="45719" anchor="ctr"/>
          <a:lstStyle/>
          <a:p>
            <a:pPr algn="ctr">
              <a:defRPr>
                <a:solidFill>
                  <a:srgbClr val="FFFFFF"/>
                </a:solidFill>
              </a:defRPr>
            </a:pPr>
            <a:endParaRPr/>
          </a:p>
        </p:txBody>
      </p:sp>
      <p:sp>
        <p:nvSpPr>
          <p:cNvPr id="1381" name="テキスト プレースホルダー 11"/>
          <p:cNvSpPr>
            <a:spLocks noGrp="1"/>
          </p:cNvSpPr>
          <p:nvPr>
            <p:ph type="body" sz="quarter" idx="25"/>
          </p:nvPr>
        </p:nvSpPr>
        <p:spPr>
          <a:xfrm>
            <a:off x="7446209" y="6218027"/>
            <a:ext cx="3780419" cy="540061"/>
          </a:xfrm>
          <a:prstGeom prst="rect">
            <a:avLst/>
          </a:prstGeom>
        </p:spPr>
        <p:txBody>
          <a:bodyPr lIns="81637" tIns="81637" rIns="81637" bIns="81637" anchor="ctr"/>
          <a:lstStyle/>
          <a:p>
            <a:pPr>
              <a:lnSpc>
                <a:spcPct val="120000"/>
              </a:lnSpc>
              <a:spcBef>
                <a:spcPts val="400"/>
              </a:spcBef>
              <a:defRPr sz="1800"/>
            </a:pPr>
            <a:endParaRPr/>
          </a:p>
        </p:txBody>
      </p:sp>
      <p:grpSp>
        <p:nvGrpSpPr>
          <p:cNvPr id="1385" name="グループ化 39"/>
          <p:cNvGrpSpPr/>
          <p:nvPr/>
        </p:nvGrpSpPr>
        <p:grpSpPr>
          <a:xfrm>
            <a:off x="12158542" y="1812181"/>
            <a:ext cx="4545507" cy="5621309"/>
            <a:chOff x="0" y="0"/>
            <a:chExt cx="4545506" cy="5621308"/>
          </a:xfrm>
        </p:grpSpPr>
        <p:sp>
          <p:nvSpPr>
            <p:cNvPr id="1382" name="角丸四角形 40"/>
            <p:cNvSpPr/>
            <p:nvPr/>
          </p:nvSpPr>
          <p:spPr>
            <a:xfrm>
              <a:off x="0" y="0"/>
              <a:ext cx="4545506" cy="5621309"/>
            </a:xfrm>
            <a:prstGeom prst="roundRect">
              <a:avLst>
                <a:gd name="adj" fmla="val 2803"/>
              </a:avLst>
            </a:prstGeom>
            <a:solidFill>
              <a:schemeClr val="accent1"/>
            </a:solidFill>
            <a:ln w="12700" cap="flat">
              <a:noFill/>
              <a:miter lim="400000"/>
              <a:tailEnd type="triangle" w="med" len="med"/>
            </a:ln>
            <a:effectLst/>
          </p:spPr>
          <p:txBody>
            <a:bodyPr wrap="square" lIns="45719" tIns="45719" rIns="45719" bIns="45719" numCol="1" anchor="ctr">
              <a:noAutofit/>
            </a:bodyPr>
            <a:lstStyle/>
            <a:p>
              <a:pPr algn="ctr">
                <a:defRPr>
                  <a:solidFill>
                    <a:srgbClr val="FFFFFF"/>
                  </a:solidFill>
                </a:defRPr>
              </a:pPr>
              <a:endParaRPr/>
            </a:p>
          </p:txBody>
        </p:sp>
        <p:sp>
          <p:nvSpPr>
            <p:cNvPr id="1383" name="正方形/長方形 41"/>
            <p:cNvSpPr/>
            <p:nvPr/>
          </p:nvSpPr>
          <p:spPr>
            <a:xfrm>
              <a:off x="0" y="764806"/>
              <a:ext cx="4545506" cy="1440160"/>
            </a:xfrm>
            <a:prstGeom prst="rect">
              <a:avLst/>
            </a:prstGeom>
            <a:solidFill>
              <a:srgbClr val="40D8FF"/>
            </a:solidFill>
            <a:ln w="12700" cap="flat">
              <a:noFill/>
              <a:miter lim="400000"/>
              <a:tailEnd type="triangle" w="med" len="med"/>
            </a:ln>
            <a:effectLst/>
          </p:spPr>
          <p:txBody>
            <a:bodyPr wrap="square" lIns="45719" tIns="45719" rIns="45719" bIns="45719" numCol="1" anchor="ctr">
              <a:noAutofit/>
            </a:bodyPr>
            <a:lstStyle/>
            <a:p>
              <a:pPr algn="ctr">
                <a:defRPr>
                  <a:solidFill>
                    <a:srgbClr val="FFFFFF"/>
                  </a:solidFill>
                </a:defRPr>
              </a:pPr>
              <a:endParaRPr/>
            </a:p>
          </p:txBody>
        </p:sp>
        <p:sp>
          <p:nvSpPr>
            <p:cNvPr id="1384" name="正方形/長方形 42"/>
            <p:cNvSpPr/>
            <p:nvPr/>
          </p:nvSpPr>
          <p:spPr>
            <a:xfrm>
              <a:off x="-1" y="2204965"/>
              <a:ext cx="4545506" cy="2876283"/>
            </a:xfrm>
            <a:prstGeom prst="rect">
              <a:avLst/>
            </a:prstGeom>
            <a:solidFill>
              <a:srgbClr val="BFF2FF"/>
            </a:solidFill>
            <a:ln w="12700" cap="flat">
              <a:noFill/>
              <a:miter lim="400000"/>
              <a:tailEnd type="triangle" w="med" len="med"/>
            </a:ln>
            <a:effectLst/>
          </p:spPr>
          <p:txBody>
            <a:bodyPr wrap="square" lIns="45719" tIns="45719" rIns="45719" bIns="45719" numCol="1" anchor="ctr">
              <a:noAutofit/>
            </a:bodyPr>
            <a:lstStyle/>
            <a:p>
              <a:pPr algn="ctr">
                <a:defRPr>
                  <a:solidFill>
                    <a:srgbClr val="FFFFFF"/>
                  </a:solidFill>
                </a:defRPr>
              </a:pPr>
              <a:endParaRPr/>
            </a:p>
          </p:txBody>
        </p:sp>
      </p:grpSp>
      <p:sp>
        <p:nvSpPr>
          <p:cNvPr id="1386" name="テキスト プレースホルダー 11"/>
          <p:cNvSpPr>
            <a:spLocks noGrp="1"/>
          </p:cNvSpPr>
          <p:nvPr>
            <p:ph type="body" sz="quarter" idx="26"/>
          </p:nvPr>
        </p:nvSpPr>
        <p:spPr>
          <a:xfrm>
            <a:off x="12158542" y="1803784"/>
            <a:ext cx="4545506" cy="773204"/>
          </a:xfrm>
          <a:prstGeom prst="rect">
            <a:avLst/>
          </a:prstGeom>
        </p:spPr>
        <p:txBody>
          <a:bodyPr lIns="81637" tIns="81637" rIns="81637" bIns="81637" anchor="ctr"/>
          <a:lstStyle/>
          <a:p>
            <a:pPr algn="ctr">
              <a:lnSpc>
                <a:spcPct val="120000"/>
              </a:lnSpc>
              <a:spcBef>
                <a:spcPts val="600"/>
              </a:spcBef>
              <a:defRPr sz="2800" spc="300">
                <a:solidFill>
                  <a:srgbClr val="FFFFFF"/>
                </a:solidFill>
                <a:latin typeface="Roboto Condensed Light"/>
                <a:ea typeface="Roboto Condensed Light"/>
                <a:cs typeface="Roboto Condensed Light"/>
                <a:sym typeface="Roboto Condensed Light"/>
              </a:defRPr>
            </a:pPr>
            <a:endParaRPr/>
          </a:p>
        </p:txBody>
      </p:sp>
      <p:sp>
        <p:nvSpPr>
          <p:cNvPr id="1387" name="テキスト プレースホルダー 11"/>
          <p:cNvSpPr>
            <a:spLocks noGrp="1"/>
          </p:cNvSpPr>
          <p:nvPr>
            <p:ph type="body" sz="quarter" idx="27"/>
          </p:nvPr>
        </p:nvSpPr>
        <p:spPr>
          <a:xfrm>
            <a:off x="12158540" y="6893429"/>
            <a:ext cx="4545506" cy="540061"/>
          </a:xfrm>
          <a:prstGeom prst="rect">
            <a:avLst/>
          </a:prstGeom>
        </p:spPr>
        <p:txBody>
          <a:bodyPr lIns="81637" tIns="81637" rIns="81637" bIns="81637" anchor="ctr"/>
          <a:lstStyle/>
          <a:p>
            <a:pPr algn="ctr">
              <a:lnSpc>
                <a:spcPct val="120000"/>
              </a:lnSpc>
              <a:spcBef>
                <a:spcPts val="400"/>
              </a:spcBef>
              <a:defRPr sz="2000" spc="300">
                <a:solidFill>
                  <a:srgbClr val="FFFFFF"/>
                </a:solidFill>
                <a:latin typeface="Roboto Condensed Light"/>
                <a:ea typeface="Roboto Condensed Light"/>
                <a:cs typeface="Roboto Condensed Light"/>
                <a:sym typeface="Roboto Condensed Light"/>
              </a:defRPr>
            </a:pPr>
            <a:endParaRPr/>
          </a:p>
        </p:txBody>
      </p:sp>
      <p:sp>
        <p:nvSpPr>
          <p:cNvPr id="1388" name="テキスト プレースホルダー 11"/>
          <p:cNvSpPr>
            <a:spLocks noGrp="1"/>
          </p:cNvSpPr>
          <p:nvPr>
            <p:ph type="body" sz="quarter" idx="28"/>
          </p:nvPr>
        </p:nvSpPr>
        <p:spPr>
          <a:xfrm>
            <a:off x="12158543" y="2576987"/>
            <a:ext cx="4545506" cy="1440161"/>
          </a:xfrm>
          <a:prstGeom prst="rect">
            <a:avLst/>
          </a:prstGeom>
        </p:spPr>
        <p:txBody>
          <a:bodyPr lIns="81637" tIns="81637" rIns="81637" bIns="81637" anchor="ctr"/>
          <a:lstStyle/>
          <a:p>
            <a:pPr algn="ctr">
              <a:lnSpc>
                <a:spcPct val="120000"/>
              </a:lnSpc>
              <a:spcBef>
                <a:spcPts val="1500"/>
              </a:spcBef>
              <a:defRPr sz="6600" spc="300">
                <a:solidFill>
                  <a:srgbClr val="FFFFFF"/>
                </a:solidFill>
                <a:latin typeface="Roboto Condensed Light"/>
                <a:ea typeface="Roboto Condensed Light"/>
                <a:cs typeface="Roboto Condensed Light"/>
                <a:sym typeface="Roboto Condensed Light"/>
              </a:defRPr>
            </a:pPr>
            <a:endParaRPr/>
          </a:p>
        </p:txBody>
      </p:sp>
      <p:sp>
        <p:nvSpPr>
          <p:cNvPr id="1389" name="ホームベース 46"/>
          <p:cNvSpPr/>
          <p:nvPr/>
        </p:nvSpPr>
        <p:spPr>
          <a:xfrm>
            <a:off x="12375050" y="4264674"/>
            <a:ext cx="405046" cy="31503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3200" y="0"/>
                </a:lnTo>
                <a:lnTo>
                  <a:pt x="21600" y="10800"/>
                </a:lnTo>
                <a:lnTo>
                  <a:pt x="13200" y="21600"/>
                </a:lnTo>
                <a:lnTo>
                  <a:pt x="0" y="21600"/>
                </a:lnTo>
                <a:close/>
              </a:path>
            </a:pathLst>
          </a:custGeom>
          <a:solidFill>
            <a:schemeClr val="accent1"/>
          </a:solidFill>
          <a:ln w="12700">
            <a:miter lim="400000"/>
            <a:tailEnd type="triangle"/>
          </a:ln>
        </p:spPr>
        <p:txBody>
          <a:bodyPr lIns="45719" rIns="45719" anchor="ctr"/>
          <a:lstStyle/>
          <a:p>
            <a:pPr algn="ctr">
              <a:defRPr>
                <a:solidFill>
                  <a:srgbClr val="FFFFFF"/>
                </a:solidFill>
              </a:defRPr>
            </a:pPr>
            <a:endParaRPr/>
          </a:p>
        </p:txBody>
      </p:sp>
      <p:sp>
        <p:nvSpPr>
          <p:cNvPr id="1390" name="テキスト プレースホルダー 11"/>
          <p:cNvSpPr>
            <a:spLocks noGrp="1"/>
          </p:cNvSpPr>
          <p:nvPr>
            <p:ph type="body" sz="quarter" idx="29"/>
          </p:nvPr>
        </p:nvSpPr>
        <p:spPr>
          <a:xfrm>
            <a:off x="12735091" y="4152162"/>
            <a:ext cx="3780419" cy="540061"/>
          </a:xfrm>
          <a:prstGeom prst="rect">
            <a:avLst/>
          </a:prstGeom>
        </p:spPr>
        <p:txBody>
          <a:bodyPr lIns="81637" tIns="81637" rIns="81637" bIns="81637" anchor="ctr"/>
          <a:lstStyle/>
          <a:p>
            <a:pPr>
              <a:lnSpc>
                <a:spcPct val="120000"/>
              </a:lnSpc>
              <a:spcBef>
                <a:spcPts val="400"/>
              </a:spcBef>
              <a:defRPr sz="1800"/>
            </a:pPr>
            <a:endParaRPr/>
          </a:p>
        </p:txBody>
      </p:sp>
      <p:sp>
        <p:nvSpPr>
          <p:cNvPr id="1391" name="ホームベース 48"/>
          <p:cNvSpPr/>
          <p:nvPr/>
        </p:nvSpPr>
        <p:spPr>
          <a:xfrm>
            <a:off x="12375050" y="4959136"/>
            <a:ext cx="405046" cy="31503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3200" y="0"/>
                </a:lnTo>
                <a:lnTo>
                  <a:pt x="21600" y="10800"/>
                </a:lnTo>
                <a:lnTo>
                  <a:pt x="13200" y="21600"/>
                </a:lnTo>
                <a:lnTo>
                  <a:pt x="0" y="21600"/>
                </a:lnTo>
                <a:close/>
              </a:path>
            </a:pathLst>
          </a:custGeom>
          <a:solidFill>
            <a:schemeClr val="accent1"/>
          </a:solidFill>
          <a:ln w="12700">
            <a:miter lim="400000"/>
            <a:tailEnd type="triangle"/>
          </a:ln>
        </p:spPr>
        <p:txBody>
          <a:bodyPr lIns="45719" rIns="45719" anchor="ctr"/>
          <a:lstStyle/>
          <a:p>
            <a:pPr algn="ctr">
              <a:defRPr>
                <a:solidFill>
                  <a:srgbClr val="FFFFFF"/>
                </a:solidFill>
              </a:defRPr>
            </a:pPr>
            <a:endParaRPr/>
          </a:p>
        </p:txBody>
      </p:sp>
      <p:sp>
        <p:nvSpPr>
          <p:cNvPr id="1392" name="テキスト プレースホルダー 11"/>
          <p:cNvSpPr>
            <a:spLocks noGrp="1"/>
          </p:cNvSpPr>
          <p:nvPr>
            <p:ph type="body" sz="quarter" idx="30"/>
          </p:nvPr>
        </p:nvSpPr>
        <p:spPr>
          <a:xfrm>
            <a:off x="12735091" y="4846623"/>
            <a:ext cx="3780419" cy="540061"/>
          </a:xfrm>
          <a:prstGeom prst="rect">
            <a:avLst/>
          </a:prstGeom>
        </p:spPr>
        <p:txBody>
          <a:bodyPr lIns="81637" tIns="81637" rIns="81637" bIns="81637" anchor="ctr"/>
          <a:lstStyle/>
          <a:p>
            <a:pPr>
              <a:lnSpc>
                <a:spcPct val="120000"/>
              </a:lnSpc>
              <a:spcBef>
                <a:spcPts val="400"/>
              </a:spcBef>
              <a:defRPr sz="1800"/>
            </a:pPr>
            <a:endParaRPr/>
          </a:p>
        </p:txBody>
      </p:sp>
      <p:sp>
        <p:nvSpPr>
          <p:cNvPr id="1393" name="ホームベース 50"/>
          <p:cNvSpPr/>
          <p:nvPr/>
        </p:nvSpPr>
        <p:spPr>
          <a:xfrm>
            <a:off x="12375050" y="5634959"/>
            <a:ext cx="405046" cy="31503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3200" y="0"/>
                </a:lnTo>
                <a:lnTo>
                  <a:pt x="21600" y="10800"/>
                </a:lnTo>
                <a:lnTo>
                  <a:pt x="13200" y="21600"/>
                </a:lnTo>
                <a:lnTo>
                  <a:pt x="0" y="21600"/>
                </a:lnTo>
                <a:close/>
              </a:path>
            </a:pathLst>
          </a:custGeom>
          <a:solidFill>
            <a:schemeClr val="accent1"/>
          </a:solidFill>
          <a:ln w="12700">
            <a:miter lim="400000"/>
            <a:tailEnd type="triangle"/>
          </a:ln>
        </p:spPr>
        <p:txBody>
          <a:bodyPr lIns="45719" rIns="45719" anchor="ctr"/>
          <a:lstStyle/>
          <a:p>
            <a:pPr algn="ctr">
              <a:defRPr>
                <a:solidFill>
                  <a:srgbClr val="FFFFFF"/>
                </a:solidFill>
              </a:defRPr>
            </a:pPr>
            <a:endParaRPr/>
          </a:p>
        </p:txBody>
      </p:sp>
      <p:sp>
        <p:nvSpPr>
          <p:cNvPr id="1394" name="テキスト プレースホルダー 11"/>
          <p:cNvSpPr>
            <a:spLocks noGrp="1"/>
          </p:cNvSpPr>
          <p:nvPr>
            <p:ph type="body" sz="quarter" idx="31"/>
          </p:nvPr>
        </p:nvSpPr>
        <p:spPr>
          <a:xfrm>
            <a:off x="12735091" y="5522447"/>
            <a:ext cx="3780419" cy="540061"/>
          </a:xfrm>
          <a:prstGeom prst="rect">
            <a:avLst/>
          </a:prstGeom>
        </p:spPr>
        <p:txBody>
          <a:bodyPr lIns="81637" tIns="81637" rIns="81637" bIns="81637" anchor="ctr"/>
          <a:lstStyle/>
          <a:p>
            <a:pPr>
              <a:lnSpc>
                <a:spcPct val="120000"/>
              </a:lnSpc>
              <a:spcBef>
                <a:spcPts val="400"/>
              </a:spcBef>
              <a:defRPr sz="1800"/>
            </a:pPr>
            <a:endParaRPr/>
          </a:p>
        </p:txBody>
      </p:sp>
      <p:sp>
        <p:nvSpPr>
          <p:cNvPr id="1395" name="ホームベース 52"/>
          <p:cNvSpPr/>
          <p:nvPr/>
        </p:nvSpPr>
        <p:spPr>
          <a:xfrm>
            <a:off x="12375050" y="6312401"/>
            <a:ext cx="405046" cy="31503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3200" y="0"/>
                </a:lnTo>
                <a:lnTo>
                  <a:pt x="21600" y="10800"/>
                </a:lnTo>
                <a:lnTo>
                  <a:pt x="13200" y="21600"/>
                </a:lnTo>
                <a:lnTo>
                  <a:pt x="0" y="21600"/>
                </a:lnTo>
                <a:close/>
              </a:path>
            </a:pathLst>
          </a:custGeom>
          <a:solidFill>
            <a:schemeClr val="accent1"/>
          </a:solidFill>
          <a:ln w="12700">
            <a:miter lim="400000"/>
            <a:tailEnd type="triangle"/>
          </a:ln>
        </p:spPr>
        <p:txBody>
          <a:bodyPr lIns="45719" rIns="45719" anchor="ctr"/>
          <a:lstStyle/>
          <a:p>
            <a:pPr algn="ctr">
              <a:defRPr>
                <a:solidFill>
                  <a:srgbClr val="FFFFFF"/>
                </a:solidFill>
              </a:defRPr>
            </a:pPr>
            <a:endParaRPr/>
          </a:p>
        </p:txBody>
      </p:sp>
      <p:sp>
        <p:nvSpPr>
          <p:cNvPr id="1396" name="テキスト プレースホルダー 11"/>
          <p:cNvSpPr>
            <a:spLocks noGrp="1"/>
          </p:cNvSpPr>
          <p:nvPr>
            <p:ph type="body" sz="quarter" idx="32"/>
          </p:nvPr>
        </p:nvSpPr>
        <p:spPr>
          <a:xfrm>
            <a:off x="12735091" y="6199889"/>
            <a:ext cx="3780419" cy="540061"/>
          </a:xfrm>
          <a:prstGeom prst="rect">
            <a:avLst/>
          </a:prstGeom>
        </p:spPr>
        <p:txBody>
          <a:bodyPr lIns="81637" tIns="81637" rIns="81637" bIns="81637" anchor="ctr"/>
          <a:lstStyle/>
          <a:p>
            <a:pPr>
              <a:lnSpc>
                <a:spcPct val="120000"/>
              </a:lnSpc>
              <a:spcBef>
                <a:spcPts val="400"/>
              </a:spcBef>
              <a:defRPr sz="1800"/>
            </a:pPr>
            <a:endParaRPr/>
          </a:p>
        </p:txBody>
      </p:sp>
      <p:sp>
        <p:nvSpPr>
          <p:cNvPr id="1397" name="直線コネクタ 54"/>
          <p:cNvSpPr/>
          <p:nvPr/>
        </p:nvSpPr>
        <p:spPr>
          <a:xfrm flipH="1" flipV="1">
            <a:off x="3332955" y="7753789"/>
            <a:ext cx="11620501" cy="1"/>
          </a:xfrm>
          <a:prstGeom prst="line">
            <a:avLst/>
          </a:prstGeom>
          <a:ln w="12700">
            <a:solidFill>
              <a:srgbClr val="0094BB"/>
            </a:solidFill>
          </a:ln>
        </p:spPr>
        <p:txBody>
          <a:bodyPr lIns="45719" rIns="45719"/>
          <a:lstStyle/>
          <a:p>
            <a:endParaRPr/>
          </a:p>
        </p:txBody>
      </p:sp>
      <p:sp>
        <p:nvSpPr>
          <p:cNvPr id="1398" name="テキスト プレースホルダー 11"/>
          <p:cNvSpPr>
            <a:spLocks noGrp="1"/>
          </p:cNvSpPr>
          <p:nvPr>
            <p:ph type="body" sz="quarter" idx="33"/>
          </p:nvPr>
        </p:nvSpPr>
        <p:spPr>
          <a:xfrm>
            <a:off x="2097255" y="7975590"/>
            <a:ext cx="14102428" cy="1539113"/>
          </a:xfrm>
          <a:prstGeom prst="rect">
            <a:avLst/>
          </a:prstGeom>
        </p:spPr>
        <p:txBody>
          <a:bodyPr lIns="81637" tIns="81637" rIns="81637" bIns="81637"/>
          <a:lstStyle/>
          <a:p>
            <a:pPr algn="ctr">
              <a:lnSpc>
                <a:spcPct val="120000"/>
              </a:lnSpc>
              <a:spcBef>
                <a:spcPts val="0"/>
              </a:spcBef>
            </a:pPr>
            <a:endParaRPr/>
          </a:p>
        </p:txBody>
      </p:sp>
    </p:spTree>
  </p:cSld>
  <p:clrMapOvr>
    <a:masterClrMapping/>
  </p:clrMapOvr>
  <p:transition spd="med"/>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x">
  <p:cSld name="1_Plan Table 1">
    <p:spTree>
      <p:nvGrpSpPr>
        <p:cNvPr id="1" name=""/>
        <p:cNvGrpSpPr/>
        <p:nvPr/>
      </p:nvGrpSpPr>
      <p:grpSpPr>
        <a:xfrm>
          <a:off x="0" y="0"/>
          <a:ext cx="0" cy="0"/>
          <a:chOff x="0" y="0"/>
          <a:chExt cx="0" cy="0"/>
        </a:xfrm>
      </p:grpSpPr>
      <p:sp>
        <p:nvSpPr>
          <p:cNvPr id="1405" name="直角三角形 8"/>
          <p:cNvSpPr/>
          <p:nvPr/>
        </p:nvSpPr>
        <p:spPr>
          <a:xfrm rot="10800000">
            <a:off x="16421955" y="-1370"/>
            <a:ext cx="1864459" cy="2350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1406" name="直角三角形 9"/>
          <p:cNvSpPr/>
          <p:nvPr/>
        </p:nvSpPr>
        <p:spPr>
          <a:xfrm rot="10800000">
            <a:off x="14212397" y="-1371"/>
            <a:ext cx="4095456" cy="1949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1407" name="直線コネクタ 6"/>
          <p:cNvSpPr/>
          <p:nvPr/>
        </p:nvSpPr>
        <p:spPr>
          <a:xfrm>
            <a:off x="603507" y="1273069"/>
            <a:ext cx="17079398" cy="1"/>
          </a:xfrm>
          <a:prstGeom prst="line">
            <a:avLst/>
          </a:prstGeom>
          <a:ln w="12700">
            <a:solidFill>
              <a:schemeClr val="accent1"/>
            </a:solidFill>
          </a:ln>
        </p:spPr>
        <p:txBody>
          <a:bodyPr lIns="45719" rIns="45719"/>
          <a:lstStyle/>
          <a:p>
            <a:endParaRPr/>
          </a:p>
        </p:txBody>
      </p:sp>
      <p:sp>
        <p:nvSpPr>
          <p:cNvPr id="1408" name="直線コネクタ 12"/>
          <p:cNvSpPr/>
          <p:nvPr/>
        </p:nvSpPr>
        <p:spPr>
          <a:xfrm flipV="1">
            <a:off x="17289110" y="9508984"/>
            <a:ext cx="1" cy="778016"/>
          </a:xfrm>
          <a:prstGeom prst="line">
            <a:avLst/>
          </a:prstGeom>
          <a:ln w="12700">
            <a:solidFill>
              <a:schemeClr val="accent1"/>
            </a:solidFill>
          </a:ln>
        </p:spPr>
        <p:txBody>
          <a:bodyPr lIns="45719" rIns="45719"/>
          <a:lstStyle/>
          <a:p>
            <a:endParaRPr/>
          </a:p>
        </p:txBody>
      </p:sp>
      <p:sp>
        <p:nvSpPr>
          <p:cNvPr id="1409" name="大標題文字"/>
          <p:cNvSpPr txBox="1">
            <a:spLocks noGrp="1"/>
          </p:cNvSpPr>
          <p:nvPr>
            <p:ph type="title"/>
          </p:nvPr>
        </p:nvSpPr>
        <p:spPr>
          <a:xfrm>
            <a:off x="592256" y="192949"/>
            <a:ext cx="16741861" cy="1125127"/>
          </a:xfrm>
          <a:prstGeom prst="rect">
            <a:avLst/>
          </a:prstGeom>
        </p:spPr>
        <p:txBody>
          <a:bodyPr lIns="81637" tIns="81637" rIns="81637" bIns="81637">
            <a:normAutofit/>
          </a:bodyPr>
          <a:lstStyle>
            <a:lvl1pPr algn="l">
              <a:defRPr sz="5400" spc="1500">
                <a:solidFill>
                  <a:schemeClr val="accent1"/>
                </a:solidFill>
              </a:defRPr>
            </a:lvl1pPr>
          </a:lstStyle>
          <a:p>
            <a:r>
              <a:t>大標題文字</a:t>
            </a:r>
          </a:p>
        </p:txBody>
      </p:sp>
      <p:sp>
        <p:nvSpPr>
          <p:cNvPr id="1410" name="幻燈片編號"/>
          <p:cNvSpPr txBox="1">
            <a:spLocks noGrp="1"/>
          </p:cNvSpPr>
          <p:nvPr>
            <p:ph type="sldNum" sz="quarter" idx="2"/>
          </p:nvPr>
        </p:nvSpPr>
        <p:spPr>
          <a:xfrm>
            <a:off x="17371930" y="9542273"/>
            <a:ext cx="626430" cy="645877"/>
          </a:xfrm>
          <a:prstGeom prst="rect">
            <a:avLst/>
          </a:prstGeom>
        </p:spPr>
        <p:txBody>
          <a:bodyPr lIns="81637" tIns="81637" rIns="81637" bIns="81637"/>
          <a:lstStyle>
            <a:lvl1pPr algn="l">
              <a:defRPr sz="3200">
                <a:solidFill>
                  <a:srgbClr val="A2A2A2"/>
                </a:solidFill>
                <a:latin typeface="Roboto Condensed Light"/>
                <a:ea typeface="Roboto Condensed Light"/>
                <a:cs typeface="Roboto Condensed Light"/>
                <a:sym typeface="Roboto Condensed Light"/>
              </a:defRPr>
            </a:lvl1pPr>
          </a:lstStyle>
          <a:p>
            <a:fld id="{86CB4B4D-7CA3-9044-876B-883B54F8677D}" type="slidenum">
              <a:t>‹#›</a:t>
            </a:fld>
            <a:endParaRPr/>
          </a:p>
        </p:txBody>
      </p:sp>
      <p:grpSp>
        <p:nvGrpSpPr>
          <p:cNvPr id="1414" name="グループ化 12"/>
          <p:cNvGrpSpPr/>
          <p:nvPr/>
        </p:nvGrpSpPr>
        <p:grpSpPr>
          <a:xfrm>
            <a:off x="817281" y="1826282"/>
            <a:ext cx="3780422" cy="5621309"/>
            <a:chOff x="0" y="0"/>
            <a:chExt cx="3780420" cy="5621308"/>
          </a:xfrm>
        </p:grpSpPr>
        <p:sp>
          <p:nvSpPr>
            <p:cNvPr id="1411" name="角丸四角形 4"/>
            <p:cNvSpPr/>
            <p:nvPr/>
          </p:nvSpPr>
          <p:spPr>
            <a:xfrm>
              <a:off x="0" y="0"/>
              <a:ext cx="3780421" cy="5621309"/>
            </a:xfrm>
            <a:prstGeom prst="roundRect">
              <a:avLst>
                <a:gd name="adj" fmla="val 2803"/>
              </a:avLst>
            </a:prstGeom>
            <a:solidFill>
              <a:schemeClr val="accent1"/>
            </a:solidFill>
            <a:ln w="12700" cap="flat">
              <a:noFill/>
              <a:miter lim="400000"/>
              <a:tailEnd type="triangle" w="med" len="med"/>
            </a:ln>
            <a:effectLst/>
          </p:spPr>
          <p:txBody>
            <a:bodyPr wrap="square" lIns="45719" tIns="45719" rIns="45719" bIns="45719" numCol="1" anchor="ctr">
              <a:noAutofit/>
            </a:bodyPr>
            <a:lstStyle/>
            <a:p>
              <a:pPr algn="ctr">
                <a:defRPr>
                  <a:solidFill>
                    <a:srgbClr val="FFFFFF"/>
                  </a:solidFill>
                </a:defRPr>
              </a:pPr>
              <a:endParaRPr/>
            </a:p>
          </p:txBody>
        </p:sp>
        <p:sp>
          <p:nvSpPr>
            <p:cNvPr id="1412" name="正方形/長方形 5"/>
            <p:cNvSpPr/>
            <p:nvPr/>
          </p:nvSpPr>
          <p:spPr>
            <a:xfrm>
              <a:off x="0" y="764806"/>
              <a:ext cx="3780420" cy="1440160"/>
            </a:xfrm>
            <a:prstGeom prst="rect">
              <a:avLst/>
            </a:prstGeom>
            <a:solidFill>
              <a:srgbClr val="40D8FF"/>
            </a:solidFill>
            <a:ln w="12700" cap="flat">
              <a:noFill/>
              <a:miter lim="400000"/>
              <a:tailEnd type="triangle" w="med" len="med"/>
            </a:ln>
            <a:effectLst/>
          </p:spPr>
          <p:txBody>
            <a:bodyPr wrap="square" lIns="45719" tIns="45719" rIns="45719" bIns="45719" numCol="1" anchor="ctr">
              <a:noAutofit/>
            </a:bodyPr>
            <a:lstStyle/>
            <a:p>
              <a:pPr algn="ctr">
                <a:defRPr>
                  <a:solidFill>
                    <a:srgbClr val="FFFFFF"/>
                  </a:solidFill>
                </a:defRPr>
              </a:pPr>
              <a:endParaRPr/>
            </a:p>
          </p:txBody>
        </p:sp>
        <p:sp>
          <p:nvSpPr>
            <p:cNvPr id="1413" name="正方形/長方形 6"/>
            <p:cNvSpPr/>
            <p:nvPr/>
          </p:nvSpPr>
          <p:spPr>
            <a:xfrm>
              <a:off x="-1" y="2204965"/>
              <a:ext cx="3780421" cy="2876283"/>
            </a:xfrm>
            <a:prstGeom prst="rect">
              <a:avLst/>
            </a:prstGeom>
            <a:solidFill>
              <a:srgbClr val="BFF2FF"/>
            </a:solidFill>
            <a:ln w="12700" cap="flat">
              <a:noFill/>
              <a:miter lim="400000"/>
              <a:tailEnd type="triangle" w="med" len="med"/>
            </a:ln>
            <a:effectLst/>
          </p:spPr>
          <p:txBody>
            <a:bodyPr wrap="square" lIns="45719" tIns="45719" rIns="45719" bIns="45719" numCol="1" anchor="ctr">
              <a:noAutofit/>
            </a:bodyPr>
            <a:lstStyle/>
            <a:p>
              <a:pPr algn="ctr">
                <a:defRPr>
                  <a:solidFill>
                    <a:srgbClr val="FFFFFF"/>
                  </a:solidFill>
                </a:defRPr>
              </a:pPr>
              <a:endParaRPr/>
            </a:p>
          </p:txBody>
        </p:sp>
      </p:grpSp>
      <p:sp>
        <p:nvSpPr>
          <p:cNvPr id="1415" name="內文層級一…"/>
          <p:cNvSpPr txBox="1">
            <a:spLocks noGrp="1"/>
          </p:cNvSpPr>
          <p:nvPr>
            <p:ph type="body" sz="quarter" idx="1"/>
          </p:nvPr>
        </p:nvSpPr>
        <p:spPr>
          <a:xfrm>
            <a:off x="817281" y="1817884"/>
            <a:ext cx="3780420" cy="773204"/>
          </a:xfrm>
          <a:prstGeom prst="rect">
            <a:avLst/>
          </a:prstGeom>
        </p:spPr>
        <p:txBody>
          <a:bodyPr lIns="81637" tIns="81637" rIns="81637" bIns="81637" anchor="ctr"/>
          <a:lstStyle>
            <a:lvl1pPr algn="ctr">
              <a:lnSpc>
                <a:spcPct val="120000"/>
              </a:lnSpc>
              <a:spcBef>
                <a:spcPts val="600"/>
              </a:spcBef>
              <a:defRPr sz="2800" spc="300">
                <a:solidFill>
                  <a:srgbClr val="FFFFFF"/>
                </a:solidFill>
                <a:latin typeface="Roboto Condensed Light"/>
                <a:ea typeface="Roboto Condensed Light"/>
                <a:cs typeface="Roboto Condensed Light"/>
                <a:sym typeface="Roboto Condensed Light"/>
              </a:defRPr>
            </a:lvl1pPr>
            <a:lvl2pPr marL="1326612" indent="-510234" algn="ctr">
              <a:lnSpc>
                <a:spcPct val="120000"/>
              </a:lnSpc>
              <a:spcBef>
                <a:spcPts val="600"/>
              </a:spcBef>
              <a:defRPr sz="2800" spc="300">
                <a:solidFill>
                  <a:srgbClr val="FFFFFF"/>
                </a:solidFill>
                <a:latin typeface="Roboto Condensed Light"/>
                <a:ea typeface="Roboto Condensed Light"/>
                <a:cs typeface="Roboto Condensed Light"/>
                <a:sym typeface="Roboto Condensed Light"/>
              </a:defRPr>
            </a:lvl2pPr>
            <a:lvl3pPr marL="2040940" indent="-408188" algn="ctr">
              <a:lnSpc>
                <a:spcPct val="120000"/>
              </a:lnSpc>
              <a:spcBef>
                <a:spcPts val="600"/>
              </a:spcBef>
              <a:defRPr sz="2800" spc="300">
                <a:solidFill>
                  <a:srgbClr val="FFFFFF"/>
                </a:solidFill>
                <a:latin typeface="Roboto Condensed Light"/>
                <a:ea typeface="Roboto Condensed Light"/>
                <a:cs typeface="Roboto Condensed Light"/>
                <a:sym typeface="Roboto Condensed Light"/>
              </a:defRPr>
            </a:lvl3pPr>
            <a:lvl4pPr marL="2857317" indent="-408188" algn="ctr">
              <a:lnSpc>
                <a:spcPct val="120000"/>
              </a:lnSpc>
              <a:spcBef>
                <a:spcPts val="600"/>
              </a:spcBef>
              <a:defRPr sz="2800" spc="300">
                <a:solidFill>
                  <a:srgbClr val="FFFFFF"/>
                </a:solidFill>
                <a:latin typeface="Roboto Condensed Light"/>
                <a:ea typeface="Roboto Condensed Light"/>
                <a:cs typeface="Roboto Condensed Light"/>
                <a:sym typeface="Roboto Condensed Light"/>
              </a:defRPr>
            </a:lvl4pPr>
            <a:lvl5pPr marL="3673692" indent="-408187" algn="ctr">
              <a:lnSpc>
                <a:spcPct val="120000"/>
              </a:lnSpc>
              <a:spcBef>
                <a:spcPts val="600"/>
              </a:spcBef>
              <a:defRPr sz="2800" spc="300">
                <a:solidFill>
                  <a:srgbClr val="FFFFFF"/>
                </a:solidFill>
                <a:latin typeface="Roboto Condensed Light"/>
                <a:ea typeface="Roboto Condensed Light"/>
                <a:cs typeface="Roboto Condensed Light"/>
                <a:sym typeface="Roboto Condensed Light"/>
              </a:defRPr>
            </a:lvl5pPr>
          </a:lstStyle>
          <a:p>
            <a:r>
              <a:t>內文層級一</a:t>
            </a:r>
          </a:p>
          <a:p>
            <a:pPr lvl="1"/>
            <a:r>
              <a:t>內文層級二</a:t>
            </a:r>
          </a:p>
          <a:p>
            <a:pPr lvl="2"/>
            <a:r>
              <a:t>內文層級三</a:t>
            </a:r>
          </a:p>
          <a:p>
            <a:pPr lvl="3"/>
            <a:r>
              <a:t>內文層級四</a:t>
            </a:r>
          </a:p>
          <a:p>
            <a:pPr lvl="4"/>
            <a:r>
              <a:t>內文層級五</a:t>
            </a:r>
          </a:p>
        </p:txBody>
      </p:sp>
      <p:sp>
        <p:nvSpPr>
          <p:cNvPr id="1416" name="テキスト プレースホルダー 11"/>
          <p:cNvSpPr>
            <a:spLocks noGrp="1"/>
          </p:cNvSpPr>
          <p:nvPr>
            <p:ph type="body" sz="quarter" idx="13"/>
          </p:nvPr>
        </p:nvSpPr>
        <p:spPr>
          <a:xfrm>
            <a:off x="817281" y="6907531"/>
            <a:ext cx="3780419" cy="540061"/>
          </a:xfrm>
          <a:prstGeom prst="rect">
            <a:avLst/>
          </a:prstGeom>
        </p:spPr>
        <p:txBody>
          <a:bodyPr lIns="81637" tIns="81637" rIns="81637" bIns="81637" anchor="ctr"/>
          <a:lstStyle/>
          <a:p>
            <a:pPr algn="ctr">
              <a:lnSpc>
                <a:spcPct val="120000"/>
              </a:lnSpc>
              <a:spcBef>
                <a:spcPts val="400"/>
              </a:spcBef>
              <a:defRPr sz="2000" spc="300">
                <a:solidFill>
                  <a:srgbClr val="FFFFFF"/>
                </a:solidFill>
                <a:latin typeface="Roboto Condensed Light"/>
                <a:ea typeface="Roboto Condensed Light"/>
                <a:cs typeface="Roboto Condensed Light"/>
                <a:sym typeface="Roboto Condensed Light"/>
              </a:defRPr>
            </a:pPr>
            <a:endParaRPr/>
          </a:p>
        </p:txBody>
      </p:sp>
      <p:sp>
        <p:nvSpPr>
          <p:cNvPr id="1417" name="テキスト プレースホルダー 11"/>
          <p:cNvSpPr>
            <a:spLocks noGrp="1"/>
          </p:cNvSpPr>
          <p:nvPr>
            <p:ph type="body" sz="quarter" idx="14"/>
          </p:nvPr>
        </p:nvSpPr>
        <p:spPr>
          <a:xfrm>
            <a:off x="817282" y="2591087"/>
            <a:ext cx="3780420" cy="1440162"/>
          </a:xfrm>
          <a:prstGeom prst="rect">
            <a:avLst/>
          </a:prstGeom>
        </p:spPr>
        <p:txBody>
          <a:bodyPr lIns="81637" tIns="81637" rIns="81637" bIns="81637" anchor="ctr"/>
          <a:lstStyle/>
          <a:p>
            <a:pPr algn="ctr">
              <a:lnSpc>
                <a:spcPct val="120000"/>
              </a:lnSpc>
              <a:spcBef>
                <a:spcPts val="1500"/>
              </a:spcBef>
              <a:defRPr sz="6600" spc="300">
                <a:solidFill>
                  <a:srgbClr val="FFFFFF"/>
                </a:solidFill>
                <a:latin typeface="Roboto Condensed Light"/>
                <a:ea typeface="Roboto Condensed Light"/>
                <a:cs typeface="Roboto Condensed Light"/>
                <a:sym typeface="Roboto Condensed Light"/>
              </a:defRPr>
            </a:pPr>
            <a:endParaRPr/>
          </a:p>
        </p:txBody>
      </p:sp>
      <p:sp>
        <p:nvSpPr>
          <p:cNvPr id="1418" name="ホームベース 16"/>
          <p:cNvSpPr/>
          <p:nvPr/>
        </p:nvSpPr>
        <p:spPr>
          <a:xfrm>
            <a:off x="1042304" y="4278776"/>
            <a:ext cx="405046" cy="31503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3200" y="0"/>
                </a:lnTo>
                <a:lnTo>
                  <a:pt x="21600" y="10800"/>
                </a:lnTo>
                <a:lnTo>
                  <a:pt x="13200" y="21600"/>
                </a:lnTo>
                <a:lnTo>
                  <a:pt x="0" y="21600"/>
                </a:lnTo>
                <a:close/>
              </a:path>
            </a:pathLst>
          </a:custGeom>
          <a:solidFill>
            <a:schemeClr val="accent1"/>
          </a:solidFill>
          <a:ln w="12700">
            <a:miter lim="400000"/>
            <a:tailEnd type="triangle"/>
          </a:ln>
        </p:spPr>
        <p:txBody>
          <a:bodyPr lIns="45719" rIns="45719" anchor="ctr"/>
          <a:lstStyle/>
          <a:p>
            <a:pPr algn="ctr">
              <a:defRPr>
                <a:solidFill>
                  <a:srgbClr val="FFFFFF"/>
                </a:solidFill>
              </a:defRPr>
            </a:pPr>
            <a:endParaRPr/>
          </a:p>
        </p:txBody>
      </p:sp>
      <p:sp>
        <p:nvSpPr>
          <p:cNvPr id="1419" name="テキスト プレースホルダー 11"/>
          <p:cNvSpPr>
            <a:spLocks noGrp="1"/>
          </p:cNvSpPr>
          <p:nvPr>
            <p:ph type="body" sz="quarter" idx="15"/>
          </p:nvPr>
        </p:nvSpPr>
        <p:spPr>
          <a:xfrm>
            <a:off x="1357341" y="4166263"/>
            <a:ext cx="3051824" cy="540061"/>
          </a:xfrm>
          <a:prstGeom prst="rect">
            <a:avLst/>
          </a:prstGeom>
        </p:spPr>
        <p:txBody>
          <a:bodyPr lIns="81637" tIns="81637" rIns="81637" bIns="81637" anchor="ctr"/>
          <a:lstStyle/>
          <a:p>
            <a:pPr>
              <a:lnSpc>
                <a:spcPct val="120000"/>
              </a:lnSpc>
              <a:spcBef>
                <a:spcPts val="400"/>
              </a:spcBef>
              <a:defRPr sz="1800"/>
            </a:pPr>
            <a:endParaRPr/>
          </a:p>
        </p:txBody>
      </p:sp>
      <p:sp>
        <p:nvSpPr>
          <p:cNvPr id="1420" name="ホームベース 18"/>
          <p:cNvSpPr/>
          <p:nvPr/>
        </p:nvSpPr>
        <p:spPr>
          <a:xfrm>
            <a:off x="1033787" y="4973237"/>
            <a:ext cx="405046" cy="31503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3200" y="0"/>
                </a:lnTo>
                <a:lnTo>
                  <a:pt x="21600" y="10800"/>
                </a:lnTo>
                <a:lnTo>
                  <a:pt x="13200" y="21600"/>
                </a:lnTo>
                <a:lnTo>
                  <a:pt x="0" y="21600"/>
                </a:lnTo>
                <a:close/>
              </a:path>
            </a:pathLst>
          </a:custGeom>
          <a:solidFill>
            <a:schemeClr val="accent1"/>
          </a:solidFill>
          <a:ln w="12700">
            <a:miter lim="400000"/>
            <a:tailEnd type="triangle"/>
          </a:ln>
        </p:spPr>
        <p:txBody>
          <a:bodyPr lIns="45719" rIns="45719" anchor="ctr"/>
          <a:lstStyle/>
          <a:p>
            <a:pPr algn="ctr">
              <a:defRPr>
                <a:solidFill>
                  <a:srgbClr val="FFFFFF"/>
                </a:solidFill>
              </a:defRPr>
            </a:pPr>
            <a:endParaRPr/>
          </a:p>
        </p:txBody>
      </p:sp>
      <p:sp>
        <p:nvSpPr>
          <p:cNvPr id="1421" name="テキスト プレースホルダー 11"/>
          <p:cNvSpPr>
            <a:spLocks noGrp="1"/>
          </p:cNvSpPr>
          <p:nvPr>
            <p:ph type="body" sz="quarter" idx="16"/>
          </p:nvPr>
        </p:nvSpPr>
        <p:spPr>
          <a:xfrm>
            <a:off x="1357341" y="4860725"/>
            <a:ext cx="3051824" cy="540061"/>
          </a:xfrm>
          <a:prstGeom prst="rect">
            <a:avLst/>
          </a:prstGeom>
        </p:spPr>
        <p:txBody>
          <a:bodyPr lIns="81637" tIns="81637" rIns="81637" bIns="81637" anchor="ctr"/>
          <a:lstStyle/>
          <a:p>
            <a:pPr>
              <a:lnSpc>
                <a:spcPct val="120000"/>
              </a:lnSpc>
              <a:spcBef>
                <a:spcPts val="400"/>
              </a:spcBef>
              <a:defRPr sz="1800"/>
            </a:pPr>
            <a:endParaRPr/>
          </a:p>
        </p:txBody>
      </p:sp>
      <p:sp>
        <p:nvSpPr>
          <p:cNvPr id="1422" name="ホームベース 20"/>
          <p:cNvSpPr/>
          <p:nvPr/>
        </p:nvSpPr>
        <p:spPr>
          <a:xfrm>
            <a:off x="1042304" y="5649061"/>
            <a:ext cx="405046" cy="31503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3200" y="0"/>
                </a:lnTo>
                <a:lnTo>
                  <a:pt x="21600" y="10800"/>
                </a:lnTo>
                <a:lnTo>
                  <a:pt x="13200" y="21600"/>
                </a:lnTo>
                <a:lnTo>
                  <a:pt x="0" y="21600"/>
                </a:lnTo>
                <a:close/>
              </a:path>
            </a:pathLst>
          </a:custGeom>
          <a:solidFill>
            <a:schemeClr val="accent1"/>
          </a:solidFill>
          <a:ln w="12700">
            <a:miter lim="400000"/>
            <a:tailEnd type="triangle"/>
          </a:ln>
        </p:spPr>
        <p:txBody>
          <a:bodyPr lIns="45719" rIns="45719" anchor="ctr"/>
          <a:lstStyle/>
          <a:p>
            <a:pPr algn="ctr">
              <a:defRPr>
                <a:solidFill>
                  <a:srgbClr val="FFFFFF"/>
                </a:solidFill>
              </a:defRPr>
            </a:pPr>
            <a:endParaRPr/>
          </a:p>
        </p:txBody>
      </p:sp>
      <p:sp>
        <p:nvSpPr>
          <p:cNvPr id="1423" name="テキスト プレースホルダー 11"/>
          <p:cNvSpPr>
            <a:spLocks noGrp="1"/>
          </p:cNvSpPr>
          <p:nvPr>
            <p:ph type="body" sz="quarter" idx="17"/>
          </p:nvPr>
        </p:nvSpPr>
        <p:spPr>
          <a:xfrm>
            <a:off x="1357341" y="5536548"/>
            <a:ext cx="3051824" cy="540061"/>
          </a:xfrm>
          <a:prstGeom prst="rect">
            <a:avLst/>
          </a:prstGeom>
        </p:spPr>
        <p:txBody>
          <a:bodyPr lIns="81637" tIns="81637" rIns="81637" bIns="81637" anchor="ctr"/>
          <a:lstStyle/>
          <a:p>
            <a:pPr>
              <a:lnSpc>
                <a:spcPct val="120000"/>
              </a:lnSpc>
              <a:spcBef>
                <a:spcPts val="400"/>
              </a:spcBef>
              <a:defRPr sz="1800"/>
            </a:pPr>
            <a:endParaRPr/>
          </a:p>
        </p:txBody>
      </p:sp>
      <p:sp>
        <p:nvSpPr>
          <p:cNvPr id="1424" name="ホームベース 22"/>
          <p:cNvSpPr/>
          <p:nvPr/>
        </p:nvSpPr>
        <p:spPr>
          <a:xfrm>
            <a:off x="1042304" y="6326502"/>
            <a:ext cx="405046" cy="31503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3200" y="0"/>
                </a:lnTo>
                <a:lnTo>
                  <a:pt x="21600" y="10800"/>
                </a:lnTo>
                <a:lnTo>
                  <a:pt x="13200" y="21600"/>
                </a:lnTo>
                <a:lnTo>
                  <a:pt x="0" y="21600"/>
                </a:lnTo>
                <a:close/>
              </a:path>
            </a:pathLst>
          </a:custGeom>
          <a:solidFill>
            <a:schemeClr val="accent1"/>
          </a:solidFill>
          <a:ln w="12700">
            <a:miter lim="400000"/>
            <a:tailEnd type="triangle"/>
          </a:ln>
        </p:spPr>
        <p:txBody>
          <a:bodyPr lIns="45719" rIns="45719" anchor="ctr"/>
          <a:lstStyle/>
          <a:p>
            <a:pPr algn="ctr">
              <a:defRPr>
                <a:solidFill>
                  <a:srgbClr val="FFFFFF"/>
                </a:solidFill>
              </a:defRPr>
            </a:pPr>
            <a:endParaRPr/>
          </a:p>
        </p:txBody>
      </p:sp>
      <p:sp>
        <p:nvSpPr>
          <p:cNvPr id="1425" name="テキスト プレースホルダー 11"/>
          <p:cNvSpPr>
            <a:spLocks noGrp="1"/>
          </p:cNvSpPr>
          <p:nvPr>
            <p:ph type="body" sz="quarter" idx="18"/>
          </p:nvPr>
        </p:nvSpPr>
        <p:spPr>
          <a:xfrm>
            <a:off x="1357341" y="6213990"/>
            <a:ext cx="3051824" cy="540061"/>
          </a:xfrm>
          <a:prstGeom prst="rect">
            <a:avLst/>
          </a:prstGeom>
        </p:spPr>
        <p:txBody>
          <a:bodyPr lIns="81637" tIns="81637" rIns="81637" bIns="81637" anchor="ctr"/>
          <a:lstStyle/>
          <a:p>
            <a:pPr>
              <a:lnSpc>
                <a:spcPct val="120000"/>
              </a:lnSpc>
              <a:spcBef>
                <a:spcPts val="400"/>
              </a:spcBef>
              <a:defRPr sz="1800"/>
            </a:pPr>
            <a:endParaRPr/>
          </a:p>
        </p:txBody>
      </p:sp>
      <p:grpSp>
        <p:nvGrpSpPr>
          <p:cNvPr id="1429" name="グループ化 24"/>
          <p:cNvGrpSpPr/>
          <p:nvPr/>
        </p:nvGrpSpPr>
        <p:grpSpPr>
          <a:xfrm>
            <a:off x="5101275" y="1830319"/>
            <a:ext cx="3780421" cy="5621309"/>
            <a:chOff x="0" y="0"/>
            <a:chExt cx="3780420" cy="5621308"/>
          </a:xfrm>
        </p:grpSpPr>
        <p:sp>
          <p:nvSpPr>
            <p:cNvPr id="1426" name="角丸四角形 25"/>
            <p:cNvSpPr/>
            <p:nvPr/>
          </p:nvSpPr>
          <p:spPr>
            <a:xfrm>
              <a:off x="0" y="0"/>
              <a:ext cx="3780421" cy="5621309"/>
            </a:xfrm>
            <a:prstGeom prst="roundRect">
              <a:avLst>
                <a:gd name="adj" fmla="val 2803"/>
              </a:avLst>
            </a:prstGeom>
            <a:solidFill>
              <a:srgbClr val="00728F"/>
            </a:solidFill>
            <a:ln w="12700" cap="flat">
              <a:noFill/>
              <a:miter lim="400000"/>
              <a:tailEnd type="triangle" w="med" len="med"/>
            </a:ln>
            <a:effectLst/>
          </p:spPr>
          <p:txBody>
            <a:bodyPr wrap="square" lIns="45719" tIns="45719" rIns="45719" bIns="45719" numCol="1" anchor="ctr">
              <a:noAutofit/>
            </a:bodyPr>
            <a:lstStyle/>
            <a:p>
              <a:pPr algn="ctr">
                <a:defRPr>
                  <a:solidFill>
                    <a:srgbClr val="FFFFFF"/>
                  </a:solidFill>
                </a:defRPr>
              </a:pPr>
              <a:endParaRPr/>
            </a:p>
          </p:txBody>
        </p:sp>
        <p:sp>
          <p:nvSpPr>
            <p:cNvPr id="1427" name="正方形/長方形 26"/>
            <p:cNvSpPr/>
            <p:nvPr/>
          </p:nvSpPr>
          <p:spPr>
            <a:xfrm>
              <a:off x="0" y="764806"/>
              <a:ext cx="3780420" cy="1440160"/>
            </a:xfrm>
            <a:prstGeom prst="rect">
              <a:avLst/>
            </a:prstGeom>
            <a:solidFill>
              <a:schemeClr val="accent1"/>
            </a:solidFill>
            <a:ln w="12700" cap="flat">
              <a:noFill/>
              <a:miter lim="400000"/>
              <a:tailEnd type="triangle" w="med" len="med"/>
            </a:ln>
            <a:effectLst/>
          </p:spPr>
          <p:txBody>
            <a:bodyPr wrap="square" lIns="45719" tIns="45719" rIns="45719" bIns="45719" numCol="1" anchor="ctr">
              <a:noAutofit/>
            </a:bodyPr>
            <a:lstStyle/>
            <a:p>
              <a:pPr algn="ctr">
                <a:defRPr>
                  <a:solidFill>
                    <a:srgbClr val="FFFFFF"/>
                  </a:solidFill>
                </a:defRPr>
              </a:pPr>
              <a:endParaRPr/>
            </a:p>
          </p:txBody>
        </p:sp>
        <p:sp>
          <p:nvSpPr>
            <p:cNvPr id="1428" name="正方形/長方形 27"/>
            <p:cNvSpPr/>
            <p:nvPr/>
          </p:nvSpPr>
          <p:spPr>
            <a:xfrm>
              <a:off x="-1" y="2204965"/>
              <a:ext cx="3780421" cy="2876283"/>
            </a:xfrm>
            <a:prstGeom prst="rect">
              <a:avLst/>
            </a:prstGeom>
            <a:solidFill>
              <a:srgbClr val="BFF2FF"/>
            </a:solidFill>
            <a:ln w="12700" cap="flat">
              <a:noFill/>
              <a:miter lim="400000"/>
              <a:tailEnd type="triangle" w="med" len="med"/>
            </a:ln>
            <a:effectLst/>
          </p:spPr>
          <p:txBody>
            <a:bodyPr wrap="square" lIns="45719" tIns="45719" rIns="45719" bIns="45719" numCol="1" anchor="ctr">
              <a:noAutofit/>
            </a:bodyPr>
            <a:lstStyle/>
            <a:p>
              <a:pPr algn="ctr">
                <a:defRPr>
                  <a:solidFill>
                    <a:srgbClr val="FFFFFF"/>
                  </a:solidFill>
                </a:defRPr>
              </a:pPr>
              <a:endParaRPr/>
            </a:p>
          </p:txBody>
        </p:sp>
      </p:grpSp>
      <p:sp>
        <p:nvSpPr>
          <p:cNvPr id="1430" name="テキスト プレースホルダー 11"/>
          <p:cNvSpPr>
            <a:spLocks noGrp="1"/>
          </p:cNvSpPr>
          <p:nvPr>
            <p:ph type="body" sz="quarter" idx="19"/>
          </p:nvPr>
        </p:nvSpPr>
        <p:spPr>
          <a:xfrm>
            <a:off x="5101275" y="1821921"/>
            <a:ext cx="3780419" cy="773204"/>
          </a:xfrm>
          <a:prstGeom prst="rect">
            <a:avLst/>
          </a:prstGeom>
        </p:spPr>
        <p:txBody>
          <a:bodyPr lIns="81637" tIns="81637" rIns="81637" bIns="81637" anchor="ctr"/>
          <a:lstStyle/>
          <a:p>
            <a:pPr algn="ctr">
              <a:lnSpc>
                <a:spcPct val="120000"/>
              </a:lnSpc>
              <a:spcBef>
                <a:spcPts val="600"/>
              </a:spcBef>
              <a:defRPr sz="2800" spc="300">
                <a:solidFill>
                  <a:srgbClr val="FFFFFF"/>
                </a:solidFill>
                <a:latin typeface="Roboto Condensed Light"/>
                <a:ea typeface="Roboto Condensed Light"/>
                <a:cs typeface="Roboto Condensed Light"/>
                <a:sym typeface="Roboto Condensed Light"/>
              </a:defRPr>
            </a:pPr>
            <a:endParaRPr/>
          </a:p>
        </p:txBody>
      </p:sp>
      <p:sp>
        <p:nvSpPr>
          <p:cNvPr id="1431" name="テキスト プレースホルダー 11"/>
          <p:cNvSpPr>
            <a:spLocks noGrp="1"/>
          </p:cNvSpPr>
          <p:nvPr>
            <p:ph type="body" sz="quarter" idx="20"/>
          </p:nvPr>
        </p:nvSpPr>
        <p:spPr>
          <a:xfrm>
            <a:off x="5101275" y="6911568"/>
            <a:ext cx="3780419" cy="540061"/>
          </a:xfrm>
          <a:prstGeom prst="rect">
            <a:avLst/>
          </a:prstGeom>
        </p:spPr>
        <p:txBody>
          <a:bodyPr lIns="81637" tIns="81637" rIns="81637" bIns="81637" anchor="ctr"/>
          <a:lstStyle/>
          <a:p>
            <a:pPr algn="ctr">
              <a:lnSpc>
                <a:spcPct val="120000"/>
              </a:lnSpc>
              <a:spcBef>
                <a:spcPts val="400"/>
              </a:spcBef>
              <a:defRPr sz="2000" spc="300">
                <a:solidFill>
                  <a:srgbClr val="FFFFFF"/>
                </a:solidFill>
                <a:latin typeface="Roboto Condensed Light"/>
                <a:ea typeface="Roboto Condensed Light"/>
                <a:cs typeface="Roboto Condensed Light"/>
                <a:sym typeface="Roboto Condensed Light"/>
              </a:defRPr>
            </a:pPr>
            <a:endParaRPr/>
          </a:p>
        </p:txBody>
      </p:sp>
      <p:sp>
        <p:nvSpPr>
          <p:cNvPr id="1432" name="テキスト プレースホルダー 11"/>
          <p:cNvSpPr>
            <a:spLocks noGrp="1"/>
          </p:cNvSpPr>
          <p:nvPr>
            <p:ph type="body" sz="quarter" idx="21"/>
          </p:nvPr>
        </p:nvSpPr>
        <p:spPr>
          <a:xfrm>
            <a:off x="5101276" y="2595124"/>
            <a:ext cx="3780420" cy="1440161"/>
          </a:xfrm>
          <a:prstGeom prst="rect">
            <a:avLst/>
          </a:prstGeom>
        </p:spPr>
        <p:txBody>
          <a:bodyPr lIns="81637" tIns="81637" rIns="81637" bIns="81637" anchor="ctr"/>
          <a:lstStyle/>
          <a:p>
            <a:pPr algn="ctr">
              <a:lnSpc>
                <a:spcPct val="120000"/>
              </a:lnSpc>
              <a:spcBef>
                <a:spcPts val="1500"/>
              </a:spcBef>
              <a:defRPr sz="6600" spc="300">
                <a:solidFill>
                  <a:srgbClr val="FFFFFF"/>
                </a:solidFill>
                <a:latin typeface="Roboto Condensed Light"/>
                <a:ea typeface="Roboto Condensed Light"/>
                <a:cs typeface="Roboto Condensed Light"/>
                <a:sym typeface="Roboto Condensed Light"/>
              </a:defRPr>
            </a:pPr>
            <a:endParaRPr/>
          </a:p>
        </p:txBody>
      </p:sp>
      <p:sp>
        <p:nvSpPr>
          <p:cNvPr id="1433" name="ホームベース 31"/>
          <p:cNvSpPr/>
          <p:nvPr/>
        </p:nvSpPr>
        <p:spPr>
          <a:xfrm>
            <a:off x="5317781" y="4282813"/>
            <a:ext cx="405046" cy="31503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3200" y="0"/>
                </a:lnTo>
                <a:lnTo>
                  <a:pt x="21600" y="10800"/>
                </a:lnTo>
                <a:lnTo>
                  <a:pt x="13200" y="21600"/>
                </a:lnTo>
                <a:lnTo>
                  <a:pt x="0" y="21600"/>
                </a:lnTo>
                <a:close/>
              </a:path>
            </a:pathLst>
          </a:custGeom>
          <a:solidFill>
            <a:schemeClr val="accent1"/>
          </a:solidFill>
          <a:ln w="12700">
            <a:miter lim="400000"/>
            <a:tailEnd type="triangle"/>
          </a:ln>
        </p:spPr>
        <p:txBody>
          <a:bodyPr lIns="45719" rIns="45719" anchor="ctr"/>
          <a:lstStyle/>
          <a:p>
            <a:pPr algn="ctr">
              <a:defRPr>
                <a:solidFill>
                  <a:srgbClr val="FFFFFF"/>
                </a:solidFill>
              </a:defRPr>
            </a:pPr>
            <a:endParaRPr/>
          </a:p>
        </p:txBody>
      </p:sp>
      <p:sp>
        <p:nvSpPr>
          <p:cNvPr id="1434" name="テキスト プレースホルダー 11"/>
          <p:cNvSpPr>
            <a:spLocks noGrp="1"/>
          </p:cNvSpPr>
          <p:nvPr>
            <p:ph type="body" sz="quarter" idx="22"/>
          </p:nvPr>
        </p:nvSpPr>
        <p:spPr>
          <a:xfrm>
            <a:off x="5641335" y="4170300"/>
            <a:ext cx="3051824" cy="540061"/>
          </a:xfrm>
          <a:prstGeom prst="rect">
            <a:avLst/>
          </a:prstGeom>
        </p:spPr>
        <p:txBody>
          <a:bodyPr lIns="81637" tIns="81637" rIns="81637" bIns="81637" anchor="ctr"/>
          <a:lstStyle/>
          <a:p>
            <a:pPr>
              <a:lnSpc>
                <a:spcPct val="120000"/>
              </a:lnSpc>
              <a:spcBef>
                <a:spcPts val="400"/>
              </a:spcBef>
              <a:defRPr sz="1800"/>
            </a:pPr>
            <a:endParaRPr/>
          </a:p>
        </p:txBody>
      </p:sp>
      <p:sp>
        <p:nvSpPr>
          <p:cNvPr id="1435" name="ホームベース 33"/>
          <p:cNvSpPr/>
          <p:nvPr/>
        </p:nvSpPr>
        <p:spPr>
          <a:xfrm>
            <a:off x="5317781" y="4977274"/>
            <a:ext cx="405046" cy="31503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3200" y="0"/>
                </a:lnTo>
                <a:lnTo>
                  <a:pt x="21600" y="10800"/>
                </a:lnTo>
                <a:lnTo>
                  <a:pt x="13200" y="21600"/>
                </a:lnTo>
                <a:lnTo>
                  <a:pt x="0" y="21600"/>
                </a:lnTo>
                <a:close/>
              </a:path>
            </a:pathLst>
          </a:custGeom>
          <a:solidFill>
            <a:schemeClr val="accent1"/>
          </a:solidFill>
          <a:ln w="12700">
            <a:miter lim="400000"/>
            <a:tailEnd type="triangle"/>
          </a:ln>
        </p:spPr>
        <p:txBody>
          <a:bodyPr lIns="45719" rIns="45719" anchor="ctr"/>
          <a:lstStyle/>
          <a:p>
            <a:pPr algn="ctr">
              <a:defRPr>
                <a:solidFill>
                  <a:srgbClr val="FFFFFF"/>
                </a:solidFill>
              </a:defRPr>
            </a:pPr>
            <a:endParaRPr/>
          </a:p>
        </p:txBody>
      </p:sp>
      <p:sp>
        <p:nvSpPr>
          <p:cNvPr id="1436" name="テキスト プレースホルダー 11"/>
          <p:cNvSpPr>
            <a:spLocks noGrp="1"/>
          </p:cNvSpPr>
          <p:nvPr>
            <p:ph type="body" sz="quarter" idx="23"/>
          </p:nvPr>
        </p:nvSpPr>
        <p:spPr>
          <a:xfrm>
            <a:off x="5641335" y="4864761"/>
            <a:ext cx="3051824" cy="540061"/>
          </a:xfrm>
          <a:prstGeom prst="rect">
            <a:avLst/>
          </a:prstGeom>
        </p:spPr>
        <p:txBody>
          <a:bodyPr lIns="81637" tIns="81637" rIns="81637" bIns="81637" anchor="ctr"/>
          <a:lstStyle/>
          <a:p>
            <a:pPr>
              <a:lnSpc>
                <a:spcPct val="120000"/>
              </a:lnSpc>
              <a:spcBef>
                <a:spcPts val="400"/>
              </a:spcBef>
              <a:defRPr sz="1800"/>
            </a:pPr>
            <a:endParaRPr/>
          </a:p>
        </p:txBody>
      </p:sp>
      <p:sp>
        <p:nvSpPr>
          <p:cNvPr id="1437" name="ホームベース 35"/>
          <p:cNvSpPr/>
          <p:nvPr/>
        </p:nvSpPr>
        <p:spPr>
          <a:xfrm>
            <a:off x="5317781" y="5653097"/>
            <a:ext cx="405046" cy="31503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3200" y="0"/>
                </a:lnTo>
                <a:lnTo>
                  <a:pt x="21600" y="10800"/>
                </a:lnTo>
                <a:lnTo>
                  <a:pt x="13200" y="21600"/>
                </a:lnTo>
                <a:lnTo>
                  <a:pt x="0" y="21600"/>
                </a:lnTo>
                <a:close/>
              </a:path>
            </a:pathLst>
          </a:custGeom>
          <a:solidFill>
            <a:schemeClr val="accent1"/>
          </a:solidFill>
          <a:ln w="12700">
            <a:miter lim="400000"/>
            <a:tailEnd type="triangle"/>
          </a:ln>
        </p:spPr>
        <p:txBody>
          <a:bodyPr lIns="45719" rIns="45719" anchor="ctr"/>
          <a:lstStyle/>
          <a:p>
            <a:pPr algn="ctr">
              <a:defRPr>
                <a:solidFill>
                  <a:srgbClr val="FFFFFF"/>
                </a:solidFill>
              </a:defRPr>
            </a:pPr>
            <a:endParaRPr/>
          </a:p>
        </p:txBody>
      </p:sp>
      <p:sp>
        <p:nvSpPr>
          <p:cNvPr id="1438" name="テキスト プレースホルダー 11"/>
          <p:cNvSpPr>
            <a:spLocks noGrp="1"/>
          </p:cNvSpPr>
          <p:nvPr>
            <p:ph type="body" sz="quarter" idx="24"/>
          </p:nvPr>
        </p:nvSpPr>
        <p:spPr>
          <a:xfrm>
            <a:off x="5641335" y="5540585"/>
            <a:ext cx="3051824" cy="540061"/>
          </a:xfrm>
          <a:prstGeom prst="rect">
            <a:avLst/>
          </a:prstGeom>
        </p:spPr>
        <p:txBody>
          <a:bodyPr lIns="81637" tIns="81637" rIns="81637" bIns="81637" anchor="ctr"/>
          <a:lstStyle/>
          <a:p>
            <a:pPr>
              <a:lnSpc>
                <a:spcPct val="120000"/>
              </a:lnSpc>
              <a:spcBef>
                <a:spcPts val="400"/>
              </a:spcBef>
              <a:defRPr sz="1800"/>
            </a:pPr>
            <a:endParaRPr/>
          </a:p>
        </p:txBody>
      </p:sp>
      <p:sp>
        <p:nvSpPr>
          <p:cNvPr id="1439" name="ホームベース 37"/>
          <p:cNvSpPr/>
          <p:nvPr/>
        </p:nvSpPr>
        <p:spPr>
          <a:xfrm>
            <a:off x="5317781" y="6330539"/>
            <a:ext cx="405046" cy="31503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3200" y="0"/>
                </a:lnTo>
                <a:lnTo>
                  <a:pt x="21600" y="10800"/>
                </a:lnTo>
                <a:lnTo>
                  <a:pt x="13200" y="21600"/>
                </a:lnTo>
                <a:lnTo>
                  <a:pt x="0" y="21600"/>
                </a:lnTo>
                <a:close/>
              </a:path>
            </a:pathLst>
          </a:custGeom>
          <a:solidFill>
            <a:schemeClr val="accent1"/>
          </a:solidFill>
          <a:ln w="12700">
            <a:miter lim="400000"/>
            <a:tailEnd type="triangle"/>
          </a:ln>
        </p:spPr>
        <p:txBody>
          <a:bodyPr lIns="45719" rIns="45719" anchor="ctr"/>
          <a:lstStyle/>
          <a:p>
            <a:pPr algn="ctr">
              <a:defRPr>
                <a:solidFill>
                  <a:srgbClr val="FFFFFF"/>
                </a:solidFill>
              </a:defRPr>
            </a:pPr>
            <a:endParaRPr/>
          </a:p>
        </p:txBody>
      </p:sp>
      <p:sp>
        <p:nvSpPr>
          <p:cNvPr id="1440" name="テキスト プレースホルダー 11"/>
          <p:cNvSpPr>
            <a:spLocks noGrp="1"/>
          </p:cNvSpPr>
          <p:nvPr>
            <p:ph type="body" sz="quarter" idx="25"/>
          </p:nvPr>
        </p:nvSpPr>
        <p:spPr>
          <a:xfrm>
            <a:off x="5641335" y="6218027"/>
            <a:ext cx="3051824" cy="540061"/>
          </a:xfrm>
          <a:prstGeom prst="rect">
            <a:avLst/>
          </a:prstGeom>
        </p:spPr>
        <p:txBody>
          <a:bodyPr lIns="81637" tIns="81637" rIns="81637" bIns="81637" anchor="ctr"/>
          <a:lstStyle/>
          <a:p>
            <a:pPr>
              <a:lnSpc>
                <a:spcPct val="120000"/>
              </a:lnSpc>
              <a:spcBef>
                <a:spcPts val="400"/>
              </a:spcBef>
              <a:defRPr sz="1800"/>
            </a:pPr>
            <a:endParaRPr/>
          </a:p>
        </p:txBody>
      </p:sp>
      <p:sp>
        <p:nvSpPr>
          <p:cNvPr id="1441" name="直線コネクタ 54"/>
          <p:cNvSpPr/>
          <p:nvPr/>
        </p:nvSpPr>
        <p:spPr>
          <a:xfrm flipH="1" flipV="1">
            <a:off x="3476490" y="7753789"/>
            <a:ext cx="11620501" cy="1"/>
          </a:xfrm>
          <a:prstGeom prst="line">
            <a:avLst/>
          </a:prstGeom>
          <a:ln w="12700">
            <a:solidFill>
              <a:srgbClr val="0094BB"/>
            </a:solidFill>
          </a:ln>
        </p:spPr>
        <p:txBody>
          <a:bodyPr lIns="45719" rIns="45719"/>
          <a:lstStyle/>
          <a:p>
            <a:endParaRPr/>
          </a:p>
        </p:txBody>
      </p:sp>
      <p:sp>
        <p:nvSpPr>
          <p:cNvPr id="1442" name="テキスト プレースホルダー 11"/>
          <p:cNvSpPr>
            <a:spLocks noGrp="1"/>
          </p:cNvSpPr>
          <p:nvPr>
            <p:ph type="body" sz="quarter" idx="26"/>
          </p:nvPr>
        </p:nvSpPr>
        <p:spPr>
          <a:xfrm>
            <a:off x="2097255" y="7975590"/>
            <a:ext cx="14102428" cy="1539113"/>
          </a:xfrm>
          <a:prstGeom prst="rect">
            <a:avLst/>
          </a:prstGeom>
        </p:spPr>
        <p:txBody>
          <a:bodyPr lIns="81637" tIns="81637" rIns="81637" bIns="81637"/>
          <a:lstStyle/>
          <a:p>
            <a:pPr algn="ctr">
              <a:lnSpc>
                <a:spcPct val="120000"/>
              </a:lnSpc>
              <a:spcBef>
                <a:spcPts val="0"/>
              </a:spcBef>
            </a:pPr>
            <a:endParaRPr/>
          </a:p>
        </p:txBody>
      </p:sp>
      <p:grpSp>
        <p:nvGrpSpPr>
          <p:cNvPr id="1446" name="グループ化 71"/>
          <p:cNvGrpSpPr/>
          <p:nvPr/>
        </p:nvGrpSpPr>
        <p:grpSpPr>
          <a:xfrm>
            <a:off x="9368231" y="1832544"/>
            <a:ext cx="3780422" cy="5621309"/>
            <a:chOff x="0" y="0"/>
            <a:chExt cx="3780420" cy="5621308"/>
          </a:xfrm>
        </p:grpSpPr>
        <p:sp>
          <p:nvSpPr>
            <p:cNvPr id="1443" name="角丸四角形 72"/>
            <p:cNvSpPr/>
            <p:nvPr/>
          </p:nvSpPr>
          <p:spPr>
            <a:xfrm>
              <a:off x="0" y="0"/>
              <a:ext cx="3780421" cy="5621309"/>
            </a:xfrm>
            <a:prstGeom prst="roundRect">
              <a:avLst>
                <a:gd name="adj" fmla="val 2803"/>
              </a:avLst>
            </a:prstGeom>
            <a:solidFill>
              <a:schemeClr val="accent1"/>
            </a:solidFill>
            <a:ln w="12700" cap="flat">
              <a:noFill/>
              <a:miter lim="400000"/>
              <a:tailEnd type="triangle" w="med" len="med"/>
            </a:ln>
            <a:effectLst/>
          </p:spPr>
          <p:txBody>
            <a:bodyPr wrap="square" lIns="45719" tIns="45719" rIns="45719" bIns="45719" numCol="1" anchor="ctr">
              <a:noAutofit/>
            </a:bodyPr>
            <a:lstStyle/>
            <a:p>
              <a:pPr algn="ctr">
                <a:defRPr>
                  <a:solidFill>
                    <a:srgbClr val="FFFFFF"/>
                  </a:solidFill>
                </a:defRPr>
              </a:pPr>
              <a:endParaRPr/>
            </a:p>
          </p:txBody>
        </p:sp>
        <p:sp>
          <p:nvSpPr>
            <p:cNvPr id="1444" name="正方形/長方形 73"/>
            <p:cNvSpPr/>
            <p:nvPr/>
          </p:nvSpPr>
          <p:spPr>
            <a:xfrm>
              <a:off x="0" y="764806"/>
              <a:ext cx="3780420" cy="1440160"/>
            </a:xfrm>
            <a:prstGeom prst="rect">
              <a:avLst/>
            </a:prstGeom>
            <a:solidFill>
              <a:srgbClr val="40D8FF"/>
            </a:solidFill>
            <a:ln w="12700" cap="flat">
              <a:noFill/>
              <a:miter lim="400000"/>
              <a:tailEnd type="triangle" w="med" len="med"/>
            </a:ln>
            <a:effectLst/>
          </p:spPr>
          <p:txBody>
            <a:bodyPr wrap="square" lIns="45719" tIns="45719" rIns="45719" bIns="45719" numCol="1" anchor="ctr">
              <a:noAutofit/>
            </a:bodyPr>
            <a:lstStyle/>
            <a:p>
              <a:pPr algn="ctr">
                <a:defRPr>
                  <a:solidFill>
                    <a:srgbClr val="FFFFFF"/>
                  </a:solidFill>
                </a:defRPr>
              </a:pPr>
              <a:endParaRPr/>
            </a:p>
          </p:txBody>
        </p:sp>
        <p:sp>
          <p:nvSpPr>
            <p:cNvPr id="1445" name="正方形/長方形 74"/>
            <p:cNvSpPr/>
            <p:nvPr/>
          </p:nvSpPr>
          <p:spPr>
            <a:xfrm>
              <a:off x="-1" y="2204965"/>
              <a:ext cx="3780421" cy="2876283"/>
            </a:xfrm>
            <a:prstGeom prst="rect">
              <a:avLst/>
            </a:prstGeom>
            <a:solidFill>
              <a:srgbClr val="BFF2FF"/>
            </a:solidFill>
            <a:ln w="12700" cap="flat">
              <a:noFill/>
              <a:miter lim="400000"/>
              <a:tailEnd type="triangle" w="med" len="med"/>
            </a:ln>
            <a:effectLst/>
          </p:spPr>
          <p:txBody>
            <a:bodyPr wrap="square" lIns="45719" tIns="45719" rIns="45719" bIns="45719" numCol="1" anchor="ctr">
              <a:noAutofit/>
            </a:bodyPr>
            <a:lstStyle/>
            <a:p>
              <a:pPr algn="ctr">
                <a:defRPr>
                  <a:solidFill>
                    <a:srgbClr val="FFFFFF"/>
                  </a:solidFill>
                </a:defRPr>
              </a:pPr>
              <a:endParaRPr/>
            </a:p>
          </p:txBody>
        </p:sp>
      </p:grpSp>
      <p:sp>
        <p:nvSpPr>
          <p:cNvPr id="1447" name="テキスト プレースホルダー 11"/>
          <p:cNvSpPr>
            <a:spLocks noGrp="1"/>
          </p:cNvSpPr>
          <p:nvPr>
            <p:ph type="body" sz="quarter" idx="27"/>
          </p:nvPr>
        </p:nvSpPr>
        <p:spPr>
          <a:xfrm>
            <a:off x="9368232" y="1824146"/>
            <a:ext cx="3780419" cy="773204"/>
          </a:xfrm>
          <a:prstGeom prst="rect">
            <a:avLst/>
          </a:prstGeom>
        </p:spPr>
        <p:txBody>
          <a:bodyPr lIns="81637" tIns="81637" rIns="81637" bIns="81637" anchor="ctr"/>
          <a:lstStyle/>
          <a:p>
            <a:pPr algn="ctr">
              <a:lnSpc>
                <a:spcPct val="120000"/>
              </a:lnSpc>
              <a:spcBef>
                <a:spcPts val="600"/>
              </a:spcBef>
              <a:defRPr sz="2800" spc="300">
                <a:solidFill>
                  <a:srgbClr val="FFFFFF"/>
                </a:solidFill>
                <a:latin typeface="Roboto Condensed Light"/>
                <a:ea typeface="Roboto Condensed Light"/>
                <a:cs typeface="Roboto Condensed Light"/>
                <a:sym typeface="Roboto Condensed Light"/>
              </a:defRPr>
            </a:pPr>
            <a:endParaRPr/>
          </a:p>
        </p:txBody>
      </p:sp>
      <p:sp>
        <p:nvSpPr>
          <p:cNvPr id="1448" name="テキスト プレースホルダー 11"/>
          <p:cNvSpPr>
            <a:spLocks noGrp="1"/>
          </p:cNvSpPr>
          <p:nvPr>
            <p:ph type="body" sz="quarter" idx="28"/>
          </p:nvPr>
        </p:nvSpPr>
        <p:spPr>
          <a:xfrm>
            <a:off x="9368231" y="6913792"/>
            <a:ext cx="3780419" cy="540061"/>
          </a:xfrm>
          <a:prstGeom prst="rect">
            <a:avLst/>
          </a:prstGeom>
        </p:spPr>
        <p:txBody>
          <a:bodyPr lIns="81637" tIns="81637" rIns="81637" bIns="81637" anchor="ctr"/>
          <a:lstStyle/>
          <a:p>
            <a:pPr algn="ctr">
              <a:lnSpc>
                <a:spcPct val="120000"/>
              </a:lnSpc>
              <a:spcBef>
                <a:spcPts val="400"/>
              </a:spcBef>
              <a:defRPr sz="2000" spc="300">
                <a:solidFill>
                  <a:srgbClr val="FFFFFF"/>
                </a:solidFill>
                <a:latin typeface="Roboto Condensed Light"/>
                <a:ea typeface="Roboto Condensed Light"/>
                <a:cs typeface="Roboto Condensed Light"/>
                <a:sym typeface="Roboto Condensed Light"/>
              </a:defRPr>
            </a:pPr>
            <a:endParaRPr/>
          </a:p>
        </p:txBody>
      </p:sp>
      <p:sp>
        <p:nvSpPr>
          <p:cNvPr id="1449" name="テキスト プレースホルダー 11"/>
          <p:cNvSpPr>
            <a:spLocks noGrp="1"/>
          </p:cNvSpPr>
          <p:nvPr>
            <p:ph type="body" sz="quarter" idx="29"/>
          </p:nvPr>
        </p:nvSpPr>
        <p:spPr>
          <a:xfrm>
            <a:off x="9368232" y="2597349"/>
            <a:ext cx="3780419" cy="1440162"/>
          </a:xfrm>
          <a:prstGeom prst="rect">
            <a:avLst/>
          </a:prstGeom>
        </p:spPr>
        <p:txBody>
          <a:bodyPr lIns="81637" tIns="81637" rIns="81637" bIns="81637" anchor="ctr"/>
          <a:lstStyle/>
          <a:p>
            <a:pPr algn="ctr">
              <a:lnSpc>
                <a:spcPct val="120000"/>
              </a:lnSpc>
              <a:spcBef>
                <a:spcPts val="1500"/>
              </a:spcBef>
              <a:defRPr sz="6600" spc="300">
                <a:solidFill>
                  <a:srgbClr val="FFFFFF"/>
                </a:solidFill>
                <a:latin typeface="Roboto Condensed Light"/>
                <a:ea typeface="Roboto Condensed Light"/>
                <a:cs typeface="Roboto Condensed Light"/>
                <a:sym typeface="Roboto Condensed Light"/>
              </a:defRPr>
            </a:pPr>
            <a:endParaRPr/>
          </a:p>
        </p:txBody>
      </p:sp>
      <p:sp>
        <p:nvSpPr>
          <p:cNvPr id="1450" name="ホームベース 78"/>
          <p:cNvSpPr/>
          <p:nvPr/>
        </p:nvSpPr>
        <p:spPr>
          <a:xfrm>
            <a:off x="9584738" y="4285038"/>
            <a:ext cx="405046" cy="31503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3200" y="0"/>
                </a:lnTo>
                <a:lnTo>
                  <a:pt x="21600" y="10800"/>
                </a:lnTo>
                <a:lnTo>
                  <a:pt x="13200" y="21600"/>
                </a:lnTo>
                <a:lnTo>
                  <a:pt x="0" y="21600"/>
                </a:lnTo>
                <a:close/>
              </a:path>
            </a:pathLst>
          </a:custGeom>
          <a:solidFill>
            <a:schemeClr val="accent1"/>
          </a:solidFill>
          <a:ln w="12700">
            <a:miter lim="400000"/>
            <a:tailEnd type="triangle"/>
          </a:ln>
        </p:spPr>
        <p:txBody>
          <a:bodyPr lIns="45719" rIns="45719" anchor="ctr"/>
          <a:lstStyle/>
          <a:p>
            <a:pPr algn="ctr">
              <a:defRPr>
                <a:solidFill>
                  <a:srgbClr val="FFFFFF"/>
                </a:solidFill>
              </a:defRPr>
            </a:pPr>
            <a:endParaRPr/>
          </a:p>
        </p:txBody>
      </p:sp>
      <p:sp>
        <p:nvSpPr>
          <p:cNvPr id="1451" name="テキスト プレースホルダー 11"/>
          <p:cNvSpPr>
            <a:spLocks noGrp="1"/>
          </p:cNvSpPr>
          <p:nvPr>
            <p:ph type="body" sz="quarter" idx="30"/>
          </p:nvPr>
        </p:nvSpPr>
        <p:spPr>
          <a:xfrm>
            <a:off x="9908292" y="4172525"/>
            <a:ext cx="3051824" cy="540061"/>
          </a:xfrm>
          <a:prstGeom prst="rect">
            <a:avLst/>
          </a:prstGeom>
        </p:spPr>
        <p:txBody>
          <a:bodyPr lIns="81637" tIns="81637" rIns="81637" bIns="81637" anchor="ctr"/>
          <a:lstStyle/>
          <a:p>
            <a:pPr>
              <a:lnSpc>
                <a:spcPct val="120000"/>
              </a:lnSpc>
              <a:spcBef>
                <a:spcPts val="400"/>
              </a:spcBef>
              <a:defRPr sz="1800"/>
            </a:pPr>
            <a:endParaRPr/>
          </a:p>
        </p:txBody>
      </p:sp>
      <p:sp>
        <p:nvSpPr>
          <p:cNvPr id="1452" name="ホームベース 80"/>
          <p:cNvSpPr/>
          <p:nvPr/>
        </p:nvSpPr>
        <p:spPr>
          <a:xfrm>
            <a:off x="9584738" y="4979499"/>
            <a:ext cx="405046" cy="31503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3200" y="0"/>
                </a:lnTo>
                <a:lnTo>
                  <a:pt x="21600" y="10800"/>
                </a:lnTo>
                <a:lnTo>
                  <a:pt x="13200" y="21600"/>
                </a:lnTo>
                <a:lnTo>
                  <a:pt x="0" y="21600"/>
                </a:lnTo>
                <a:close/>
              </a:path>
            </a:pathLst>
          </a:custGeom>
          <a:solidFill>
            <a:schemeClr val="accent1"/>
          </a:solidFill>
          <a:ln w="12700">
            <a:miter lim="400000"/>
            <a:tailEnd type="triangle"/>
          </a:ln>
        </p:spPr>
        <p:txBody>
          <a:bodyPr lIns="45719" rIns="45719" anchor="ctr"/>
          <a:lstStyle/>
          <a:p>
            <a:pPr algn="ctr">
              <a:defRPr>
                <a:solidFill>
                  <a:srgbClr val="FFFFFF"/>
                </a:solidFill>
              </a:defRPr>
            </a:pPr>
            <a:endParaRPr/>
          </a:p>
        </p:txBody>
      </p:sp>
      <p:sp>
        <p:nvSpPr>
          <p:cNvPr id="1453" name="テキスト プレースホルダー 11"/>
          <p:cNvSpPr>
            <a:spLocks noGrp="1"/>
          </p:cNvSpPr>
          <p:nvPr>
            <p:ph type="body" sz="quarter" idx="31"/>
          </p:nvPr>
        </p:nvSpPr>
        <p:spPr>
          <a:xfrm>
            <a:off x="9908292" y="4866987"/>
            <a:ext cx="3051824" cy="540061"/>
          </a:xfrm>
          <a:prstGeom prst="rect">
            <a:avLst/>
          </a:prstGeom>
        </p:spPr>
        <p:txBody>
          <a:bodyPr lIns="81637" tIns="81637" rIns="81637" bIns="81637" anchor="ctr"/>
          <a:lstStyle/>
          <a:p>
            <a:pPr>
              <a:lnSpc>
                <a:spcPct val="120000"/>
              </a:lnSpc>
              <a:spcBef>
                <a:spcPts val="400"/>
              </a:spcBef>
              <a:defRPr sz="1800"/>
            </a:pPr>
            <a:endParaRPr/>
          </a:p>
        </p:txBody>
      </p:sp>
      <p:sp>
        <p:nvSpPr>
          <p:cNvPr id="1454" name="ホームベース 82"/>
          <p:cNvSpPr/>
          <p:nvPr/>
        </p:nvSpPr>
        <p:spPr>
          <a:xfrm>
            <a:off x="9584738" y="5655323"/>
            <a:ext cx="405046" cy="31503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3200" y="0"/>
                </a:lnTo>
                <a:lnTo>
                  <a:pt x="21600" y="10800"/>
                </a:lnTo>
                <a:lnTo>
                  <a:pt x="13200" y="21600"/>
                </a:lnTo>
                <a:lnTo>
                  <a:pt x="0" y="21600"/>
                </a:lnTo>
                <a:close/>
              </a:path>
            </a:pathLst>
          </a:custGeom>
          <a:solidFill>
            <a:schemeClr val="accent1"/>
          </a:solidFill>
          <a:ln w="12700">
            <a:miter lim="400000"/>
            <a:tailEnd type="triangle"/>
          </a:ln>
        </p:spPr>
        <p:txBody>
          <a:bodyPr lIns="45719" rIns="45719" anchor="ctr"/>
          <a:lstStyle/>
          <a:p>
            <a:pPr algn="ctr">
              <a:defRPr>
                <a:solidFill>
                  <a:srgbClr val="FFFFFF"/>
                </a:solidFill>
              </a:defRPr>
            </a:pPr>
            <a:endParaRPr/>
          </a:p>
        </p:txBody>
      </p:sp>
      <p:sp>
        <p:nvSpPr>
          <p:cNvPr id="1455" name="テキスト プレースホルダー 11"/>
          <p:cNvSpPr>
            <a:spLocks noGrp="1"/>
          </p:cNvSpPr>
          <p:nvPr>
            <p:ph type="body" sz="quarter" idx="32"/>
          </p:nvPr>
        </p:nvSpPr>
        <p:spPr>
          <a:xfrm>
            <a:off x="9908292" y="5542810"/>
            <a:ext cx="3051824" cy="540061"/>
          </a:xfrm>
          <a:prstGeom prst="rect">
            <a:avLst/>
          </a:prstGeom>
        </p:spPr>
        <p:txBody>
          <a:bodyPr lIns="81637" tIns="81637" rIns="81637" bIns="81637" anchor="ctr"/>
          <a:lstStyle/>
          <a:p>
            <a:pPr>
              <a:lnSpc>
                <a:spcPct val="120000"/>
              </a:lnSpc>
              <a:spcBef>
                <a:spcPts val="400"/>
              </a:spcBef>
              <a:defRPr sz="1800"/>
            </a:pPr>
            <a:endParaRPr/>
          </a:p>
        </p:txBody>
      </p:sp>
      <p:sp>
        <p:nvSpPr>
          <p:cNvPr id="1456" name="ホームベース 84"/>
          <p:cNvSpPr/>
          <p:nvPr/>
        </p:nvSpPr>
        <p:spPr>
          <a:xfrm>
            <a:off x="9584738" y="6332765"/>
            <a:ext cx="405046" cy="31503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3200" y="0"/>
                </a:lnTo>
                <a:lnTo>
                  <a:pt x="21600" y="10800"/>
                </a:lnTo>
                <a:lnTo>
                  <a:pt x="13200" y="21600"/>
                </a:lnTo>
                <a:lnTo>
                  <a:pt x="0" y="21600"/>
                </a:lnTo>
                <a:close/>
              </a:path>
            </a:pathLst>
          </a:custGeom>
          <a:solidFill>
            <a:schemeClr val="accent1"/>
          </a:solidFill>
          <a:ln w="12700">
            <a:miter lim="400000"/>
            <a:tailEnd type="triangle"/>
          </a:ln>
        </p:spPr>
        <p:txBody>
          <a:bodyPr lIns="45719" rIns="45719" anchor="ctr"/>
          <a:lstStyle/>
          <a:p>
            <a:pPr algn="ctr">
              <a:defRPr>
                <a:solidFill>
                  <a:srgbClr val="FFFFFF"/>
                </a:solidFill>
              </a:defRPr>
            </a:pPr>
            <a:endParaRPr/>
          </a:p>
        </p:txBody>
      </p:sp>
      <p:sp>
        <p:nvSpPr>
          <p:cNvPr id="1457" name="テキスト プレースホルダー 11"/>
          <p:cNvSpPr>
            <a:spLocks noGrp="1"/>
          </p:cNvSpPr>
          <p:nvPr>
            <p:ph type="body" sz="quarter" idx="33"/>
          </p:nvPr>
        </p:nvSpPr>
        <p:spPr>
          <a:xfrm>
            <a:off x="9908292" y="6220252"/>
            <a:ext cx="3051824" cy="540061"/>
          </a:xfrm>
          <a:prstGeom prst="rect">
            <a:avLst/>
          </a:prstGeom>
        </p:spPr>
        <p:txBody>
          <a:bodyPr lIns="81637" tIns="81637" rIns="81637" bIns="81637" anchor="ctr"/>
          <a:lstStyle/>
          <a:p>
            <a:pPr>
              <a:lnSpc>
                <a:spcPct val="120000"/>
              </a:lnSpc>
              <a:spcBef>
                <a:spcPts val="400"/>
              </a:spcBef>
              <a:defRPr sz="1800"/>
            </a:pPr>
            <a:endParaRPr/>
          </a:p>
        </p:txBody>
      </p:sp>
      <p:grpSp>
        <p:nvGrpSpPr>
          <p:cNvPr id="1461" name="グループ化 86"/>
          <p:cNvGrpSpPr/>
          <p:nvPr/>
        </p:nvGrpSpPr>
        <p:grpSpPr>
          <a:xfrm>
            <a:off x="13652225" y="1836581"/>
            <a:ext cx="3780421" cy="5621309"/>
            <a:chOff x="0" y="0"/>
            <a:chExt cx="3780420" cy="5621308"/>
          </a:xfrm>
        </p:grpSpPr>
        <p:sp>
          <p:nvSpPr>
            <p:cNvPr id="1458" name="角丸四角形 87"/>
            <p:cNvSpPr/>
            <p:nvPr/>
          </p:nvSpPr>
          <p:spPr>
            <a:xfrm>
              <a:off x="0" y="0"/>
              <a:ext cx="3780421" cy="5621309"/>
            </a:xfrm>
            <a:prstGeom prst="roundRect">
              <a:avLst>
                <a:gd name="adj" fmla="val 2803"/>
              </a:avLst>
            </a:prstGeom>
            <a:solidFill>
              <a:srgbClr val="00728F"/>
            </a:solidFill>
            <a:ln w="12700" cap="flat">
              <a:noFill/>
              <a:miter lim="400000"/>
              <a:tailEnd type="triangle" w="med" len="med"/>
            </a:ln>
            <a:effectLst/>
          </p:spPr>
          <p:txBody>
            <a:bodyPr wrap="square" lIns="45719" tIns="45719" rIns="45719" bIns="45719" numCol="1" anchor="ctr">
              <a:noAutofit/>
            </a:bodyPr>
            <a:lstStyle/>
            <a:p>
              <a:pPr algn="ctr">
                <a:defRPr>
                  <a:solidFill>
                    <a:srgbClr val="FFFFFF"/>
                  </a:solidFill>
                </a:defRPr>
              </a:pPr>
              <a:endParaRPr/>
            </a:p>
          </p:txBody>
        </p:sp>
        <p:sp>
          <p:nvSpPr>
            <p:cNvPr id="1459" name="正方形/長方形 88"/>
            <p:cNvSpPr/>
            <p:nvPr/>
          </p:nvSpPr>
          <p:spPr>
            <a:xfrm>
              <a:off x="0" y="764806"/>
              <a:ext cx="3780420" cy="1440160"/>
            </a:xfrm>
            <a:prstGeom prst="rect">
              <a:avLst/>
            </a:prstGeom>
            <a:solidFill>
              <a:schemeClr val="accent1"/>
            </a:solidFill>
            <a:ln w="12700" cap="flat">
              <a:noFill/>
              <a:miter lim="400000"/>
              <a:tailEnd type="triangle" w="med" len="med"/>
            </a:ln>
            <a:effectLst/>
          </p:spPr>
          <p:txBody>
            <a:bodyPr wrap="square" lIns="45719" tIns="45719" rIns="45719" bIns="45719" numCol="1" anchor="ctr">
              <a:noAutofit/>
            </a:bodyPr>
            <a:lstStyle/>
            <a:p>
              <a:pPr algn="ctr">
                <a:defRPr>
                  <a:solidFill>
                    <a:srgbClr val="FFFFFF"/>
                  </a:solidFill>
                </a:defRPr>
              </a:pPr>
              <a:endParaRPr/>
            </a:p>
          </p:txBody>
        </p:sp>
        <p:sp>
          <p:nvSpPr>
            <p:cNvPr id="1460" name="正方形/長方形 89"/>
            <p:cNvSpPr/>
            <p:nvPr/>
          </p:nvSpPr>
          <p:spPr>
            <a:xfrm>
              <a:off x="-1" y="2204965"/>
              <a:ext cx="3780421" cy="2876283"/>
            </a:xfrm>
            <a:prstGeom prst="rect">
              <a:avLst/>
            </a:prstGeom>
            <a:solidFill>
              <a:srgbClr val="BFF2FF"/>
            </a:solidFill>
            <a:ln w="12700" cap="flat">
              <a:noFill/>
              <a:miter lim="400000"/>
              <a:tailEnd type="triangle" w="med" len="med"/>
            </a:ln>
            <a:effectLst/>
          </p:spPr>
          <p:txBody>
            <a:bodyPr wrap="square" lIns="45719" tIns="45719" rIns="45719" bIns="45719" numCol="1" anchor="ctr">
              <a:noAutofit/>
            </a:bodyPr>
            <a:lstStyle/>
            <a:p>
              <a:pPr algn="ctr">
                <a:defRPr>
                  <a:solidFill>
                    <a:srgbClr val="FFFFFF"/>
                  </a:solidFill>
                </a:defRPr>
              </a:pPr>
              <a:endParaRPr/>
            </a:p>
          </p:txBody>
        </p:sp>
      </p:grpSp>
      <p:sp>
        <p:nvSpPr>
          <p:cNvPr id="1462" name="テキスト プレースホルダー 11"/>
          <p:cNvSpPr>
            <a:spLocks noGrp="1"/>
          </p:cNvSpPr>
          <p:nvPr>
            <p:ph type="body" sz="quarter" idx="34"/>
          </p:nvPr>
        </p:nvSpPr>
        <p:spPr>
          <a:xfrm>
            <a:off x="13652225" y="1828183"/>
            <a:ext cx="3780419" cy="773204"/>
          </a:xfrm>
          <a:prstGeom prst="rect">
            <a:avLst/>
          </a:prstGeom>
        </p:spPr>
        <p:txBody>
          <a:bodyPr lIns="81637" tIns="81637" rIns="81637" bIns="81637" anchor="ctr"/>
          <a:lstStyle/>
          <a:p>
            <a:pPr algn="ctr">
              <a:lnSpc>
                <a:spcPct val="120000"/>
              </a:lnSpc>
              <a:spcBef>
                <a:spcPts val="600"/>
              </a:spcBef>
              <a:defRPr sz="2800" spc="300">
                <a:solidFill>
                  <a:srgbClr val="FFFFFF"/>
                </a:solidFill>
                <a:latin typeface="Roboto Condensed Light"/>
                <a:ea typeface="Roboto Condensed Light"/>
                <a:cs typeface="Roboto Condensed Light"/>
                <a:sym typeface="Roboto Condensed Light"/>
              </a:defRPr>
            </a:pPr>
            <a:endParaRPr/>
          </a:p>
        </p:txBody>
      </p:sp>
      <p:sp>
        <p:nvSpPr>
          <p:cNvPr id="1463" name="テキスト プレースホルダー 11"/>
          <p:cNvSpPr>
            <a:spLocks noGrp="1"/>
          </p:cNvSpPr>
          <p:nvPr>
            <p:ph type="body" sz="quarter" idx="35"/>
          </p:nvPr>
        </p:nvSpPr>
        <p:spPr>
          <a:xfrm>
            <a:off x="13652225" y="6917829"/>
            <a:ext cx="3780419" cy="540061"/>
          </a:xfrm>
          <a:prstGeom prst="rect">
            <a:avLst/>
          </a:prstGeom>
        </p:spPr>
        <p:txBody>
          <a:bodyPr lIns="81637" tIns="81637" rIns="81637" bIns="81637" anchor="ctr"/>
          <a:lstStyle/>
          <a:p>
            <a:pPr algn="ctr">
              <a:lnSpc>
                <a:spcPct val="120000"/>
              </a:lnSpc>
              <a:spcBef>
                <a:spcPts val="400"/>
              </a:spcBef>
              <a:defRPr sz="2000" spc="300">
                <a:solidFill>
                  <a:srgbClr val="FFFFFF"/>
                </a:solidFill>
                <a:latin typeface="Roboto Condensed Light"/>
                <a:ea typeface="Roboto Condensed Light"/>
                <a:cs typeface="Roboto Condensed Light"/>
                <a:sym typeface="Roboto Condensed Light"/>
              </a:defRPr>
            </a:pPr>
            <a:endParaRPr/>
          </a:p>
        </p:txBody>
      </p:sp>
      <p:sp>
        <p:nvSpPr>
          <p:cNvPr id="1464" name="テキスト プレースホルダー 11"/>
          <p:cNvSpPr>
            <a:spLocks noGrp="1"/>
          </p:cNvSpPr>
          <p:nvPr>
            <p:ph type="body" sz="quarter" idx="36"/>
          </p:nvPr>
        </p:nvSpPr>
        <p:spPr>
          <a:xfrm>
            <a:off x="13652227" y="2601386"/>
            <a:ext cx="3780419" cy="1440162"/>
          </a:xfrm>
          <a:prstGeom prst="rect">
            <a:avLst/>
          </a:prstGeom>
        </p:spPr>
        <p:txBody>
          <a:bodyPr lIns="81637" tIns="81637" rIns="81637" bIns="81637" anchor="ctr"/>
          <a:lstStyle/>
          <a:p>
            <a:pPr algn="ctr">
              <a:lnSpc>
                <a:spcPct val="120000"/>
              </a:lnSpc>
              <a:spcBef>
                <a:spcPts val="1500"/>
              </a:spcBef>
              <a:defRPr sz="6600" spc="300">
                <a:solidFill>
                  <a:srgbClr val="FFFFFF"/>
                </a:solidFill>
                <a:latin typeface="Roboto Condensed Light"/>
                <a:ea typeface="Roboto Condensed Light"/>
                <a:cs typeface="Roboto Condensed Light"/>
                <a:sym typeface="Roboto Condensed Light"/>
              </a:defRPr>
            </a:pPr>
            <a:endParaRPr/>
          </a:p>
        </p:txBody>
      </p:sp>
      <p:sp>
        <p:nvSpPr>
          <p:cNvPr id="1465" name="ホームベース 93"/>
          <p:cNvSpPr/>
          <p:nvPr/>
        </p:nvSpPr>
        <p:spPr>
          <a:xfrm>
            <a:off x="13868731" y="4289075"/>
            <a:ext cx="405046" cy="31503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3200" y="0"/>
                </a:lnTo>
                <a:lnTo>
                  <a:pt x="21600" y="10800"/>
                </a:lnTo>
                <a:lnTo>
                  <a:pt x="13200" y="21600"/>
                </a:lnTo>
                <a:lnTo>
                  <a:pt x="0" y="21600"/>
                </a:lnTo>
                <a:close/>
              </a:path>
            </a:pathLst>
          </a:custGeom>
          <a:solidFill>
            <a:schemeClr val="accent1"/>
          </a:solidFill>
          <a:ln w="12700">
            <a:miter lim="400000"/>
            <a:tailEnd type="triangle"/>
          </a:ln>
        </p:spPr>
        <p:txBody>
          <a:bodyPr lIns="45719" rIns="45719" anchor="ctr"/>
          <a:lstStyle/>
          <a:p>
            <a:pPr algn="ctr">
              <a:defRPr>
                <a:solidFill>
                  <a:srgbClr val="FFFFFF"/>
                </a:solidFill>
              </a:defRPr>
            </a:pPr>
            <a:endParaRPr/>
          </a:p>
        </p:txBody>
      </p:sp>
      <p:sp>
        <p:nvSpPr>
          <p:cNvPr id="1466" name="テキスト プレースホルダー 11"/>
          <p:cNvSpPr>
            <a:spLocks noGrp="1"/>
          </p:cNvSpPr>
          <p:nvPr>
            <p:ph type="body" sz="quarter" idx="37"/>
          </p:nvPr>
        </p:nvSpPr>
        <p:spPr>
          <a:xfrm>
            <a:off x="14192285" y="4176562"/>
            <a:ext cx="3051824" cy="540061"/>
          </a:xfrm>
          <a:prstGeom prst="rect">
            <a:avLst/>
          </a:prstGeom>
        </p:spPr>
        <p:txBody>
          <a:bodyPr lIns="81637" tIns="81637" rIns="81637" bIns="81637" anchor="ctr"/>
          <a:lstStyle/>
          <a:p>
            <a:pPr>
              <a:lnSpc>
                <a:spcPct val="120000"/>
              </a:lnSpc>
              <a:spcBef>
                <a:spcPts val="400"/>
              </a:spcBef>
              <a:defRPr sz="1800"/>
            </a:pPr>
            <a:endParaRPr/>
          </a:p>
        </p:txBody>
      </p:sp>
      <p:sp>
        <p:nvSpPr>
          <p:cNvPr id="1467" name="ホームベース 95"/>
          <p:cNvSpPr/>
          <p:nvPr/>
        </p:nvSpPr>
        <p:spPr>
          <a:xfrm>
            <a:off x="13868731" y="4983536"/>
            <a:ext cx="405046" cy="31503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3200" y="0"/>
                </a:lnTo>
                <a:lnTo>
                  <a:pt x="21600" y="10800"/>
                </a:lnTo>
                <a:lnTo>
                  <a:pt x="13200" y="21600"/>
                </a:lnTo>
                <a:lnTo>
                  <a:pt x="0" y="21600"/>
                </a:lnTo>
                <a:close/>
              </a:path>
            </a:pathLst>
          </a:custGeom>
          <a:solidFill>
            <a:schemeClr val="accent1"/>
          </a:solidFill>
          <a:ln w="12700">
            <a:miter lim="400000"/>
            <a:tailEnd type="triangle"/>
          </a:ln>
        </p:spPr>
        <p:txBody>
          <a:bodyPr lIns="45719" rIns="45719" anchor="ctr"/>
          <a:lstStyle/>
          <a:p>
            <a:pPr algn="ctr">
              <a:defRPr>
                <a:solidFill>
                  <a:srgbClr val="FFFFFF"/>
                </a:solidFill>
              </a:defRPr>
            </a:pPr>
            <a:endParaRPr/>
          </a:p>
        </p:txBody>
      </p:sp>
      <p:sp>
        <p:nvSpPr>
          <p:cNvPr id="1468" name="テキスト プレースホルダー 11"/>
          <p:cNvSpPr>
            <a:spLocks noGrp="1"/>
          </p:cNvSpPr>
          <p:nvPr>
            <p:ph type="body" sz="quarter" idx="38"/>
          </p:nvPr>
        </p:nvSpPr>
        <p:spPr>
          <a:xfrm>
            <a:off x="14192285" y="4871023"/>
            <a:ext cx="3051824" cy="540062"/>
          </a:xfrm>
          <a:prstGeom prst="rect">
            <a:avLst/>
          </a:prstGeom>
        </p:spPr>
        <p:txBody>
          <a:bodyPr lIns="81637" tIns="81637" rIns="81637" bIns="81637" anchor="ctr"/>
          <a:lstStyle/>
          <a:p>
            <a:pPr>
              <a:lnSpc>
                <a:spcPct val="120000"/>
              </a:lnSpc>
              <a:spcBef>
                <a:spcPts val="400"/>
              </a:spcBef>
              <a:defRPr sz="1800"/>
            </a:pPr>
            <a:endParaRPr/>
          </a:p>
        </p:txBody>
      </p:sp>
      <p:sp>
        <p:nvSpPr>
          <p:cNvPr id="1469" name="ホームベース 97"/>
          <p:cNvSpPr/>
          <p:nvPr/>
        </p:nvSpPr>
        <p:spPr>
          <a:xfrm>
            <a:off x="13868731" y="5659359"/>
            <a:ext cx="405046" cy="31503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3200" y="0"/>
                </a:lnTo>
                <a:lnTo>
                  <a:pt x="21600" y="10800"/>
                </a:lnTo>
                <a:lnTo>
                  <a:pt x="13200" y="21600"/>
                </a:lnTo>
                <a:lnTo>
                  <a:pt x="0" y="21600"/>
                </a:lnTo>
                <a:close/>
              </a:path>
            </a:pathLst>
          </a:custGeom>
          <a:solidFill>
            <a:schemeClr val="accent1"/>
          </a:solidFill>
          <a:ln w="12700">
            <a:miter lim="400000"/>
            <a:tailEnd type="triangle"/>
          </a:ln>
        </p:spPr>
        <p:txBody>
          <a:bodyPr lIns="45719" rIns="45719" anchor="ctr"/>
          <a:lstStyle/>
          <a:p>
            <a:pPr algn="ctr">
              <a:defRPr>
                <a:solidFill>
                  <a:srgbClr val="FFFFFF"/>
                </a:solidFill>
              </a:defRPr>
            </a:pPr>
            <a:endParaRPr/>
          </a:p>
        </p:txBody>
      </p:sp>
      <p:sp>
        <p:nvSpPr>
          <p:cNvPr id="1470" name="テキスト プレースホルダー 11"/>
          <p:cNvSpPr>
            <a:spLocks noGrp="1"/>
          </p:cNvSpPr>
          <p:nvPr>
            <p:ph type="body" sz="quarter" idx="39"/>
          </p:nvPr>
        </p:nvSpPr>
        <p:spPr>
          <a:xfrm>
            <a:off x="14192285" y="5546847"/>
            <a:ext cx="3051824" cy="540061"/>
          </a:xfrm>
          <a:prstGeom prst="rect">
            <a:avLst/>
          </a:prstGeom>
        </p:spPr>
        <p:txBody>
          <a:bodyPr lIns="81637" tIns="81637" rIns="81637" bIns="81637" anchor="ctr"/>
          <a:lstStyle/>
          <a:p>
            <a:pPr>
              <a:lnSpc>
                <a:spcPct val="120000"/>
              </a:lnSpc>
              <a:spcBef>
                <a:spcPts val="400"/>
              </a:spcBef>
              <a:defRPr sz="1800"/>
            </a:pPr>
            <a:endParaRPr/>
          </a:p>
        </p:txBody>
      </p:sp>
      <p:sp>
        <p:nvSpPr>
          <p:cNvPr id="1471" name="ホームベース 99"/>
          <p:cNvSpPr/>
          <p:nvPr/>
        </p:nvSpPr>
        <p:spPr>
          <a:xfrm>
            <a:off x="13868731" y="6336801"/>
            <a:ext cx="405046" cy="31503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3200" y="0"/>
                </a:lnTo>
                <a:lnTo>
                  <a:pt x="21600" y="10800"/>
                </a:lnTo>
                <a:lnTo>
                  <a:pt x="13200" y="21600"/>
                </a:lnTo>
                <a:lnTo>
                  <a:pt x="0" y="21600"/>
                </a:lnTo>
                <a:close/>
              </a:path>
            </a:pathLst>
          </a:custGeom>
          <a:solidFill>
            <a:schemeClr val="accent1"/>
          </a:solidFill>
          <a:ln w="12700">
            <a:miter lim="400000"/>
            <a:tailEnd type="triangle"/>
          </a:ln>
        </p:spPr>
        <p:txBody>
          <a:bodyPr lIns="45719" rIns="45719" anchor="ctr"/>
          <a:lstStyle/>
          <a:p>
            <a:pPr algn="ctr">
              <a:defRPr>
                <a:solidFill>
                  <a:srgbClr val="FFFFFF"/>
                </a:solidFill>
              </a:defRPr>
            </a:pPr>
            <a:endParaRPr/>
          </a:p>
        </p:txBody>
      </p:sp>
      <p:sp>
        <p:nvSpPr>
          <p:cNvPr id="1472" name="テキスト プレースホルダー 11"/>
          <p:cNvSpPr>
            <a:spLocks noGrp="1"/>
          </p:cNvSpPr>
          <p:nvPr>
            <p:ph type="body" sz="quarter" idx="40"/>
          </p:nvPr>
        </p:nvSpPr>
        <p:spPr>
          <a:xfrm>
            <a:off x="14192285" y="6224289"/>
            <a:ext cx="3051824" cy="540061"/>
          </a:xfrm>
          <a:prstGeom prst="rect">
            <a:avLst/>
          </a:prstGeom>
        </p:spPr>
        <p:txBody>
          <a:bodyPr lIns="81637" tIns="81637" rIns="81637" bIns="81637" anchor="ctr"/>
          <a:lstStyle/>
          <a:p>
            <a:pPr>
              <a:lnSpc>
                <a:spcPct val="120000"/>
              </a:lnSpc>
              <a:spcBef>
                <a:spcPts val="400"/>
              </a:spcBef>
              <a:defRPr sz="1800"/>
            </a:pPr>
            <a:endParaRPr/>
          </a:p>
        </p:txBody>
      </p:sp>
    </p:spTree>
  </p:cSld>
  <p:clrMapOvr>
    <a:masterClrMapping/>
  </p:clrMapOvr>
  <p:transition spd="med"/>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x">
  <p:cSld name="Normal Table 2">
    <p:spTree>
      <p:nvGrpSpPr>
        <p:cNvPr id="1" name=""/>
        <p:cNvGrpSpPr/>
        <p:nvPr/>
      </p:nvGrpSpPr>
      <p:grpSpPr>
        <a:xfrm>
          <a:off x="0" y="0"/>
          <a:ext cx="0" cy="0"/>
          <a:chOff x="0" y="0"/>
          <a:chExt cx="0" cy="0"/>
        </a:xfrm>
      </p:grpSpPr>
      <p:sp>
        <p:nvSpPr>
          <p:cNvPr id="1479" name="直角三角形 8"/>
          <p:cNvSpPr/>
          <p:nvPr/>
        </p:nvSpPr>
        <p:spPr>
          <a:xfrm rot="10800000">
            <a:off x="16421955" y="-1370"/>
            <a:ext cx="1864459" cy="2350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1480" name="直角三角形 9"/>
          <p:cNvSpPr/>
          <p:nvPr/>
        </p:nvSpPr>
        <p:spPr>
          <a:xfrm rot="10800000">
            <a:off x="14212397" y="-1371"/>
            <a:ext cx="4095456" cy="1949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1481" name="直線コネクタ 6"/>
          <p:cNvSpPr/>
          <p:nvPr/>
        </p:nvSpPr>
        <p:spPr>
          <a:xfrm>
            <a:off x="603507" y="1273069"/>
            <a:ext cx="17079398" cy="1"/>
          </a:xfrm>
          <a:prstGeom prst="line">
            <a:avLst/>
          </a:prstGeom>
          <a:ln w="12700">
            <a:solidFill>
              <a:schemeClr val="accent1"/>
            </a:solidFill>
          </a:ln>
        </p:spPr>
        <p:txBody>
          <a:bodyPr lIns="45719" rIns="45719"/>
          <a:lstStyle/>
          <a:p>
            <a:endParaRPr/>
          </a:p>
        </p:txBody>
      </p:sp>
      <p:sp>
        <p:nvSpPr>
          <p:cNvPr id="1482" name="直線コネクタ 12"/>
          <p:cNvSpPr/>
          <p:nvPr/>
        </p:nvSpPr>
        <p:spPr>
          <a:xfrm flipV="1">
            <a:off x="17289110" y="9508984"/>
            <a:ext cx="1" cy="778016"/>
          </a:xfrm>
          <a:prstGeom prst="line">
            <a:avLst/>
          </a:prstGeom>
          <a:ln w="12700">
            <a:solidFill>
              <a:schemeClr val="accent1"/>
            </a:solidFill>
          </a:ln>
        </p:spPr>
        <p:txBody>
          <a:bodyPr lIns="45719" rIns="45719"/>
          <a:lstStyle/>
          <a:p>
            <a:endParaRPr/>
          </a:p>
        </p:txBody>
      </p:sp>
      <p:sp>
        <p:nvSpPr>
          <p:cNvPr id="1483" name="大標題文字"/>
          <p:cNvSpPr txBox="1">
            <a:spLocks noGrp="1"/>
          </p:cNvSpPr>
          <p:nvPr>
            <p:ph type="title"/>
          </p:nvPr>
        </p:nvSpPr>
        <p:spPr>
          <a:xfrm>
            <a:off x="592256" y="192949"/>
            <a:ext cx="16741861" cy="1125127"/>
          </a:xfrm>
          <a:prstGeom prst="rect">
            <a:avLst/>
          </a:prstGeom>
        </p:spPr>
        <p:txBody>
          <a:bodyPr lIns="81637" tIns="81637" rIns="81637" bIns="81637">
            <a:normAutofit/>
          </a:bodyPr>
          <a:lstStyle>
            <a:lvl1pPr algn="l">
              <a:defRPr sz="5400" spc="1500">
                <a:solidFill>
                  <a:schemeClr val="accent1"/>
                </a:solidFill>
              </a:defRPr>
            </a:lvl1pPr>
          </a:lstStyle>
          <a:p>
            <a:r>
              <a:t>大標題文字</a:t>
            </a:r>
          </a:p>
        </p:txBody>
      </p:sp>
      <p:sp>
        <p:nvSpPr>
          <p:cNvPr id="1484" name="幻燈片編號"/>
          <p:cNvSpPr txBox="1">
            <a:spLocks noGrp="1"/>
          </p:cNvSpPr>
          <p:nvPr>
            <p:ph type="sldNum" sz="quarter" idx="2"/>
          </p:nvPr>
        </p:nvSpPr>
        <p:spPr>
          <a:xfrm>
            <a:off x="17371930" y="9542273"/>
            <a:ext cx="626430" cy="645877"/>
          </a:xfrm>
          <a:prstGeom prst="rect">
            <a:avLst/>
          </a:prstGeom>
        </p:spPr>
        <p:txBody>
          <a:bodyPr lIns="81637" tIns="81637" rIns="81637" bIns="81637"/>
          <a:lstStyle>
            <a:lvl1pPr algn="l">
              <a:defRPr sz="3200">
                <a:solidFill>
                  <a:srgbClr val="A2A2A2"/>
                </a:solidFill>
                <a:latin typeface="Roboto Condensed Light"/>
                <a:ea typeface="Roboto Condensed Light"/>
                <a:cs typeface="Roboto Condensed Light"/>
                <a:sym typeface="Roboto Condensed Light"/>
              </a:defRPr>
            </a:lvl1pPr>
          </a:lstStyle>
          <a:p>
            <a:fld id="{86CB4B4D-7CA3-9044-876B-883B54F8677D}" type="slidenum">
              <a:t>‹#›</a:t>
            </a:fld>
            <a:endParaRPr/>
          </a:p>
        </p:txBody>
      </p:sp>
      <p:sp>
        <p:nvSpPr>
          <p:cNvPr id="1485" name="1 つの角を丸めた四角形 4"/>
          <p:cNvSpPr/>
          <p:nvPr/>
        </p:nvSpPr>
        <p:spPr>
          <a:xfrm flipH="1">
            <a:off x="1034617" y="2668224"/>
            <a:ext cx="3780421" cy="10484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0602" y="0"/>
                </a:lnTo>
                <a:cubicBezTo>
                  <a:pt x="21153" y="0"/>
                  <a:pt x="21600" y="1612"/>
                  <a:pt x="21600" y="3600"/>
                </a:cubicBezTo>
                <a:lnTo>
                  <a:pt x="21600" y="21600"/>
                </a:lnTo>
                <a:lnTo>
                  <a:pt x="0" y="21600"/>
                </a:lnTo>
                <a:close/>
              </a:path>
            </a:pathLst>
          </a:custGeom>
          <a:solidFill>
            <a:srgbClr val="00728F"/>
          </a:solidFill>
          <a:ln w="12700">
            <a:miter lim="400000"/>
            <a:tailEnd type="triangle"/>
          </a:ln>
        </p:spPr>
        <p:txBody>
          <a:bodyPr lIns="45719" rIns="45719" anchor="ctr"/>
          <a:lstStyle/>
          <a:p>
            <a:pPr algn="ctr">
              <a:defRPr>
                <a:solidFill>
                  <a:srgbClr val="FFFFFF"/>
                </a:solidFill>
              </a:defRPr>
            </a:pPr>
            <a:endParaRPr/>
          </a:p>
        </p:txBody>
      </p:sp>
      <p:sp>
        <p:nvSpPr>
          <p:cNvPr id="1486" name="正方形/長方形 5"/>
          <p:cNvSpPr/>
          <p:nvPr/>
        </p:nvSpPr>
        <p:spPr>
          <a:xfrm>
            <a:off x="4878870" y="2668224"/>
            <a:ext cx="4042081" cy="1048494"/>
          </a:xfrm>
          <a:prstGeom prst="rect">
            <a:avLst/>
          </a:prstGeom>
          <a:solidFill>
            <a:schemeClr val="accent1"/>
          </a:solidFill>
          <a:ln w="12700">
            <a:miter lim="400000"/>
            <a:tailEnd type="triangle"/>
          </a:ln>
        </p:spPr>
        <p:txBody>
          <a:bodyPr lIns="45719" rIns="45719" anchor="ctr"/>
          <a:lstStyle/>
          <a:p>
            <a:pPr algn="ctr">
              <a:defRPr>
                <a:solidFill>
                  <a:srgbClr val="FFFFFF"/>
                </a:solidFill>
              </a:defRPr>
            </a:pPr>
            <a:endParaRPr/>
          </a:p>
        </p:txBody>
      </p:sp>
      <p:sp>
        <p:nvSpPr>
          <p:cNvPr id="1487" name="正方形/長方形 6"/>
          <p:cNvSpPr/>
          <p:nvPr/>
        </p:nvSpPr>
        <p:spPr>
          <a:xfrm>
            <a:off x="8989720" y="2668224"/>
            <a:ext cx="4042081" cy="1048494"/>
          </a:xfrm>
          <a:prstGeom prst="rect">
            <a:avLst/>
          </a:prstGeom>
          <a:solidFill>
            <a:schemeClr val="accent1"/>
          </a:solidFill>
          <a:ln w="12700">
            <a:miter lim="400000"/>
            <a:tailEnd type="triangle"/>
          </a:ln>
        </p:spPr>
        <p:txBody>
          <a:bodyPr lIns="45719" rIns="45719" anchor="ctr"/>
          <a:lstStyle/>
          <a:p>
            <a:pPr algn="ctr">
              <a:defRPr>
                <a:solidFill>
                  <a:srgbClr val="FFFFFF"/>
                </a:solidFill>
              </a:defRPr>
            </a:pPr>
            <a:endParaRPr/>
          </a:p>
        </p:txBody>
      </p:sp>
      <p:sp>
        <p:nvSpPr>
          <p:cNvPr id="1488" name="1 つの角を丸めた四角形 7"/>
          <p:cNvSpPr/>
          <p:nvPr/>
        </p:nvSpPr>
        <p:spPr>
          <a:xfrm>
            <a:off x="13100570" y="2668224"/>
            <a:ext cx="4042081" cy="10484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0666" y="0"/>
                </a:lnTo>
                <a:cubicBezTo>
                  <a:pt x="21182" y="0"/>
                  <a:pt x="21600" y="1612"/>
                  <a:pt x="21600" y="3600"/>
                </a:cubicBezTo>
                <a:lnTo>
                  <a:pt x="21600" y="21600"/>
                </a:lnTo>
                <a:lnTo>
                  <a:pt x="0" y="21600"/>
                </a:lnTo>
                <a:close/>
              </a:path>
            </a:pathLst>
          </a:custGeom>
          <a:solidFill>
            <a:schemeClr val="accent1"/>
          </a:solidFill>
          <a:ln w="12700">
            <a:miter lim="400000"/>
            <a:tailEnd type="triangle"/>
          </a:ln>
        </p:spPr>
        <p:txBody>
          <a:bodyPr lIns="45719" rIns="45719" anchor="ctr"/>
          <a:lstStyle/>
          <a:p>
            <a:pPr algn="ctr">
              <a:defRPr>
                <a:solidFill>
                  <a:srgbClr val="FFFFFF"/>
                </a:solidFill>
              </a:defRPr>
            </a:pPr>
            <a:endParaRPr/>
          </a:p>
        </p:txBody>
      </p:sp>
      <p:sp>
        <p:nvSpPr>
          <p:cNvPr id="1489" name="正方形/長方形 8"/>
          <p:cNvSpPr/>
          <p:nvPr/>
        </p:nvSpPr>
        <p:spPr>
          <a:xfrm>
            <a:off x="1037959" y="3787309"/>
            <a:ext cx="3777079" cy="660291"/>
          </a:xfrm>
          <a:prstGeom prst="rect">
            <a:avLst/>
          </a:prstGeom>
          <a:solidFill>
            <a:schemeClr val="accent1"/>
          </a:solidFill>
          <a:ln w="12700">
            <a:miter lim="400000"/>
            <a:tailEnd type="triangle"/>
          </a:ln>
        </p:spPr>
        <p:txBody>
          <a:bodyPr lIns="45719" rIns="45719" anchor="ctr"/>
          <a:lstStyle/>
          <a:p>
            <a:pPr algn="ctr">
              <a:defRPr>
                <a:solidFill>
                  <a:srgbClr val="FFFFFF"/>
                </a:solidFill>
              </a:defRPr>
            </a:pPr>
            <a:endParaRPr/>
          </a:p>
        </p:txBody>
      </p:sp>
      <p:sp>
        <p:nvSpPr>
          <p:cNvPr id="1490" name="正方形/長方形 9"/>
          <p:cNvSpPr/>
          <p:nvPr/>
        </p:nvSpPr>
        <p:spPr>
          <a:xfrm>
            <a:off x="1037959" y="4534003"/>
            <a:ext cx="3777079" cy="660291"/>
          </a:xfrm>
          <a:prstGeom prst="rect">
            <a:avLst/>
          </a:prstGeom>
          <a:solidFill>
            <a:schemeClr val="accent1"/>
          </a:solidFill>
          <a:ln w="12700">
            <a:miter lim="400000"/>
            <a:tailEnd type="triangle"/>
          </a:ln>
        </p:spPr>
        <p:txBody>
          <a:bodyPr lIns="45719" rIns="45719" anchor="ctr"/>
          <a:lstStyle/>
          <a:p>
            <a:pPr algn="ctr">
              <a:defRPr>
                <a:solidFill>
                  <a:srgbClr val="FFFFFF"/>
                </a:solidFill>
              </a:defRPr>
            </a:pPr>
            <a:endParaRPr/>
          </a:p>
        </p:txBody>
      </p:sp>
      <p:sp>
        <p:nvSpPr>
          <p:cNvPr id="1491" name="正方形/長方形 10"/>
          <p:cNvSpPr/>
          <p:nvPr/>
        </p:nvSpPr>
        <p:spPr>
          <a:xfrm>
            <a:off x="1037959" y="5280697"/>
            <a:ext cx="3777079" cy="660290"/>
          </a:xfrm>
          <a:prstGeom prst="rect">
            <a:avLst/>
          </a:prstGeom>
          <a:solidFill>
            <a:schemeClr val="accent1"/>
          </a:solidFill>
          <a:ln w="12700">
            <a:miter lim="400000"/>
            <a:tailEnd type="triangle"/>
          </a:ln>
        </p:spPr>
        <p:txBody>
          <a:bodyPr lIns="45719" rIns="45719" anchor="ctr"/>
          <a:lstStyle/>
          <a:p>
            <a:pPr algn="ctr">
              <a:defRPr>
                <a:solidFill>
                  <a:srgbClr val="FFFFFF"/>
                </a:solidFill>
              </a:defRPr>
            </a:pPr>
            <a:endParaRPr/>
          </a:p>
        </p:txBody>
      </p:sp>
      <p:sp>
        <p:nvSpPr>
          <p:cNvPr id="1492" name="1 つの角を丸めた四角形 13"/>
          <p:cNvSpPr/>
          <p:nvPr/>
        </p:nvSpPr>
        <p:spPr>
          <a:xfrm flipH="1" flipV="1">
            <a:off x="1037959" y="6011157"/>
            <a:ext cx="3777079" cy="66029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0405" y="0"/>
                </a:lnTo>
                <a:cubicBezTo>
                  <a:pt x="21065" y="0"/>
                  <a:pt x="21600" y="3060"/>
                  <a:pt x="21600" y="6834"/>
                </a:cubicBezTo>
                <a:lnTo>
                  <a:pt x="21600" y="21600"/>
                </a:lnTo>
                <a:lnTo>
                  <a:pt x="0" y="21600"/>
                </a:lnTo>
                <a:close/>
              </a:path>
            </a:pathLst>
          </a:custGeom>
          <a:solidFill>
            <a:schemeClr val="accent1"/>
          </a:solidFill>
          <a:ln w="12700">
            <a:miter lim="400000"/>
            <a:tailEnd type="triangle"/>
          </a:ln>
        </p:spPr>
        <p:txBody>
          <a:bodyPr lIns="45719" rIns="45719" anchor="ctr"/>
          <a:lstStyle/>
          <a:p>
            <a:pPr algn="ctr">
              <a:defRPr>
                <a:solidFill>
                  <a:srgbClr val="FFFFFF"/>
                </a:solidFill>
              </a:defRPr>
            </a:pPr>
            <a:endParaRPr/>
          </a:p>
        </p:txBody>
      </p:sp>
      <p:sp>
        <p:nvSpPr>
          <p:cNvPr id="1493" name="正方形/長方形 16"/>
          <p:cNvSpPr/>
          <p:nvPr/>
        </p:nvSpPr>
        <p:spPr>
          <a:xfrm>
            <a:off x="4878870" y="3787309"/>
            <a:ext cx="4042081" cy="660291"/>
          </a:xfrm>
          <a:prstGeom prst="rect">
            <a:avLst/>
          </a:prstGeom>
          <a:solidFill>
            <a:srgbClr val="BFF2FF"/>
          </a:solidFill>
          <a:ln w="12700">
            <a:miter lim="400000"/>
            <a:tailEnd type="triangle"/>
          </a:ln>
        </p:spPr>
        <p:txBody>
          <a:bodyPr lIns="45719" rIns="45719" anchor="ctr"/>
          <a:lstStyle/>
          <a:p>
            <a:pPr algn="ctr">
              <a:defRPr>
                <a:solidFill>
                  <a:srgbClr val="FFFFFF"/>
                </a:solidFill>
              </a:defRPr>
            </a:pPr>
            <a:endParaRPr/>
          </a:p>
        </p:txBody>
      </p:sp>
      <p:sp>
        <p:nvSpPr>
          <p:cNvPr id="1494" name="正方形/長方形 17"/>
          <p:cNvSpPr/>
          <p:nvPr/>
        </p:nvSpPr>
        <p:spPr>
          <a:xfrm>
            <a:off x="4878870" y="4534003"/>
            <a:ext cx="4042081" cy="660291"/>
          </a:xfrm>
          <a:prstGeom prst="rect">
            <a:avLst/>
          </a:prstGeom>
          <a:solidFill>
            <a:srgbClr val="7FE5FF"/>
          </a:solidFill>
          <a:ln w="12700">
            <a:miter lim="400000"/>
            <a:tailEnd type="triangle"/>
          </a:ln>
        </p:spPr>
        <p:txBody>
          <a:bodyPr lIns="45719" rIns="45719" anchor="ctr"/>
          <a:lstStyle/>
          <a:p>
            <a:pPr algn="ctr">
              <a:defRPr>
                <a:solidFill>
                  <a:srgbClr val="FFFFFF"/>
                </a:solidFill>
              </a:defRPr>
            </a:pPr>
            <a:endParaRPr/>
          </a:p>
        </p:txBody>
      </p:sp>
      <p:sp>
        <p:nvSpPr>
          <p:cNvPr id="1495" name="正方形/長方形 18"/>
          <p:cNvSpPr/>
          <p:nvPr/>
        </p:nvSpPr>
        <p:spPr>
          <a:xfrm>
            <a:off x="4878870" y="5280697"/>
            <a:ext cx="4042081" cy="660290"/>
          </a:xfrm>
          <a:prstGeom prst="rect">
            <a:avLst/>
          </a:prstGeom>
          <a:solidFill>
            <a:srgbClr val="BFF2FF"/>
          </a:solidFill>
          <a:ln w="12700">
            <a:miter lim="400000"/>
            <a:tailEnd type="triangle"/>
          </a:ln>
        </p:spPr>
        <p:txBody>
          <a:bodyPr lIns="45719" rIns="45719" anchor="ctr"/>
          <a:lstStyle/>
          <a:p>
            <a:pPr algn="ctr">
              <a:defRPr>
                <a:solidFill>
                  <a:srgbClr val="FFFFFF"/>
                </a:solidFill>
              </a:defRPr>
            </a:pPr>
            <a:endParaRPr/>
          </a:p>
        </p:txBody>
      </p:sp>
      <p:sp>
        <p:nvSpPr>
          <p:cNvPr id="1496" name="正方形/長方形 21"/>
          <p:cNvSpPr/>
          <p:nvPr/>
        </p:nvSpPr>
        <p:spPr>
          <a:xfrm>
            <a:off x="4878870" y="6011157"/>
            <a:ext cx="4042081" cy="660291"/>
          </a:xfrm>
          <a:prstGeom prst="rect">
            <a:avLst/>
          </a:prstGeom>
          <a:solidFill>
            <a:srgbClr val="7FE5FF"/>
          </a:solidFill>
          <a:ln w="12700">
            <a:miter lim="400000"/>
            <a:tailEnd type="triangle"/>
          </a:ln>
        </p:spPr>
        <p:txBody>
          <a:bodyPr lIns="45719" rIns="45719" anchor="ctr"/>
          <a:lstStyle/>
          <a:p>
            <a:pPr algn="ctr">
              <a:defRPr>
                <a:solidFill>
                  <a:srgbClr val="FFFFFF"/>
                </a:solidFill>
              </a:defRPr>
            </a:pPr>
            <a:endParaRPr/>
          </a:p>
        </p:txBody>
      </p:sp>
      <p:sp>
        <p:nvSpPr>
          <p:cNvPr id="1497" name="正方形/長方形 22"/>
          <p:cNvSpPr/>
          <p:nvPr/>
        </p:nvSpPr>
        <p:spPr>
          <a:xfrm>
            <a:off x="8989720" y="3787309"/>
            <a:ext cx="4042081" cy="660291"/>
          </a:xfrm>
          <a:prstGeom prst="rect">
            <a:avLst/>
          </a:prstGeom>
          <a:solidFill>
            <a:srgbClr val="BFF2FF"/>
          </a:solidFill>
          <a:ln w="12700">
            <a:miter lim="400000"/>
            <a:tailEnd type="triangle"/>
          </a:ln>
        </p:spPr>
        <p:txBody>
          <a:bodyPr lIns="45719" rIns="45719" anchor="ctr"/>
          <a:lstStyle/>
          <a:p>
            <a:pPr algn="ctr">
              <a:defRPr>
                <a:solidFill>
                  <a:srgbClr val="FFFFFF"/>
                </a:solidFill>
              </a:defRPr>
            </a:pPr>
            <a:endParaRPr/>
          </a:p>
        </p:txBody>
      </p:sp>
      <p:sp>
        <p:nvSpPr>
          <p:cNvPr id="1498" name="正方形/長方形 23"/>
          <p:cNvSpPr/>
          <p:nvPr/>
        </p:nvSpPr>
        <p:spPr>
          <a:xfrm>
            <a:off x="8989720" y="4534003"/>
            <a:ext cx="4042081" cy="660291"/>
          </a:xfrm>
          <a:prstGeom prst="rect">
            <a:avLst/>
          </a:prstGeom>
          <a:solidFill>
            <a:srgbClr val="7FE5FF"/>
          </a:solidFill>
          <a:ln w="12700">
            <a:miter lim="400000"/>
            <a:tailEnd type="triangle"/>
          </a:ln>
        </p:spPr>
        <p:txBody>
          <a:bodyPr lIns="45719" rIns="45719" anchor="ctr"/>
          <a:lstStyle/>
          <a:p>
            <a:pPr algn="ctr">
              <a:defRPr>
                <a:solidFill>
                  <a:srgbClr val="FFFFFF"/>
                </a:solidFill>
              </a:defRPr>
            </a:pPr>
            <a:endParaRPr/>
          </a:p>
        </p:txBody>
      </p:sp>
      <p:sp>
        <p:nvSpPr>
          <p:cNvPr id="1499" name="正方形/長方形 24"/>
          <p:cNvSpPr/>
          <p:nvPr/>
        </p:nvSpPr>
        <p:spPr>
          <a:xfrm>
            <a:off x="8989720" y="5280697"/>
            <a:ext cx="4042081" cy="660290"/>
          </a:xfrm>
          <a:prstGeom prst="rect">
            <a:avLst/>
          </a:prstGeom>
          <a:solidFill>
            <a:srgbClr val="BFF2FF"/>
          </a:solidFill>
          <a:ln w="12700">
            <a:miter lim="400000"/>
            <a:tailEnd type="triangle"/>
          </a:ln>
        </p:spPr>
        <p:txBody>
          <a:bodyPr lIns="45719" rIns="45719" anchor="ctr"/>
          <a:lstStyle/>
          <a:p>
            <a:pPr algn="ctr">
              <a:defRPr>
                <a:solidFill>
                  <a:srgbClr val="FFFFFF"/>
                </a:solidFill>
              </a:defRPr>
            </a:pPr>
            <a:endParaRPr/>
          </a:p>
        </p:txBody>
      </p:sp>
      <p:sp>
        <p:nvSpPr>
          <p:cNvPr id="1500" name="正方形/長方形 27"/>
          <p:cNvSpPr/>
          <p:nvPr/>
        </p:nvSpPr>
        <p:spPr>
          <a:xfrm>
            <a:off x="8989720" y="6011157"/>
            <a:ext cx="4042081" cy="660291"/>
          </a:xfrm>
          <a:prstGeom prst="rect">
            <a:avLst/>
          </a:prstGeom>
          <a:solidFill>
            <a:srgbClr val="7FE5FF"/>
          </a:solidFill>
          <a:ln w="12700">
            <a:miter lim="400000"/>
            <a:tailEnd type="triangle"/>
          </a:ln>
        </p:spPr>
        <p:txBody>
          <a:bodyPr lIns="45719" rIns="45719" anchor="ctr"/>
          <a:lstStyle/>
          <a:p>
            <a:pPr algn="ctr">
              <a:defRPr>
                <a:solidFill>
                  <a:srgbClr val="FFFFFF"/>
                </a:solidFill>
              </a:defRPr>
            </a:pPr>
            <a:endParaRPr/>
          </a:p>
        </p:txBody>
      </p:sp>
      <p:sp>
        <p:nvSpPr>
          <p:cNvPr id="1501" name="正方形/長方形 28"/>
          <p:cNvSpPr/>
          <p:nvPr/>
        </p:nvSpPr>
        <p:spPr>
          <a:xfrm>
            <a:off x="13100570" y="3787309"/>
            <a:ext cx="4042081" cy="660291"/>
          </a:xfrm>
          <a:prstGeom prst="rect">
            <a:avLst/>
          </a:prstGeom>
          <a:solidFill>
            <a:srgbClr val="BFF2FF"/>
          </a:solidFill>
          <a:ln w="12700">
            <a:miter lim="400000"/>
            <a:tailEnd type="triangle"/>
          </a:ln>
        </p:spPr>
        <p:txBody>
          <a:bodyPr lIns="45719" rIns="45719" anchor="ctr"/>
          <a:lstStyle/>
          <a:p>
            <a:pPr algn="ctr">
              <a:defRPr>
                <a:solidFill>
                  <a:srgbClr val="FFFFFF"/>
                </a:solidFill>
              </a:defRPr>
            </a:pPr>
            <a:endParaRPr/>
          </a:p>
        </p:txBody>
      </p:sp>
      <p:sp>
        <p:nvSpPr>
          <p:cNvPr id="1502" name="正方形/長方形 29"/>
          <p:cNvSpPr/>
          <p:nvPr/>
        </p:nvSpPr>
        <p:spPr>
          <a:xfrm>
            <a:off x="13100570" y="4534003"/>
            <a:ext cx="4042081" cy="660291"/>
          </a:xfrm>
          <a:prstGeom prst="rect">
            <a:avLst/>
          </a:prstGeom>
          <a:solidFill>
            <a:srgbClr val="7FE5FF"/>
          </a:solidFill>
          <a:ln w="12700">
            <a:miter lim="400000"/>
            <a:tailEnd type="triangle"/>
          </a:ln>
        </p:spPr>
        <p:txBody>
          <a:bodyPr lIns="45719" rIns="45719" anchor="ctr"/>
          <a:lstStyle/>
          <a:p>
            <a:pPr algn="ctr">
              <a:defRPr>
                <a:solidFill>
                  <a:srgbClr val="FFFFFF"/>
                </a:solidFill>
              </a:defRPr>
            </a:pPr>
            <a:endParaRPr/>
          </a:p>
        </p:txBody>
      </p:sp>
      <p:sp>
        <p:nvSpPr>
          <p:cNvPr id="1503" name="正方形/長方形 30"/>
          <p:cNvSpPr/>
          <p:nvPr/>
        </p:nvSpPr>
        <p:spPr>
          <a:xfrm>
            <a:off x="13100570" y="5280697"/>
            <a:ext cx="4042081" cy="660290"/>
          </a:xfrm>
          <a:prstGeom prst="rect">
            <a:avLst/>
          </a:prstGeom>
          <a:solidFill>
            <a:srgbClr val="BFF2FF"/>
          </a:solidFill>
          <a:ln w="12700">
            <a:miter lim="400000"/>
            <a:tailEnd type="triangle"/>
          </a:ln>
        </p:spPr>
        <p:txBody>
          <a:bodyPr lIns="45719" rIns="45719" anchor="ctr"/>
          <a:lstStyle/>
          <a:p>
            <a:pPr algn="ctr">
              <a:defRPr>
                <a:solidFill>
                  <a:srgbClr val="FFFFFF"/>
                </a:solidFill>
              </a:defRPr>
            </a:pPr>
            <a:endParaRPr/>
          </a:p>
        </p:txBody>
      </p:sp>
      <p:sp>
        <p:nvSpPr>
          <p:cNvPr id="1504" name="1 つの角を丸めた四角形 33"/>
          <p:cNvSpPr/>
          <p:nvPr/>
        </p:nvSpPr>
        <p:spPr>
          <a:xfrm flipV="1">
            <a:off x="13100570" y="6011157"/>
            <a:ext cx="4042081" cy="66029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0418" y="0"/>
                </a:lnTo>
                <a:cubicBezTo>
                  <a:pt x="21071" y="0"/>
                  <a:pt x="21600" y="3241"/>
                  <a:pt x="21600" y="7238"/>
                </a:cubicBezTo>
                <a:lnTo>
                  <a:pt x="21600" y="21600"/>
                </a:lnTo>
                <a:lnTo>
                  <a:pt x="0" y="21600"/>
                </a:lnTo>
                <a:close/>
              </a:path>
            </a:pathLst>
          </a:custGeom>
          <a:solidFill>
            <a:srgbClr val="7FE5FF"/>
          </a:solidFill>
          <a:ln w="12700">
            <a:miter lim="400000"/>
            <a:tailEnd type="triangle"/>
          </a:ln>
        </p:spPr>
        <p:txBody>
          <a:bodyPr lIns="45719" rIns="45719" anchor="ctr"/>
          <a:lstStyle/>
          <a:p>
            <a:pPr algn="ctr">
              <a:defRPr>
                <a:solidFill>
                  <a:srgbClr val="FFFFFF"/>
                </a:solidFill>
              </a:defRPr>
            </a:pPr>
            <a:endParaRPr/>
          </a:p>
        </p:txBody>
      </p:sp>
      <p:sp>
        <p:nvSpPr>
          <p:cNvPr id="1505" name="內文層級一…"/>
          <p:cNvSpPr txBox="1">
            <a:spLocks noGrp="1"/>
          </p:cNvSpPr>
          <p:nvPr>
            <p:ph type="body" sz="quarter" idx="1"/>
          </p:nvPr>
        </p:nvSpPr>
        <p:spPr>
          <a:xfrm>
            <a:off x="4878871" y="2805869"/>
            <a:ext cx="4042081" cy="773204"/>
          </a:xfrm>
          <a:prstGeom prst="rect">
            <a:avLst/>
          </a:prstGeom>
        </p:spPr>
        <p:txBody>
          <a:bodyPr lIns="81637" tIns="81637" rIns="81637" bIns="81637" anchor="ctr"/>
          <a:lstStyle>
            <a:lvl1pPr algn="ctr">
              <a:lnSpc>
                <a:spcPct val="120000"/>
              </a:lnSpc>
              <a:defRPr spc="300">
                <a:solidFill>
                  <a:srgbClr val="FFFFFF"/>
                </a:solidFill>
                <a:latin typeface="Roboto Condensed Light"/>
                <a:ea typeface="Roboto Condensed Light"/>
                <a:cs typeface="Roboto Condensed Light"/>
                <a:sym typeface="Roboto Condensed Light"/>
              </a:defRPr>
            </a:lvl1pPr>
            <a:lvl2pPr marL="1253721" indent="-437344" algn="ctr">
              <a:lnSpc>
                <a:spcPct val="120000"/>
              </a:lnSpc>
              <a:defRPr spc="300">
                <a:solidFill>
                  <a:srgbClr val="FFFFFF"/>
                </a:solidFill>
                <a:latin typeface="Roboto Condensed Light"/>
                <a:ea typeface="Roboto Condensed Light"/>
                <a:cs typeface="Roboto Condensed Light"/>
                <a:sym typeface="Roboto Condensed Light"/>
              </a:defRPr>
            </a:lvl2pPr>
            <a:lvl3pPr marL="1982628" indent="-349875" algn="ctr">
              <a:lnSpc>
                <a:spcPct val="120000"/>
              </a:lnSpc>
              <a:defRPr spc="300">
                <a:solidFill>
                  <a:srgbClr val="FFFFFF"/>
                </a:solidFill>
                <a:latin typeface="Roboto Condensed Light"/>
                <a:ea typeface="Roboto Condensed Light"/>
                <a:cs typeface="Roboto Condensed Light"/>
                <a:sym typeface="Roboto Condensed Light"/>
              </a:defRPr>
            </a:lvl3pPr>
            <a:lvl4pPr marL="2799004" indent="-349875" algn="ctr">
              <a:lnSpc>
                <a:spcPct val="120000"/>
              </a:lnSpc>
              <a:defRPr spc="300">
                <a:solidFill>
                  <a:srgbClr val="FFFFFF"/>
                </a:solidFill>
                <a:latin typeface="Roboto Condensed Light"/>
                <a:ea typeface="Roboto Condensed Light"/>
                <a:cs typeface="Roboto Condensed Light"/>
                <a:sym typeface="Roboto Condensed Light"/>
              </a:defRPr>
            </a:lvl4pPr>
            <a:lvl5pPr marL="3615380" indent="-349875" algn="ctr">
              <a:lnSpc>
                <a:spcPct val="120000"/>
              </a:lnSpc>
              <a:defRPr spc="300">
                <a:solidFill>
                  <a:srgbClr val="FFFFFF"/>
                </a:solidFill>
                <a:latin typeface="Roboto Condensed Light"/>
                <a:ea typeface="Roboto Condensed Light"/>
                <a:cs typeface="Roboto Condensed Light"/>
                <a:sym typeface="Roboto Condensed Light"/>
              </a:defRPr>
            </a:lvl5pPr>
          </a:lstStyle>
          <a:p>
            <a:r>
              <a:t>內文層級一</a:t>
            </a:r>
          </a:p>
          <a:p>
            <a:pPr lvl="1"/>
            <a:r>
              <a:t>內文層級二</a:t>
            </a:r>
          </a:p>
          <a:p>
            <a:pPr lvl="2"/>
            <a:r>
              <a:t>內文層級三</a:t>
            </a:r>
          </a:p>
          <a:p>
            <a:pPr lvl="3"/>
            <a:r>
              <a:t>內文層級四</a:t>
            </a:r>
          </a:p>
          <a:p>
            <a:pPr lvl="4"/>
            <a:r>
              <a:t>內文層級五</a:t>
            </a:r>
          </a:p>
        </p:txBody>
      </p:sp>
      <p:sp>
        <p:nvSpPr>
          <p:cNvPr id="1506" name="テキスト プレースホルダー 11"/>
          <p:cNvSpPr>
            <a:spLocks noGrp="1"/>
          </p:cNvSpPr>
          <p:nvPr>
            <p:ph type="body" sz="quarter" idx="13"/>
          </p:nvPr>
        </p:nvSpPr>
        <p:spPr>
          <a:xfrm>
            <a:off x="9000490" y="2805869"/>
            <a:ext cx="4042081" cy="773204"/>
          </a:xfrm>
          <a:prstGeom prst="rect">
            <a:avLst/>
          </a:prstGeom>
        </p:spPr>
        <p:txBody>
          <a:bodyPr lIns="81637" tIns="81637" rIns="81637" bIns="81637" anchor="ctr"/>
          <a:lstStyle/>
          <a:p>
            <a:pPr algn="ctr">
              <a:lnSpc>
                <a:spcPct val="120000"/>
              </a:lnSpc>
              <a:defRPr spc="300">
                <a:solidFill>
                  <a:srgbClr val="FFFFFF"/>
                </a:solidFill>
                <a:latin typeface="Roboto Condensed Light"/>
                <a:ea typeface="Roboto Condensed Light"/>
                <a:cs typeface="Roboto Condensed Light"/>
                <a:sym typeface="Roboto Condensed Light"/>
              </a:defRPr>
            </a:pPr>
            <a:endParaRPr/>
          </a:p>
        </p:txBody>
      </p:sp>
      <p:sp>
        <p:nvSpPr>
          <p:cNvPr id="1507" name="テキスト プレースホルダー 11"/>
          <p:cNvSpPr>
            <a:spLocks noGrp="1"/>
          </p:cNvSpPr>
          <p:nvPr>
            <p:ph type="body" sz="quarter" idx="14"/>
          </p:nvPr>
        </p:nvSpPr>
        <p:spPr>
          <a:xfrm>
            <a:off x="13086627" y="2805869"/>
            <a:ext cx="4042081" cy="773204"/>
          </a:xfrm>
          <a:prstGeom prst="rect">
            <a:avLst/>
          </a:prstGeom>
        </p:spPr>
        <p:txBody>
          <a:bodyPr lIns="81637" tIns="81637" rIns="81637" bIns="81637" anchor="ctr"/>
          <a:lstStyle/>
          <a:p>
            <a:pPr algn="ctr">
              <a:lnSpc>
                <a:spcPct val="120000"/>
              </a:lnSpc>
              <a:defRPr spc="300">
                <a:solidFill>
                  <a:srgbClr val="FFFFFF"/>
                </a:solidFill>
                <a:latin typeface="Roboto Condensed Light"/>
                <a:ea typeface="Roboto Condensed Light"/>
                <a:cs typeface="Roboto Condensed Light"/>
                <a:sym typeface="Roboto Condensed Light"/>
              </a:defRPr>
            </a:pPr>
            <a:endParaRPr/>
          </a:p>
        </p:txBody>
      </p:sp>
      <p:sp>
        <p:nvSpPr>
          <p:cNvPr id="1508" name="テキスト プレースホルダー 11"/>
          <p:cNvSpPr>
            <a:spLocks noGrp="1"/>
          </p:cNvSpPr>
          <p:nvPr>
            <p:ph type="body" sz="quarter" idx="15"/>
          </p:nvPr>
        </p:nvSpPr>
        <p:spPr>
          <a:xfrm>
            <a:off x="1037959" y="3805046"/>
            <a:ext cx="3777079" cy="624868"/>
          </a:xfrm>
          <a:prstGeom prst="rect">
            <a:avLst/>
          </a:prstGeom>
        </p:spPr>
        <p:txBody>
          <a:bodyPr lIns="81637" tIns="81637" rIns="81637" bIns="81637" anchor="ctr"/>
          <a:lstStyle/>
          <a:p>
            <a:pPr algn="r">
              <a:lnSpc>
                <a:spcPct val="120000"/>
              </a:lnSpc>
              <a:defRPr spc="300">
                <a:solidFill>
                  <a:srgbClr val="FFFFFF"/>
                </a:solidFill>
                <a:latin typeface="Roboto Condensed Light"/>
                <a:ea typeface="Roboto Condensed Light"/>
                <a:cs typeface="Roboto Condensed Light"/>
                <a:sym typeface="Roboto Condensed Light"/>
              </a:defRPr>
            </a:pPr>
            <a:endParaRPr/>
          </a:p>
        </p:txBody>
      </p:sp>
      <p:sp>
        <p:nvSpPr>
          <p:cNvPr id="1509" name="テキスト プレースホルダー 11"/>
          <p:cNvSpPr>
            <a:spLocks noGrp="1"/>
          </p:cNvSpPr>
          <p:nvPr>
            <p:ph type="body" sz="quarter" idx="16"/>
          </p:nvPr>
        </p:nvSpPr>
        <p:spPr>
          <a:xfrm>
            <a:off x="1037959" y="4534003"/>
            <a:ext cx="3777079" cy="624868"/>
          </a:xfrm>
          <a:prstGeom prst="rect">
            <a:avLst/>
          </a:prstGeom>
        </p:spPr>
        <p:txBody>
          <a:bodyPr lIns="81637" tIns="81637" rIns="81637" bIns="81637" anchor="ctr"/>
          <a:lstStyle/>
          <a:p>
            <a:pPr algn="r">
              <a:lnSpc>
                <a:spcPct val="120000"/>
              </a:lnSpc>
              <a:defRPr spc="300">
                <a:solidFill>
                  <a:srgbClr val="FFFFFF"/>
                </a:solidFill>
                <a:latin typeface="Roboto Condensed Light"/>
                <a:ea typeface="Roboto Condensed Light"/>
                <a:cs typeface="Roboto Condensed Light"/>
                <a:sym typeface="Roboto Condensed Light"/>
              </a:defRPr>
            </a:pPr>
            <a:endParaRPr/>
          </a:p>
        </p:txBody>
      </p:sp>
      <p:sp>
        <p:nvSpPr>
          <p:cNvPr id="1510" name="テキスト プレースホルダー 11"/>
          <p:cNvSpPr>
            <a:spLocks noGrp="1"/>
          </p:cNvSpPr>
          <p:nvPr>
            <p:ph type="body" sz="quarter" idx="17"/>
          </p:nvPr>
        </p:nvSpPr>
        <p:spPr>
          <a:xfrm>
            <a:off x="1037959" y="5280697"/>
            <a:ext cx="3777079" cy="624868"/>
          </a:xfrm>
          <a:prstGeom prst="rect">
            <a:avLst/>
          </a:prstGeom>
        </p:spPr>
        <p:txBody>
          <a:bodyPr lIns="81637" tIns="81637" rIns="81637" bIns="81637" anchor="ctr"/>
          <a:lstStyle/>
          <a:p>
            <a:pPr algn="r">
              <a:lnSpc>
                <a:spcPct val="120000"/>
              </a:lnSpc>
              <a:defRPr spc="300">
                <a:solidFill>
                  <a:srgbClr val="FFFFFF"/>
                </a:solidFill>
                <a:latin typeface="Roboto Condensed Light"/>
                <a:ea typeface="Roboto Condensed Light"/>
                <a:cs typeface="Roboto Condensed Light"/>
                <a:sym typeface="Roboto Condensed Light"/>
              </a:defRPr>
            </a:pPr>
            <a:endParaRPr/>
          </a:p>
        </p:txBody>
      </p:sp>
      <p:sp>
        <p:nvSpPr>
          <p:cNvPr id="1511" name="テキスト プレースホルダー 11"/>
          <p:cNvSpPr>
            <a:spLocks noGrp="1"/>
          </p:cNvSpPr>
          <p:nvPr>
            <p:ph type="body" sz="quarter" idx="18"/>
          </p:nvPr>
        </p:nvSpPr>
        <p:spPr>
          <a:xfrm>
            <a:off x="1037959" y="6023514"/>
            <a:ext cx="3777079" cy="624868"/>
          </a:xfrm>
          <a:prstGeom prst="rect">
            <a:avLst/>
          </a:prstGeom>
        </p:spPr>
        <p:txBody>
          <a:bodyPr lIns="81637" tIns="81637" rIns="81637" bIns="81637" anchor="ctr"/>
          <a:lstStyle/>
          <a:p>
            <a:pPr algn="r">
              <a:lnSpc>
                <a:spcPct val="120000"/>
              </a:lnSpc>
              <a:defRPr spc="300">
                <a:solidFill>
                  <a:srgbClr val="FFFFFF"/>
                </a:solidFill>
                <a:latin typeface="Roboto Condensed Light"/>
                <a:ea typeface="Roboto Condensed Light"/>
                <a:cs typeface="Roboto Condensed Light"/>
                <a:sym typeface="Roboto Condensed Light"/>
              </a:defRPr>
            </a:pPr>
            <a:endParaRPr/>
          </a:p>
        </p:txBody>
      </p:sp>
      <p:sp>
        <p:nvSpPr>
          <p:cNvPr id="1512" name="テキスト プレースホルダー 11"/>
          <p:cNvSpPr>
            <a:spLocks noGrp="1"/>
          </p:cNvSpPr>
          <p:nvPr>
            <p:ph type="body" sz="quarter" idx="19"/>
          </p:nvPr>
        </p:nvSpPr>
        <p:spPr>
          <a:xfrm>
            <a:off x="4878870" y="3822732"/>
            <a:ext cx="4042081" cy="624868"/>
          </a:xfrm>
          <a:prstGeom prst="rect">
            <a:avLst/>
          </a:prstGeom>
        </p:spPr>
        <p:txBody>
          <a:bodyPr lIns="81637" tIns="81637" rIns="81637" bIns="81637" anchor="ctr"/>
          <a:lstStyle/>
          <a:p>
            <a:pPr algn="ctr">
              <a:lnSpc>
                <a:spcPct val="120000"/>
              </a:lnSpc>
              <a:spcBef>
                <a:spcPts val="400"/>
              </a:spcBef>
              <a:defRPr sz="2000"/>
            </a:pPr>
            <a:endParaRPr/>
          </a:p>
        </p:txBody>
      </p:sp>
      <p:sp>
        <p:nvSpPr>
          <p:cNvPr id="1513" name="テキスト プレースホルダー 11"/>
          <p:cNvSpPr>
            <a:spLocks noGrp="1"/>
          </p:cNvSpPr>
          <p:nvPr>
            <p:ph type="body" sz="quarter" idx="20"/>
          </p:nvPr>
        </p:nvSpPr>
        <p:spPr>
          <a:xfrm>
            <a:off x="4875527" y="4551688"/>
            <a:ext cx="4042082" cy="624868"/>
          </a:xfrm>
          <a:prstGeom prst="rect">
            <a:avLst/>
          </a:prstGeom>
        </p:spPr>
        <p:txBody>
          <a:bodyPr lIns="81637" tIns="81637" rIns="81637" bIns="81637" anchor="ctr"/>
          <a:lstStyle/>
          <a:p>
            <a:pPr algn="ctr">
              <a:lnSpc>
                <a:spcPct val="120000"/>
              </a:lnSpc>
              <a:spcBef>
                <a:spcPts val="400"/>
              </a:spcBef>
              <a:defRPr sz="2000"/>
            </a:pPr>
            <a:endParaRPr/>
          </a:p>
        </p:txBody>
      </p:sp>
      <p:sp>
        <p:nvSpPr>
          <p:cNvPr id="1514" name="テキスト プレースホルダー 11"/>
          <p:cNvSpPr>
            <a:spLocks noGrp="1"/>
          </p:cNvSpPr>
          <p:nvPr>
            <p:ph type="body" sz="quarter" idx="21"/>
          </p:nvPr>
        </p:nvSpPr>
        <p:spPr>
          <a:xfrm>
            <a:off x="4875527" y="5298383"/>
            <a:ext cx="4042082" cy="624868"/>
          </a:xfrm>
          <a:prstGeom prst="rect">
            <a:avLst/>
          </a:prstGeom>
        </p:spPr>
        <p:txBody>
          <a:bodyPr lIns="81637" tIns="81637" rIns="81637" bIns="81637" anchor="ctr"/>
          <a:lstStyle/>
          <a:p>
            <a:pPr algn="ctr">
              <a:lnSpc>
                <a:spcPct val="120000"/>
              </a:lnSpc>
              <a:spcBef>
                <a:spcPts val="400"/>
              </a:spcBef>
              <a:defRPr sz="2000"/>
            </a:pPr>
            <a:endParaRPr/>
          </a:p>
        </p:txBody>
      </p:sp>
      <p:sp>
        <p:nvSpPr>
          <p:cNvPr id="1515" name="テキスト プレースホルダー 11"/>
          <p:cNvSpPr>
            <a:spLocks noGrp="1"/>
          </p:cNvSpPr>
          <p:nvPr>
            <p:ph type="body" sz="quarter" idx="22"/>
          </p:nvPr>
        </p:nvSpPr>
        <p:spPr>
          <a:xfrm>
            <a:off x="4871451" y="6041201"/>
            <a:ext cx="4042081" cy="624868"/>
          </a:xfrm>
          <a:prstGeom prst="rect">
            <a:avLst/>
          </a:prstGeom>
        </p:spPr>
        <p:txBody>
          <a:bodyPr lIns="81637" tIns="81637" rIns="81637" bIns="81637" anchor="ctr"/>
          <a:lstStyle/>
          <a:p>
            <a:pPr algn="ctr">
              <a:lnSpc>
                <a:spcPct val="120000"/>
              </a:lnSpc>
              <a:spcBef>
                <a:spcPts val="400"/>
              </a:spcBef>
              <a:defRPr sz="2000"/>
            </a:pPr>
            <a:endParaRPr/>
          </a:p>
        </p:txBody>
      </p:sp>
      <p:sp>
        <p:nvSpPr>
          <p:cNvPr id="1516" name="テキスト プレースホルダー 11"/>
          <p:cNvSpPr>
            <a:spLocks noGrp="1"/>
          </p:cNvSpPr>
          <p:nvPr>
            <p:ph type="body" sz="quarter" idx="23"/>
          </p:nvPr>
        </p:nvSpPr>
        <p:spPr>
          <a:xfrm>
            <a:off x="9007908" y="3822732"/>
            <a:ext cx="4042081" cy="624868"/>
          </a:xfrm>
          <a:prstGeom prst="rect">
            <a:avLst/>
          </a:prstGeom>
        </p:spPr>
        <p:txBody>
          <a:bodyPr lIns="81637" tIns="81637" rIns="81637" bIns="81637" anchor="ctr"/>
          <a:lstStyle/>
          <a:p>
            <a:pPr algn="ctr">
              <a:lnSpc>
                <a:spcPct val="120000"/>
              </a:lnSpc>
              <a:spcBef>
                <a:spcPts val="400"/>
              </a:spcBef>
              <a:defRPr sz="2000"/>
            </a:pPr>
            <a:endParaRPr/>
          </a:p>
        </p:txBody>
      </p:sp>
      <p:sp>
        <p:nvSpPr>
          <p:cNvPr id="1517" name="テキスト プレースホルダー 11"/>
          <p:cNvSpPr>
            <a:spLocks noGrp="1"/>
          </p:cNvSpPr>
          <p:nvPr>
            <p:ph type="body" sz="quarter" idx="24"/>
          </p:nvPr>
        </p:nvSpPr>
        <p:spPr>
          <a:xfrm>
            <a:off x="9004565" y="4551688"/>
            <a:ext cx="4042081" cy="624868"/>
          </a:xfrm>
          <a:prstGeom prst="rect">
            <a:avLst/>
          </a:prstGeom>
        </p:spPr>
        <p:txBody>
          <a:bodyPr lIns="81637" tIns="81637" rIns="81637" bIns="81637" anchor="ctr"/>
          <a:lstStyle/>
          <a:p>
            <a:pPr algn="ctr">
              <a:lnSpc>
                <a:spcPct val="120000"/>
              </a:lnSpc>
              <a:spcBef>
                <a:spcPts val="400"/>
              </a:spcBef>
              <a:defRPr sz="2000"/>
            </a:pPr>
            <a:endParaRPr/>
          </a:p>
        </p:txBody>
      </p:sp>
      <p:sp>
        <p:nvSpPr>
          <p:cNvPr id="1518" name="テキスト プレースホルダー 11"/>
          <p:cNvSpPr>
            <a:spLocks noGrp="1"/>
          </p:cNvSpPr>
          <p:nvPr>
            <p:ph type="body" sz="quarter" idx="25"/>
          </p:nvPr>
        </p:nvSpPr>
        <p:spPr>
          <a:xfrm>
            <a:off x="9004565" y="5298383"/>
            <a:ext cx="4042081" cy="624868"/>
          </a:xfrm>
          <a:prstGeom prst="rect">
            <a:avLst/>
          </a:prstGeom>
        </p:spPr>
        <p:txBody>
          <a:bodyPr lIns="81637" tIns="81637" rIns="81637" bIns="81637" anchor="ctr"/>
          <a:lstStyle/>
          <a:p>
            <a:pPr algn="ctr">
              <a:lnSpc>
                <a:spcPct val="120000"/>
              </a:lnSpc>
              <a:spcBef>
                <a:spcPts val="400"/>
              </a:spcBef>
              <a:defRPr sz="2000"/>
            </a:pPr>
            <a:endParaRPr/>
          </a:p>
        </p:txBody>
      </p:sp>
      <p:sp>
        <p:nvSpPr>
          <p:cNvPr id="1519" name="テキスト プレースホルダー 11"/>
          <p:cNvSpPr>
            <a:spLocks noGrp="1"/>
          </p:cNvSpPr>
          <p:nvPr>
            <p:ph type="body" sz="quarter" idx="26"/>
          </p:nvPr>
        </p:nvSpPr>
        <p:spPr>
          <a:xfrm>
            <a:off x="9000490" y="6041201"/>
            <a:ext cx="4042081" cy="624868"/>
          </a:xfrm>
          <a:prstGeom prst="rect">
            <a:avLst/>
          </a:prstGeom>
        </p:spPr>
        <p:txBody>
          <a:bodyPr lIns="81637" tIns="81637" rIns="81637" bIns="81637" anchor="ctr"/>
          <a:lstStyle/>
          <a:p>
            <a:pPr algn="ctr">
              <a:lnSpc>
                <a:spcPct val="120000"/>
              </a:lnSpc>
              <a:spcBef>
                <a:spcPts val="400"/>
              </a:spcBef>
              <a:defRPr sz="2000"/>
            </a:pPr>
            <a:endParaRPr/>
          </a:p>
        </p:txBody>
      </p:sp>
      <p:sp>
        <p:nvSpPr>
          <p:cNvPr id="1520" name="テキスト プレースホルダー 11"/>
          <p:cNvSpPr>
            <a:spLocks noGrp="1"/>
          </p:cNvSpPr>
          <p:nvPr>
            <p:ph type="body" sz="quarter" idx="27"/>
          </p:nvPr>
        </p:nvSpPr>
        <p:spPr>
          <a:xfrm>
            <a:off x="13100570" y="3822732"/>
            <a:ext cx="4042081" cy="624868"/>
          </a:xfrm>
          <a:prstGeom prst="rect">
            <a:avLst/>
          </a:prstGeom>
        </p:spPr>
        <p:txBody>
          <a:bodyPr lIns="81637" tIns="81637" rIns="81637" bIns="81637" anchor="ctr"/>
          <a:lstStyle/>
          <a:p>
            <a:pPr algn="ctr">
              <a:lnSpc>
                <a:spcPct val="120000"/>
              </a:lnSpc>
              <a:spcBef>
                <a:spcPts val="400"/>
              </a:spcBef>
              <a:defRPr sz="2000"/>
            </a:pPr>
            <a:endParaRPr/>
          </a:p>
        </p:txBody>
      </p:sp>
      <p:sp>
        <p:nvSpPr>
          <p:cNvPr id="1521" name="テキスト プレースホルダー 11"/>
          <p:cNvSpPr>
            <a:spLocks noGrp="1"/>
          </p:cNvSpPr>
          <p:nvPr>
            <p:ph type="body" sz="quarter" idx="28"/>
          </p:nvPr>
        </p:nvSpPr>
        <p:spPr>
          <a:xfrm>
            <a:off x="13097228" y="4551688"/>
            <a:ext cx="4042081" cy="624868"/>
          </a:xfrm>
          <a:prstGeom prst="rect">
            <a:avLst/>
          </a:prstGeom>
        </p:spPr>
        <p:txBody>
          <a:bodyPr lIns="81637" tIns="81637" rIns="81637" bIns="81637" anchor="ctr"/>
          <a:lstStyle/>
          <a:p>
            <a:pPr algn="ctr">
              <a:lnSpc>
                <a:spcPct val="120000"/>
              </a:lnSpc>
              <a:spcBef>
                <a:spcPts val="400"/>
              </a:spcBef>
              <a:defRPr sz="2000"/>
            </a:pPr>
            <a:endParaRPr/>
          </a:p>
        </p:txBody>
      </p:sp>
      <p:sp>
        <p:nvSpPr>
          <p:cNvPr id="1522" name="テキスト プレースホルダー 11"/>
          <p:cNvSpPr>
            <a:spLocks noGrp="1"/>
          </p:cNvSpPr>
          <p:nvPr>
            <p:ph type="body" sz="quarter" idx="29"/>
          </p:nvPr>
        </p:nvSpPr>
        <p:spPr>
          <a:xfrm>
            <a:off x="13097228" y="5298383"/>
            <a:ext cx="4042081" cy="624868"/>
          </a:xfrm>
          <a:prstGeom prst="rect">
            <a:avLst/>
          </a:prstGeom>
        </p:spPr>
        <p:txBody>
          <a:bodyPr lIns="81637" tIns="81637" rIns="81637" bIns="81637" anchor="ctr"/>
          <a:lstStyle/>
          <a:p>
            <a:pPr algn="ctr">
              <a:lnSpc>
                <a:spcPct val="120000"/>
              </a:lnSpc>
              <a:spcBef>
                <a:spcPts val="400"/>
              </a:spcBef>
              <a:defRPr sz="2000"/>
            </a:pPr>
            <a:endParaRPr/>
          </a:p>
        </p:txBody>
      </p:sp>
      <p:sp>
        <p:nvSpPr>
          <p:cNvPr id="1523" name="テキスト プレースホルダー 11"/>
          <p:cNvSpPr>
            <a:spLocks noGrp="1"/>
          </p:cNvSpPr>
          <p:nvPr>
            <p:ph type="body" sz="quarter" idx="30"/>
          </p:nvPr>
        </p:nvSpPr>
        <p:spPr>
          <a:xfrm>
            <a:off x="13093152" y="6041201"/>
            <a:ext cx="4042081" cy="624868"/>
          </a:xfrm>
          <a:prstGeom prst="rect">
            <a:avLst/>
          </a:prstGeom>
        </p:spPr>
        <p:txBody>
          <a:bodyPr lIns="81637" tIns="81637" rIns="81637" bIns="81637" anchor="ctr"/>
          <a:lstStyle/>
          <a:p>
            <a:pPr algn="ctr">
              <a:lnSpc>
                <a:spcPct val="120000"/>
              </a:lnSpc>
              <a:spcBef>
                <a:spcPts val="400"/>
              </a:spcBef>
              <a:defRPr sz="2000"/>
            </a:pPr>
            <a:endParaRPr/>
          </a:p>
        </p:txBody>
      </p:sp>
      <p:sp>
        <p:nvSpPr>
          <p:cNvPr id="1524" name="直線コネクタ 73"/>
          <p:cNvSpPr/>
          <p:nvPr/>
        </p:nvSpPr>
        <p:spPr>
          <a:xfrm flipH="1" flipV="1">
            <a:off x="3332955" y="7753789"/>
            <a:ext cx="11620501" cy="1"/>
          </a:xfrm>
          <a:prstGeom prst="line">
            <a:avLst/>
          </a:prstGeom>
          <a:ln w="12700">
            <a:solidFill>
              <a:srgbClr val="0094BB"/>
            </a:solidFill>
          </a:ln>
        </p:spPr>
        <p:txBody>
          <a:bodyPr lIns="45719" rIns="45719"/>
          <a:lstStyle/>
          <a:p>
            <a:endParaRPr/>
          </a:p>
        </p:txBody>
      </p:sp>
      <p:sp>
        <p:nvSpPr>
          <p:cNvPr id="1525" name="テキスト プレースホルダー 11"/>
          <p:cNvSpPr>
            <a:spLocks noGrp="1"/>
          </p:cNvSpPr>
          <p:nvPr>
            <p:ph type="body" sz="quarter" idx="31"/>
          </p:nvPr>
        </p:nvSpPr>
        <p:spPr>
          <a:xfrm>
            <a:off x="2097255" y="7975590"/>
            <a:ext cx="14102428" cy="1539113"/>
          </a:xfrm>
          <a:prstGeom prst="rect">
            <a:avLst/>
          </a:prstGeom>
        </p:spPr>
        <p:txBody>
          <a:bodyPr lIns="81637" tIns="81637" rIns="81637" bIns="81637"/>
          <a:lstStyle/>
          <a:p>
            <a:pPr algn="ctr">
              <a:lnSpc>
                <a:spcPct val="120000"/>
              </a:lnSpc>
              <a:spcBef>
                <a:spcPts val="0"/>
              </a:spcBef>
            </a:pPr>
            <a:endParaRPr/>
          </a:p>
        </p:txBody>
      </p:sp>
    </p:spTree>
  </p:cSld>
  <p:clrMapOvr>
    <a:masterClrMapping/>
  </p:clrMapOvr>
  <p:transition spd="med"/>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tx">
  <p:cSld name="Normal Table 1">
    <p:spTree>
      <p:nvGrpSpPr>
        <p:cNvPr id="1" name=""/>
        <p:cNvGrpSpPr/>
        <p:nvPr/>
      </p:nvGrpSpPr>
      <p:grpSpPr>
        <a:xfrm>
          <a:off x="0" y="0"/>
          <a:ext cx="0" cy="0"/>
          <a:chOff x="0" y="0"/>
          <a:chExt cx="0" cy="0"/>
        </a:xfrm>
      </p:grpSpPr>
      <p:sp>
        <p:nvSpPr>
          <p:cNvPr id="1532" name="直角三角形 8"/>
          <p:cNvSpPr/>
          <p:nvPr/>
        </p:nvSpPr>
        <p:spPr>
          <a:xfrm rot="10800000">
            <a:off x="16421955" y="-1370"/>
            <a:ext cx="1864459" cy="2350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1533" name="直角三角形 9"/>
          <p:cNvSpPr/>
          <p:nvPr/>
        </p:nvSpPr>
        <p:spPr>
          <a:xfrm rot="10800000">
            <a:off x="14212397" y="-1371"/>
            <a:ext cx="4095456" cy="1949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1534" name="直線コネクタ 6"/>
          <p:cNvSpPr/>
          <p:nvPr/>
        </p:nvSpPr>
        <p:spPr>
          <a:xfrm>
            <a:off x="603507" y="1273069"/>
            <a:ext cx="17079398" cy="1"/>
          </a:xfrm>
          <a:prstGeom prst="line">
            <a:avLst/>
          </a:prstGeom>
          <a:ln w="12700">
            <a:solidFill>
              <a:schemeClr val="accent1"/>
            </a:solidFill>
          </a:ln>
        </p:spPr>
        <p:txBody>
          <a:bodyPr lIns="45719" rIns="45719"/>
          <a:lstStyle/>
          <a:p>
            <a:endParaRPr/>
          </a:p>
        </p:txBody>
      </p:sp>
      <p:sp>
        <p:nvSpPr>
          <p:cNvPr id="1535" name="大標題文字"/>
          <p:cNvSpPr txBox="1">
            <a:spLocks noGrp="1"/>
          </p:cNvSpPr>
          <p:nvPr>
            <p:ph type="title"/>
          </p:nvPr>
        </p:nvSpPr>
        <p:spPr>
          <a:xfrm>
            <a:off x="592256" y="192949"/>
            <a:ext cx="16741861" cy="1125127"/>
          </a:xfrm>
          <a:prstGeom prst="rect">
            <a:avLst/>
          </a:prstGeom>
        </p:spPr>
        <p:txBody>
          <a:bodyPr lIns="81637" tIns="81637" rIns="81637" bIns="81637">
            <a:normAutofit/>
          </a:bodyPr>
          <a:lstStyle>
            <a:lvl1pPr algn="l">
              <a:defRPr sz="5400" spc="1500">
                <a:solidFill>
                  <a:schemeClr val="accent1"/>
                </a:solidFill>
              </a:defRPr>
            </a:lvl1pPr>
          </a:lstStyle>
          <a:p>
            <a:r>
              <a:t>大標題文字</a:t>
            </a:r>
          </a:p>
        </p:txBody>
      </p:sp>
      <p:sp>
        <p:nvSpPr>
          <p:cNvPr id="1536" name="幻燈片編號"/>
          <p:cNvSpPr txBox="1">
            <a:spLocks noGrp="1"/>
          </p:cNvSpPr>
          <p:nvPr>
            <p:ph type="sldNum" sz="quarter" idx="2"/>
          </p:nvPr>
        </p:nvSpPr>
        <p:spPr>
          <a:xfrm>
            <a:off x="17371930" y="9542273"/>
            <a:ext cx="626430" cy="645877"/>
          </a:xfrm>
          <a:prstGeom prst="rect">
            <a:avLst/>
          </a:prstGeom>
        </p:spPr>
        <p:txBody>
          <a:bodyPr lIns="81637" tIns="81637" rIns="81637" bIns="81637"/>
          <a:lstStyle>
            <a:lvl1pPr algn="l">
              <a:defRPr sz="3200">
                <a:solidFill>
                  <a:srgbClr val="A2A2A2"/>
                </a:solidFill>
                <a:latin typeface="Roboto Condensed Light"/>
                <a:ea typeface="Roboto Condensed Light"/>
                <a:cs typeface="Roboto Condensed Light"/>
                <a:sym typeface="Roboto Condensed Light"/>
              </a:defRPr>
            </a:lvl1pPr>
          </a:lstStyle>
          <a:p>
            <a:fld id="{86CB4B4D-7CA3-9044-876B-883B54F8677D}" type="slidenum">
              <a:t>‹#›</a:t>
            </a:fld>
            <a:endParaRPr/>
          </a:p>
        </p:txBody>
      </p:sp>
      <p:sp>
        <p:nvSpPr>
          <p:cNvPr id="1537" name="1 つの角を丸めた四角形 4"/>
          <p:cNvSpPr/>
          <p:nvPr/>
        </p:nvSpPr>
        <p:spPr>
          <a:xfrm flipH="1">
            <a:off x="1034617" y="1890577"/>
            <a:ext cx="3780421" cy="10484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0602" y="0"/>
                </a:lnTo>
                <a:cubicBezTo>
                  <a:pt x="21153" y="0"/>
                  <a:pt x="21600" y="1612"/>
                  <a:pt x="21600" y="3600"/>
                </a:cubicBezTo>
                <a:lnTo>
                  <a:pt x="21600" y="21600"/>
                </a:lnTo>
                <a:lnTo>
                  <a:pt x="0" y="21600"/>
                </a:lnTo>
                <a:close/>
              </a:path>
            </a:pathLst>
          </a:custGeom>
          <a:solidFill>
            <a:srgbClr val="00728F"/>
          </a:solidFill>
          <a:ln w="12700">
            <a:miter lim="400000"/>
            <a:tailEnd type="triangle"/>
          </a:ln>
        </p:spPr>
        <p:txBody>
          <a:bodyPr lIns="45719" rIns="45719" anchor="ctr"/>
          <a:lstStyle/>
          <a:p>
            <a:pPr algn="ctr">
              <a:defRPr>
                <a:solidFill>
                  <a:srgbClr val="FFFFFF"/>
                </a:solidFill>
              </a:defRPr>
            </a:pPr>
            <a:endParaRPr/>
          </a:p>
        </p:txBody>
      </p:sp>
      <p:sp>
        <p:nvSpPr>
          <p:cNvPr id="1538" name="正方形/長方形 5"/>
          <p:cNvSpPr/>
          <p:nvPr/>
        </p:nvSpPr>
        <p:spPr>
          <a:xfrm>
            <a:off x="4878870" y="1890577"/>
            <a:ext cx="4042081" cy="1048494"/>
          </a:xfrm>
          <a:prstGeom prst="rect">
            <a:avLst/>
          </a:prstGeom>
          <a:solidFill>
            <a:schemeClr val="accent1"/>
          </a:solidFill>
          <a:ln w="12700">
            <a:miter lim="400000"/>
            <a:tailEnd type="triangle"/>
          </a:ln>
        </p:spPr>
        <p:txBody>
          <a:bodyPr lIns="45719" rIns="45719" anchor="ctr"/>
          <a:lstStyle/>
          <a:p>
            <a:pPr algn="ctr">
              <a:defRPr>
                <a:solidFill>
                  <a:srgbClr val="FFFFFF"/>
                </a:solidFill>
              </a:defRPr>
            </a:pPr>
            <a:endParaRPr/>
          </a:p>
        </p:txBody>
      </p:sp>
      <p:sp>
        <p:nvSpPr>
          <p:cNvPr id="1539" name="正方形/長方形 6"/>
          <p:cNvSpPr/>
          <p:nvPr/>
        </p:nvSpPr>
        <p:spPr>
          <a:xfrm>
            <a:off x="8989720" y="1890577"/>
            <a:ext cx="4042081" cy="1048494"/>
          </a:xfrm>
          <a:prstGeom prst="rect">
            <a:avLst/>
          </a:prstGeom>
          <a:solidFill>
            <a:schemeClr val="accent1"/>
          </a:solidFill>
          <a:ln w="12700">
            <a:miter lim="400000"/>
            <a:tailEnd type="triangle"/>
          </a:ln>
        </p:spPr>
        <p:txBody>
          <a:bodyPr lIns="45719" rIns="45719" anchor="ctr"/>
          <a:lstStyle/>
          <a:p>
            <a:pPr algn="ctr">
              <a:defRPr>
                <a:solidFill>
                  <a:srgbClr val="FFFFFF"/>
                </a:solidFill>
              </a:defRPr>
            </a:pPr>
            <a:endParaRPr/>
          </a:p>
        </p:txBody>
      </p:sp>
      <p:sp>
        <p:nvSpPr>
          <p:cNvPr id="1540" name="1 つの角を丸めた四角形 7"/>
          <p:cNvSpPr/>
          <p:nvPr/>
        </p:nvSpPr>
        <p:spPr>
          <a:xfrm>
            <a:off x="13100570" y="1890577"/>
            <a:ext cx="4042081" cy="10484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0666" y="0"/>
                </a:lnTo>
                <a:cubicBezTo>
                  <a:pt x="21182" y="0"/>
                  <a:pt x="21600" y="1612"/>
                  <a:pt x="21600" y="3600"/>
                </a:cubicBezTo>
                <a:lnTo>
                  <a:pt x="21600" y="21600"/>
                </a:lnTo>
                <a:lnTo>
                  <a:pt x="0" y="21600"/>
                </a:lnTo>
                <a:close/>
              </a:path>
            </a:pathLst>
          </a:custGeom>
          <a:solidFill>
            <a:schemeClr val="accent1"/>
          </a:solidFill>
          <a:ln w="12700">
            <a:miter lim="400000"/>
            <a:tailEnd type="triangle"/>
          </a:ln>
        </p:spPr>
        <p:txBody>
          <a:bodyPr lIns="45719" rIns="45719" anchor="ctr"/>
          <a:lstStyle/>
          <a:p>
            <a:pPr algn="ctr">
              <a:defRPr>
                <a:solidFill>
                  <a:srgbClr val="FFFFFF"/>
                </a:solidFill>
              </a:defRPr>
            </a:pPr>
            <a:endParaRPr/>
          </a:p>
        </p:txBody>
      </p:sp>
      <p:sp>
        <p:nvSpPr>
          <p:cNvPr id="1541" name="正方形/長方形 8"/>
          <p:cNvSpPr/>
          <p:nvPr/>
        </p:nvSpPr>
        <p:spPr>
          <a:xfrm>
            <a:off x="1037959" y="3009661"/>
            <a:ext cx="3777079" cy="660290"/>
          </a:xfrm>
          <a:prstGeom prst="rect">
            <a:avLst/>
          </a:prstGeom>
          <a:solidFill>
            <a:schemeClr val="accent1"/>
          </a:solidFill>
          <a:ln w="12700">
            <a:miter lim="400000"/>
            <a:tailEnd type="triangle"/>
          </a:ln>
        </p:spPr>
        <p:txBody>
          <a:bodyPr lIns="45719" rIns="45719" anchor="ctr"/>
          <a:lstStyle/>
          <a:p>
            <a:pPr algn="ctr">
              <a:defRPr>
                <a:solidFill>
                  <a:srgbClr val="FFFFFF"/>
                </a:solidFill>
              </a:defRPr>
            </a:pPr>
            <a:endParaRPr/>
          </a:p>
        </p:txBody>
      </p:sp>
      <p:sp>
        <p:nvSpPr>
          <p:cNvPr id="1542" name="正方形/長方形 9"/>
          <p:cNvSpPr/>
          <p:nvPr/>
        </p:nvSpPr>
        <p:spPr>
          <a:xfrm>
            <a:off x="1037959" y="3756354"/>
            <a:ext cx="3777079" cy="660291"/>
          </a:xfrm>
          <a:prstGeom prst="rect">
            <a:avLst/>
          </a:prstGeom>
          <a:solidFill>
            <a:schemeClr val="accent1"/>
          </a:solidFill>
          <a:ln w="12700">
            <a:miter lim="400000"/>
            <a:tailEnd type="triangle"/>
          </a:ln>
        </p:spPr>
        <p:txBody>
          <a:bodyPr lIns="45719" rIns="45719" anchor="ctr"/>
          <a:lstStyle/>
          <a:p>
            <a:pPr algn="ctr">
              <a:defRPr>
                <a:solidFill>
                  <a:srgbClr val="FFFFFF"/>
                </a:solidFill>
              </a:defRPr>
            </a:pPr>
            <a:endParaRPr/>
          </a:p>
        </p:txBody>
      </p:sp>
      <p:sp>
        <p:nvSpPr>
          <p:cNvPr id="1543" name="正方形/長方形 10"/>
          <p:cNvSpPr/>
          <p:nvPr/>
        </p:nvSpPr>
        <p:spPr>
          <a:xfrm>
            <a:off x="1037959" y="4503049"/>
            <a:ext cx="3777079" cy="660291"/>
          </a:xfrm>
          <a:prstGeom prst="rect">
            <a:avLst/>
          </a:prstGeom>
          <a:solidFill>
            <a:schemeClr val="accent1"/>
          </a:solidFill>
          <a:ln w="12700">
            <a:miter lim="400000"/>
            <a:tailEnd type="triangle"/>
          </a:ln>
        </p:spPr>
        <p:txBody>
          <a:bodyPr lIns="45719" rIns="45719" anchor="ctr"/>
          <a:lstStyle/>
          <a:p>
            <a:pPr algn="ctr">
              <a:defRPr>
                <a:solidFill>
                  <a:srgbClr val="FFFFFF"/>
                </a:solidFill>
              </a:defRPr>
            </a:pPr>
            <a:endParaRPr/>
          </a:p>
        </p:txBody>
      </p:sp>
      <p:sp>
        <p:nvSpPr>
          <p:cNvPr id="1544" name="正方形/長方形 11"/>
          <p:cNvSpPr/>
          <p:nvPr/>
        </p:nvSpPr>
        <p:spPr>
          <a:xfrm>
            <a:off x="1037959" y="5249743"/>
            <a:ext cx="3777079" cy="660291"/>
          </a:xfrm>
          <a:prstGeom prst="rect">
            <a:avLst/>
          </a:prstGeom>
          <a:solidFill>
            <a:schemeClr val="accent1"/>
          </a:solidFill>
          <a:ln w="12700">
            <a:miter lim="400000"/>
            <a:tailEnd type="triangle"/>
          </a:ln>
        </p:spPr>
        <p:txBody>
          <a:bodyPr lIns="45719" rIns="45719" anchor="ctr"/>
          <a:lstStyle/>
          <a:p>
            <a:pPr algn="ctr">
              <a:defRPr>
                <a:solidFill>
                  <a:srgbClr val="FFFFFF"/>
                </a:solidFill>
              </a:defRPr>
            </a:pPr>
            <a:endParaRPr/>
          </a:p>
        </p:txBody>
      </p:sp>
      <p:sp>
        <p:nvSpPr>
          <p:cNvPr id="1545" name="正方形/長方形 12"/>
          <p:cNvSpPr/>
          <p:nvPr/>
        </p:nvSpPr>
        <p:spPr>
          <a:xfrm>
            <a:off x="1037959" y="5996437"/>
            <a:ext cx="3777079" cy="660291"/>
          </a:xfrm>
          <a:prstGeom prst="rect">
            <a:avLst/>
          </a:prstGeom>
          <a:solidFill>
            <a:schemeClr val="accent1"/>
          </a:solidFill>
          <a:ln w="12700">
            <a:miter lim="400000"/>
            <a:tailEnd type="triangle"/>
          </a:ln>
        </p:spPr>
        <p:txBody>
          <a:bodyPr lIns="45719" rIns="45719" anchor="ctr"/>
          <a:lstStyle/>
          <a:p>
            <a:pPr algn="ctr">
              <a:defRPr>
                <a:solidFill>
                  <a:srgbClr val="FFFFFF"/>
                </a:solidFill>
              </a:defRPr>
            </a:pPr>
            <a:endParaRPr/>
          </a:p>
        </p:txBody>
      </p:sp>
      <p:sp>
        <p:nvSpPr>
          <p:cNvPr id="1546" name="1 つの角を丸めた四角形 13"/>
          <p:cNvSpPr/>
          <p:nvPr/>
        </p:nvSpPr>
        <p:spPr>
          <a:xfrm flipH="1" flipV="1">
            <a:off x="1037959" y="6743133"/>
            <a:ext cx="3777079" cy="66029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0405" y="0"/>
                </a:lnTo>
                <a:cubicBezTo>
                  <a:pt x="21065" y="0"/>
                  <a:pt x="21600" y="3060"/>
                  <a:pt x="21600" y="6834"/>
                </a:cubicBezTo>
                <a:lnTo>
                  <a:pt x="21600" y="21600"/>
                </a:lnTo>
                <a:lnTo>
                  <a:pt x="0" y="21600"/>
                </a:lnTo>
                <a:close/>
              </a:path>
            </a:pathLst>
          </a:custGeom>
          <a:solidFill>
            <a:schemeClr val="accent1"/>
          </a:solidFill>
          <a:ln w="12700">
            <a:miter lim="400000"/>
            <a:tailEnd type="triangle"/>
          </a:ln>
        </p:spPr>
        <p:txBody>
          <a:bodyPr lIns="45719" rIns="45719" anchor="ctr"/>
          <a:lstStyle/>
          <a:p>
            <a:pPr algn="ctr">
              <a:defRPr>
                <a:solidFill>
                  <a:srgbClr val="FFFFFF"/>
                </a:solidFill>
              </a:defRPr>
            </a:pPr>
            <a:endParaRPr/>
          </a:p>
        </p:txBody>
      </p:sp>
      <p:sp>
        <p:nvSpPr>
          <p:cNvPr id="1547" name="正方形/長方形 16"/>
          <p:cNvSpPr/>
          <p:nvPr/>
        </p:nvSpPr>
        <p:spPr>
          <a:xfrm>
            <a:off x="4878870" y="3009661"/>
            <a:ext cx="4042081" cy="660290"/>
          </a:xfrm>
          <a:prstGeom prst="rect">
            <a:avLst/>
          </a:prstGeom>
          <a:solidFill>
            <a:srgbClr val="BFF2FF"/>
          </a:solidFill>
          <a:ln w="12700">
            <a:miter lim="400000"/>
            <a:tailEnd type="triangle"/>
          </a:ln>
        </p:spPr>
        <p:txBody>
          <a:bodyPr lIns="45719" rIns="45719" anchor="ctr"/>
          <a:lstStyle/>
          <a:p>
            <a:pPr algn="ctr">
              <a:defRPr>
                <a:solidFill>
                  <a:srgbClr val="FFFFFF"/>
                </a:solidFill>
              </a:defRPr>
            </a:pPr>
            <a:endParaRPr/>
          </a:p>
        </p:txBody>
      </p:sp>
      <p:sp>
        <p:nvSpPr>
          <p:cNvPr id="1548" name="正方形/長方形 17"/>
          <p:cNvSpPr/>
          <p:nvPr/>
        </p:nvSpPr>
        <p:spPr>
          <a:xfrm>
            <a:off x="4878870" y="3756354"/>
            <a:ext cx="4042081" cy="660291"/>
          </a:xfrm>
          <a:prstGeom prst="rect">
            <a:avLst/>
          </a:prstGeom>
          <a:solidFill>
            <a:srgbClr val="7FE5FF"/>
          </a:solidFill>
          <a:ln w="12700">
            <a:miter lim="400000"/>
            <a:tailEnd type="triangle"/>
          </a:ln>
        </p:spPr>
        <p:txBody>
          <a:bodyPr lIns="45719" rIns="45719" anchor="ctr"/>
          <a:lstStyle/>
          <a:p>
            <a:pPr algn="ctr">
              <a:defRPr>
                <a:solidFill>
                  <a:srgbClr val="FFFFFF"/>
                </a:solidFill>
              </a:defRPr>
            </a:pPr>
            <a:endParaRPr/>
          </a:p>
        </p:txBody>
      </p:sp>
      <p:sp>
        <p:nvSpPr>
          <p:cNvPr id="1549" name="正方形/長方形 18"/>
          <p:cNvSpPr/>
          <p:nvPr/>
        </p:nvSpPr>
        <p:spPr>
          <a:xfrm>
            <a:off x="4878870" y="4503049"/>
            <a:ext cx="4042081" cy="660291"/>
          </a:xfrm>
          <a:prstGeom prst="rect">
            <a:avLst/>
          </a:prstGeom>
          <a:solidFill>
            <a:srgbClr val="BFF2FF"/>
          </a:solidFill>
          <a:ln w="12700">
            <a:miter lim="400000"/>
            <a:tailEnd type="triangle"/>
          </a:ln>
        </p:spPr>
        <p:txBody>
          <a:bodyPr lIns="45719" rIns="45719" anchor="ctr"/>
          <a:lstStyle/>
          <a:p>
            <a:pPr algn="ctr">
              <a:defRPr>
                <a:solidFill>
                  <a:srgbClr val="FFFFFF"/>
                </a:solidFill>
              </a:defRPr>
            </a:pPr>
            <a:endParaRPr/>
          </a:p>
        </p:txBody>
      </p:sp>
      <p:sp>
        <p:nvSpPr>
          <p:cNvPr id="1550" name="正方形/長方形 19"/>
          <p:cNvSpPr/>
          <p:nvPr/>
        </p:nvSpPr>
        <p:spPr>
          <a:xfrm>
            <a:off x="4878870" y="5249743"/>
            <a:ext cx="4042081" cy="660291"/>
          </a:xfrm>
          <a:prstGeom prst="rect">
            <a:avLst/>
          </a:prstGeom>
          <a:solidFill>
            <a:srgbClr val="7FE5FF"/>
          </a:solidFill>
          <a:ln w="12700">
            <a:miter lim="400000"/>
            <a:tailEnd type="triangle"/>
          </a:ln>
        </p:spPr>
        <p:txBody>
          <a:bodyPr lIns="45719" rIns="45719" anchor="ctr"/>
          <a:lstStyle/>
          <a:p>
            <a:pPr algn="ctr">
              <a:defRPr>
                <a:solidFill>
                  <a:srgbClr val="FFFFFF"/>
                </a:solidFill>
              </a:defRPr>
            </a:pPr>
            <a:endParaRPr/>
          </a:p>
        </p:txBody>
      </p:sp>
      <p:sp>
        <p:nvSpPr>
          <p:cNvPr id="1551" name="正方形/長方形 20"/>
          <p:cNvSpPr/>
          <p:nvPr/>
        </p:nvSpPr>
        <p:spPr>
          <a:xfrm>
            <a:off x="4878870" y="5996437"/>
            <a:ext cx="4042081" cy="660291"/>
          </a:xfrm>
          <a:prstGeom prst="rect">
            <a:avLst/>
          </a:prstGeom>
          <a:solidFill>
            <a:srgbClr val="BFF2FF"/>
          </a:solidFill>
          <a:ln w="12700">
            <a:miter lim="400000"/>
            <a:tailEnd type="triangle"/>
          </a:ln>
        </p:spPr>
        <p:txBody>
          <a:bodyPr lIns="45719" rIns="45719" anchor="ctr"/>
          <a:lstStyle/>
          <a:p>
            <a:pPr algn="ctr">
              <a:defRPr>
                <a:solidFill>
                  <a:srgbClr val="FFFFFF"/>
                </a:solidFill>
              </a:defRPr>
            </a:pPr>
            <a:endParaRPr/>
          </a:p>
        </p:txBody>
      </p:sp>
      <p:sp>
        <p:nvSpPr>
          <p:cNvPr id="1552" name="正方形/長方形 21"/>
          <p:cNvSpPr/>
          <p:nvPr/>
        </p:nvSpPr>
        <p:spPr>
          <a:xfrm>
            <a:off x="4878870" y="6743133"/>
            <a:ext cx="4042081" cy="660291"/>
          </a:xfrm>
          <a:prstGeom prst="rect">
            <a:avLst/>
          </a:prstGeom>
          <a:solidFill>
            <a:srgbClr val="7FE5FF"/>
          </a:solidFill>
          <a:ln w="12700">
            <a:miter lim="400000"/>
            <a:tailEnd type="triangle"/>
          </a:ln>
        </p:spPr>
        <p:txBody>
          <a:bodyPr lIns="45719" rIns="45719" anchor="ctr"/>
          <a:lstStyle/>
          <a:p>
            <a:pPr algn="ctr">
              <a:defRPr>
                <a:solidFill>
                  <a:srgbClr val="FFFFFF"/>
                </a:solidFill>
              </a:defRPr>
            </a:pPr>
            <a:endParaRPr/>
          </a:p>
        </p:txBody>
      </p:sp>
      <p:sp>
        <p:nvSpPr>
          <p:cNvPr id="1553" name="正方形/長方形 22"/>
          <p:cNvSpPr/>
          <p:nvPr/>
        </p:nvSpPr>
        <p:spPr>
          <a:xfrm>
            <a:off x="8989720" y="3009661"/>
            <a:ext cx="4042081" cy="660290"/>
          </a:xfrm>
          <a:prstGeom prst="rect">
            <a:avLst/>
          </a:prstGeom>
          <a:solidFill>
            <a:srgbClr val="BFF2FF"/>
          </a:solidFill>
          <a:ln w="12700">
            <a:miter lim="400000"/>
            <a:tailEnd type="triangle"/>
          </a:ln>
        </p:spPr>
        <p:txBody>
          <a:bodyPr lIns="45719" rIns="45719" anchor="ctr"/>
          <a:lstStyle/>
          <a:p>
            <a:pPr algn="ctr">
              <a:defRPr>
                <a:solidFill>
                  <a:srgbClr val="FFFFFF"/>
                </a:solidFill>
              </a:defRPr>
            </a:pPr>
            <a:endParaRPr/>
          </a:p>
        </p:txBody>
      </p:sp>
      <p:sp>
        <p:nvSpPr>
          <p:cNvPr id="1554" name="正方形/長方形 23"/>
          <p:cNvSpPr/>
          <p:nvPr/>
        </p:nvSpPr>
        <p:spPr>
          <a:xfrm>
            <a:off x="8989720" y="3756354"/>
            <a:ext cx="4042081" cy="660291"/>
          </a:xfrm>
          <a:prstGeom prst="rect">
            <a:avLst/>
          </a:prstGeom>
          <a:solidFill>
            <a:srgbClr val="7FE5FF"/>
          </a:solidFill>
          <a:ln w="12700">
            <a:miter lim="400000"/>
            <a:tailEnd type="triangle"/>
          </a:ln>
        </p:spPr>
        <p:txBody>
          <a:bodyPr lIns="45719" rIns="45719" anchor="ctr"/>
          <a:lstStyle/>
          <a:p>
            <a:pPr algn="ctr">
              <a:defRPr>
                <a:solidFill>
                  <a:srgbClr val="FFFFFF"/>
                </a:solidFill>
              </a:defRPr>
            </a:pPr>
            <a:endParaRPr/>
          </a:p>
        </p:txBody>
      </p:sp>
      <p:sp>
        <p:nvSpPr>
          <p:cNvPr id="1555" name="正方形/長方形 24"/>
          <p:cNvSpPr/>
          <p:nvPr/>
        </p:nvSpPr>
        <p:spPr>
          <a:xfrm>
            <a:off x="8989720" y="4503049"/>
            <a:ext cx="4042081" cy="660291"/>
          </a:xfrm>
          <a:prstGeom prst="rect">
            <a:avLst/>
          </a:prstGeom>
          <a:solidFill>
            <a:srgbClr val="BFF2FF"/>
          </a:solidFill>
          <a:ln w="12700">
            <a:miter lim="400000"/>
            <a:tailEnd type="triangle"/>
          </a:ln>
        </p:spPr>
        <p:txBody>
          <a:bodyPr lIns="45719" rIns="45719" anchor="ctr"/>
          <a:lstStyle/>
          <a:p>
            <a:pPr algn="ctr">
              <a:defRPr>
                <a:solidFill>
                  <a:srgbClr val="FFFFFF"/>
                </a:solidFill>
              </a:defRPr>
            </a:pPr>
            <a:endParaRPr/>
          </a:p>
        </p:txBody>
      </p:sp>
      <p:sp>
        <p:nvSpPr>
          <p:cNvPr id="1556" name="正方形/長方形 25"/>
          <p:cNvSpPr/>
          <p:nvPr/>
        </p:nvSpPr>
        <p:spPr>
          <a:xfrm>
            <a:off x="8989720" y="5249743"/>
            <a:ext cx="4042081" cy="660291"/>
          </a:xfrm>
          <a:prstGeom prst="rect">
            <a:avLst/>
          </a:prstGeom>
          <a:solidFill>
            <a:srgbClr val="7FE5FF"/>
          </a:solidFill>
          <a:ln w="12700">
            <a:miter lim="400000"/>
            <a:tailEnd type="triangle"/>
          </a:ln>
        </p:spPr>
        <p:txBody>
          <a:bodyPr lIns="45719" rIns="45719" anchor="ctr"/>
          <a:lstStyle/>
          <a:p>
            <a:pPr algn="ctr">
              <a:defRPr>
                <a:solidFill>
                  <a:srgbClr val="FFFFFF"/>
                </a:solidFill>
              </a:defRPr>
            </a:pPr>
            <a:endParaRPr/>
          </a:p>
        </p:txBody>
      </p:sp>
      <p:sp>
        <p:nvSpPr>
          <p:cNvPr id="1557" name="正方形/長方形 26"/>
          <p:cNvSpPr/>
          <p:nvPr/>
        </p:nvSpPr>
        <p:spPr>
          <a:xfrm>
            <a:off x="8989720" y="5996437"/>
            <a:ext cx="4042081" cy="660291"/>
          </a:xfrm>
          <a:prstGeom prst="rect">
            <a:avLst/>
          </a:prstGeom>
          <a:solidFill>
            <a:srgbClr val="BFF2FF"/>
          </a:solidFill>
          <a:ln w="12700">
            <a:miter lim="400000"/>
            <a:tailEnd type="triangle"/>
          </a:ln>
        </p:spPr>
        <p:txBody>
          <a:bodyPr lIns="45719" rIns="45719" anchor="ctr"/>
          <a:lstStyle/>
          <a:p>
            <a:pPr algn="ctr">
              <a:defRPr>
                <a:solidFill>
                  <a:srgbClr val="FFFFFF"/>
                </a:solidFill>
              </a:defRPr>
            </a:pPr>
            <a:endParaRPr/>
          </a:p>
        </p:txBody>
      </p:sp>
      <p:sp>
        <p:nvSpPr>
          <p:cNvPr id="1558" name="正方形/長方形 27"/>
          <p:cNvSpPr/>
          <p:nvPr/>
        </p:nvSpPr>
        <p:spPr>
          <a:xfrm>
            <a:off x="8989720" y="6743133"/>
            <a:ext cx="4042081" cy="660291"/>
          </a:xfrm>
          <a:prstGeom prst="rect">
            <a:avLst/>
          </a:prstGeom>
          <a:solidFill>
            <a:srgbClr val="7FE5FF"/>
          </a:solidFill>
          <a:ln w="12700">
            <a:miter lim="400000"/>
            <a:tailEnd type="triangle"/>
          </a:ln>
        </p:spPr>
        <p:txBody>
          <a:bodyPr lIns="45719" rIns="45719" anchor="ctr"/>
          <a:lstStyle/>
          <a:p>
            <a:pPr algn="ctr">
              <a:defRPr>
                <a:solidFill>
                  <a:srgbClr val="FFFFFF"/>
                </a:solidFill>
              </a:defRPr>
            </a:pPr>
            <a:endParaRPr/>
          </a:p>
        </p:txBody>
      </p:sp>
      <p:sp>
        <p:nvSpPr>
          <p:cNvPr id="1559" name="正方形/長方形 28"/>
          <p:cNvSpPr/>
          <p:nvPr/>
        </p:nvSpPr>
        <p:spPr>
          <a:xfrm>
            <a:off x="13100570" y="3009661"/>
            <a:ext cx="4042081" cy="660290"/>
          </a:xfrm>
          <a:prstGeom prst="rect">
            <a:avLst/>
          </a:prstGeom>
          <a:solidFill>
            <a:srgbClr val="BFF2FF"/>
          </a:solidFill>
          <a:ln w="12700">
            <a:miter lim="400000"/>
            <a:tailEnd type="triangle"/>
          </a:ln>
        </p:spPr>
        <p:txBody>
          <a:bodyPr lIns="45719" rIns="45719" anchor="ctr"/>
          <a:lstStyle/>
          <a:p>
            <a:pPr algn="ctr">
              <a:defRPr>
                <a:solidFill>
                  <a:srgbClr val="FFFFFF"/>
                </a:solidFill>
              </a:defRPr>
            </a:pPr>
            <a:endParaRPr/>
          </a:p>
        </p:txBody>
      </p:sp>
      <p:sp>
        <p:nvSpPr>
          <p:cNvPr id="1560" name="正方形/長方形 29"/>
          <p:cNvSpPr/>
          <p:nvPr/>
        </p:nvSpPr>
        <p:spPr>
          <a:xfrm>
            <a:off x="13100570" y="3756354"/>
            <a:ext cx="4042081" cy="660291"/>
          </a:xfrm>
          <a:prstGeom prst="rect">
            <a:avLst/>
          </a:prstGeom>
          <a:solidFill>
            <a:srgbClr val="7FE5FF"/>
          </a:solidFill>
          <a:ln w="12700">
            <a:miter lim="400000"/>
            <a:tailEnd type="triangle"/>
          </a:ln>
        </p:spPr>
        <p:txBody>
          <a:bodyPr lIns="45719" rIns="45719" anchor="ctr"/>
          <a:lstStyle/>
          <a:p>
            <a:pPr algn="ctr">
              <a:defRPr>
                <a:solidFill>
                  <a:srgbClr val="FFFFFF"/>
                </a:solidFill>
              </a:defRPr>
            </a:pPr>
            <a:endParaRPr/>
          </a:p>
        </p:txBody>
      </p:sp>
      <p:sp>
        <p:nvSpPr>
          <p:cNvPr id="1561" name="正方形/長方形 30"/>
          <p:cNvSpPr/>
          <p:nvPr/>
        </p:nvSpPr>
        <p:spPr>
          <a:xfrm>
            <a:off x="13100570" y="4503049"/>
            <a:ext cx="4042081" cy="660291"/>
          </a:xfrm>
          <a:prstGeom prst="rect">
            <a:avLst/>
          </a:prstGeom>
          <a:solidFill>
            <a:srgbClr val="BFF2FF"/>
          </a:solidFill>
          <a:ln w="12700">
            <a:miter lim="400000"/>
            <a:tailEnd type="triangle"/>
          </a:ln>
        </p:spPr>
        <p:txBody>
          <a:bodyPr lIns="45719" rIns="45719" anchor="ctr"/>
          <a:lstStyle/>
          <a:p>
            <a:pPr algn="ctr">
              <a:defRPr>
                <a:solidFill>
                  <a:srgbClr val="FFFFFF"/>
                </a:solidFill>
              </a:defRPr>
            </a:pPr>
            <a:endParaRPr/>
          </a:p>
        </p:txBody>
      </p:sp>
      <p:sp>
        <p:nvSpPr>
          <p:cNvPr id="1562" name="正方形/長方形 31"/>
          <p:cNvSpPr/>
          <p:nvPr/>
        </p:nvSpPr>
        <p:spPr>
          <a:xfrm>
            <a:off x="13100570" y="5249743"/>
            <a:ext cx="4042081" cy="660291"/>
          </a:xfrm>
          <a:prstGeom prst="rect">
            <a:avLst/>
          </a:prstGeom>
          <a:solidFill>
            <a:srgbClr val="7FE5FF"/>
          </a:solidFill>
          <a:ln w="12700">
            <a:miter lim="400000"/>
            <a:tailEnd type="triangle"/>
          </a:ln>
        </p:spPr>
        <p:txBody>
          <a:bodyPr lIns="45719" rIns="45719" anchor="ctr"/>
          <a:lstStyle/>
          <a:p>
            <a:pPr algn="ctr">
              <a:defRPr>
                <a:solidFill>
                  <a:srgbClr val="FFFFFF"/>
                </a:solidFill>
              </a:defRPr>
            </a:pPr>
            <a:endParaRPr/>
          </a:p>
        </p:txBody>
      </p:sp>
      <p:sp>
        <p:nvSpPr>
          <p:cNvPr id="1563" name="正方形/長方形 32"/>
          <p:cNvSpPr/>
          <p:nvPr/>
        </p:nvSpPr>
        <p:spPr>
          <a:xfrm>
            <a:off x="13100570" y="5996437"/>
            <a:ext cx="4042081" cy="660291"/>
          </a:xfrm>
          <a:prstGeom prst="rect">
            <a:avLst/>
          </a:prstGeom>
          <a:solidFill>
            <a:srgbClr val="BFF2FF"/>
          </a:solidFill>
          <a:ln w="12700">
            <a:miter lim="400000"/>
            <a:tailEnd type="triangle"/>
          </a:ln>
        </p:spPr>
        <p:txBody>
          <a:bodyPr lIns="45719" rIns="45719" anchor="ctr"/>
          <a:lstStyle/>
          <a:p>
            <a:pPr algn="ctr">
              <a:defRPr>
                <a:solidFill>
                  <a:srgbClr val="FFFFFF"/>
                </a:solidFill>
              </a:defRPr>
            </a:pPr>
            <a:endParaRPr/>
          </a:p>
        </p:txBody>
      </p:sp>
      <p:sp>
        <p:nvSpPr>
          <p:cNvPr id="1564" name="1 つの角を丸めた四角形 33"/>
          <p:cNvSpPr/>
          <p:nvPr/>
        </p:nvSpPr>
        <p:spPr>
          <a:xfrm flipV="1">
            <a:off x="13100570" y="6743133"/>
            <a:ext cx="4042081" cy="66029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0418" y="0"/>
                </a:lnTo>
                <a:cubicBezTo>
                  <a:pt x="21071" y="0"/>
                  <a:pt x="21600" y="3241"/>
                  <a:pt x="21600" y="7238"/>
                </a:cubicBezTo>
                <a:lnTo>
                  <a:pt x="21600" y="21600"/>
                </a:lnTo>
                <a:lnTo>
                  <a:pt x="0" y="21600"/>
                </a:lnTo>
                <a:close/>
              </a:path>
            </a:pathLst>
          </a:custGeom>
          <a:solidFill>
            <a:srgbClr val="7FE5FF"/>
          </a:solidFill>
          <a:ln w="12700">
            <a:miter lim="400000"/>
            <a:tailEnd type="triangle"/>
          </a:ln>
        </p:spPr>
        <p:txBody>
          <a:bodyPr lIns="45719" rIns="45719" anchor="ctr"/>
          <a:lstStyle/>
          <a:p>
            <a:pPr algn="ctr">
              <a:defRPr>
                <a:solidFill>
                  <a:srgbClr val="FFFFFF"/>
                </a:solidFill>
              </a:defRPr>
            </a:pPr>
            <a:endParaRPr/>
          </a:p>
        </p:txBody>
      </p:sp>
      <p:sp>
        <p:nvSpPr>
          <p:cNvPr id="1565" name="內文層級一…"/>
          <p:cNvSpPr txBox="1">
            <a:spLocks noGrp="1"/>
          </p:cNvSpPr>
          <p:nvPr>
            <p:ph type="body" sz="quarter" idx="1"/>
          </p:nvPr>
        </p:nvSpPr>
        <p:spPr>
          <a:xfrm>
            <a:off x="4878871" y="2028220"/>
            <a:ext cx="4042081" cy="773204"/>
          </a:xfrm>
          <a:prstGeom prst="rect">
            <a:avLst/>
          </a:prstGeom>
        </p:spPr>
        <p:txBody>
          <a:bodyPr lIns="81637" tIns="81637" rIns="81637" bIns="81637" anchor="ctr"/>
          <a:lstStyle>
            <a:lvl1pPr algn="ctr">
              <a:lnSpc>
                <a:spcPct val="120000"/>
              </a:lnSpc>
              <a:defRPr spc="300">
                <a:solidFill>
                  <a:srgbClr val="FFFFFF"/>
                </a:solidFill>
                <a:latin typeface="Roboto Condensed Light"/>
                <a:ea typeface="Roboto Condensed Light"/>
                <a:cs typeface="Roboto Condensed Light"/>
                <a:sym typeface="Roboto Condensed Light"/>
              </a:defRPr>
            </a:lvl1pPr>
            <a:lvl2pPr marL="1253721" indent="-437344" algn="ctr">
              <a:lnSpc>
                <a:spcPct val="120000"/>
              </a:lnSpc>
              <a:defRPr spc="300">
                <a:solidFill>
                  <a:srgbClr val="FFFFFF"/>
                </a:solidFill>
                <a:latin typeface="Roboto Condensed Light"/>
                <a:ea typeface="Roboto Condensed Light"/>
                <a:cs typeface="Roboto Condensed Light"/>
                <a:sym typeface="Roboto Condensed Light"/>
              </a:defRPr>
            </a:lvl2pPr>
            <a:lvl3pPr marL="1982628" indent="-349875" algn="ctr">
              <a:lnSpc>
                <a:spcPct val="120000"/>
              </a:lnSpc>
              <a:defRPr spc="300">
                <a:solidFill>
                  <a:srgbClr val="FFFFFF"/>
                </a:solidFill>
                <a:latin typeface="Roboto Condensed Light"/>
                <a:ea typeface="Roboto Condensed Light"/>
                <a:cs typeface="Roboto Condensed Light"/>
                <a:sym typeface="Roboto Condensed Light"/>
              </a:defRPr>
            </a:lvl3pPr>
            <a:lvl4pPr marL="2799004" indent="-349875" algn="ctr">
              <a:lnSpc>
                <a:spcPct val="120000"/>
              </a:lnSpc>
              <a:defRPr spc="300">
                <a:solidFill>
                  <a:srgbClr val="FFFFFF"/>
                </a:solidFill>
                <a:latin typeface="Roboto Condensed Light"/>
                <a:ea typeface="Roboto Condensed Light"/>
                <a:cs typeface="Roboto Condensed Light"/>
                <a:sym typeface="Roboto Condensed Light"/>
              </a:defRPr>
            </a:lvl4pPr>
            <a:lvl5pPr marL="3615380" indent="-349875" algn="ctr">
              <a:lnSpc>
                <a:spcPct val="120000"/>
              </a:lnSpc>
              <a:defRPr spc="300">
                <a:solidFill>
                  <a:srgbClr val="FFFFFF"/>
                </a:solidFill>
                <a:latin typeface="Roboto Condensed Light"/>
                <a:ea typeface="Roboto Condensed Light"/>
                <a:cs typeface="Roboto Condensed Light"/>
                <a:sym typeface="Roboto Condensed Light"/>
              </a:defRPr>
            </a:lvl5pPr>
          </a:lstStyle>
          <a:p>
            <a:r>
              <a:t>內文層級一</a:t>
            </a:r>
          </a:p>
          <a:p>
            <a:pPr lvl="1"/>
            <a:r>
              <a:t>內文層級二</a:t>
            </a:r>
          </a:p>
          <a:p>
            <a:pPr lvl="2"/>
            <a:r>
              <a:t>內文層級三</a:t>
            </a:r>
          </a:p>
          <a:p>
            <a:pPr lvl="3"/>
            <a:r>
              <a:t>內文層級四</a:t>
            </a:r>
          </a:p>
          <a:p>
            <a:pPr lvl="4"/>
            <a:r>
              <a:t>內文層級五</a:t>
            </a:r>
          </a:p>
        </p:txBody>
      </p:sp>
      <p:sp>
        <p:nvSpPr>
          <p:cNvPr id="1566" name="テキスト プレースホルダー 11"/>
          <p:cNvSpPr>
            <a:spLocks noGrp="1"/>
          </p:cNvSpPr>
          <p:nvPr>
            <p:ph type="body" sz="quarter" idx="13"/>
          </p:nvPr>
        </p:nvSpPr>
        <p:spPr>
          <a:xfrm>
            <a:off x="9000490" y="2028220"/>
            <a:ext cx="4042081" cy="773204"/>
          </a:xfrm>
          <a:prstGeom prst="rect">
            <a:avLst/>
          </a:prstGeom>
        </p:spPr>
        <p:txBody>
          <a:bodyPr lIns="81637" tIns="81637" rIns="81637" bIns="81637" anchor="ctr"/>
          <a:lstStyle/>
          <a:p>
            <a:pPr algn="ctr">
              <a:lnSpc>
                <a:spcPct val="120000"/>
              </a:lnSpc>
              <a:defRPr spc="300">
                <a:solidFill>
                  <a:srgbClr val="FFFFFF"/>
                </a:solidFill>
                <a:latin typeface="Roboto Condensed Light"/>
                <a:ea typeface="Roboto Condensed Light"/>
                <a:cs typeface="Roboto Condensed Light"/>
                <a:sym typeface="Roboto Condensed Light"/>
              </a:defRPr>
            </a:pPr>
            <a:endParaRPr/>
          </a:p>
        </p:txBody>
      </p:sp>
      <p:sp>
        <p:nvSpPr>
          <p:cNvPr id="1567" name="テキスト プレースホルダー 11"/>
          <p:cNvSpPr>
            <a:spLocks noGrp="1"/>
          </p:cNvSpPr>
          <p:nvPr>
            <p:ph type="body" sz="quarter" idx="14"/>
          </p:nvPr>
        </p:nvSpPr>
        <p:spPr>
          <a:xfrm>
            <a:off x="13086627" y="2028220"/>
            <a:ext cx="4042081" cy="773204"/>
          </a:xfrm>
          <a:prstGeom prst="rect">
            <a:avLst/>
          </a:prstGeom>
        </p:spPr>
        <p:txBody>
          <a:bodyPr lIns="81637" tIns="81637" rIns="81637" bIns="81637" anchor="ctr"/>
          <a:lstStyle/>
          <a:p>
            <a:pPr algn="ctr">
              <a:lnSpc>
                <a:spcPct val="120000"/>
              </a:lnSpc>
              <a:defRPr spc="300">
                <a:solidFill>
                  <a:srgbClr val="FFFFFF"/>
                </a:solidFill>
                <a:latin typeface="Roboto Condensed Light"/>
                <a:ea typeface="Roboto Condensed Light"/>
                <a:cs typeface="Roboto Condensed Light"/>
                <a:sym typeface="Roboto Condensed Light"/>
              </a:defRPr>
            </a:pPr>
            <a:endParaRPr/>
          </a:p>
        </p:txBody>
      </p:sp>
      <p:sp>
        <p:nvSpPr>
          <p:cNvPr id="1568" name="テキスト プレースホルダー 11"/>
          <p:cNvSpPr>
            <a:spLocks noGrp="1"/>
          </p:cNvSpPr>
          <p:nvPr>
            <p:ph type="body" sz="quarter" idx="15"/>
          </p:nvPr>
        </p:nvSpPr>
        <p:spPr>
          <a:xfrm>
            <a:off x="1037959" y="3027397"/>
            <a:ext cx="3777079" cy="624868"/>
          </a:xfrm>
          <a:prstGeom prst="rect">
            <a:avLst/>
          </a:prstGeom>
        </p:spPr>
        <p:txBody>
          <a:bodyPr lIns="81637" tIns="81637" rIns="81637" bIns="81637" anchor="ctr"/>
          <a:lstStyle/>
          <a:p>
            <a:pPr algn="r">
              <a:lnSpc>
                <a:spcPct val="120000"/>
              </a:lnSpc>
              <a:defRPr spc="300">
                <a:solidFill>
                  <a:srgbClr val="FFFFFF"/>
                </a:solidFill>
                <a:latin typeface="Roboto Condensed Light"/>
                <a:ea typeface="Roboto Condensed Light"/>
                <a:cs typeface="Roboto Condensed Light"/>
                <a:sym typeface="Roboto Condensed Light"/>
              </a:defRPr>
            </a:pPr>
            <a:endParaRPr/>
          </a:p>
        </p:txBody>
      </p:sp>
      <p:sp>
        <p:nvSpPr>
          <p:cNvPr id="1569" name="テキスト プレースホルダー 11"/>
          <p:cNvSpPr>
            <a:spLocks noGrp="1"/>
          </p:cNvSpPr>
          <p:nvPr>
            <p:ph type="body" sz="quarter" idx="16"/>
          </p:nvPr>
        </p:nvSpPr>
        <p:spPr>
          <a:xfrm>
            <a:off x="1037959" y="3756354"/>
            <a:ext cx="3777079" cy="624868"/>
          </a:xfrm>
          <a:prstGeom prst="rect">
            <a:avLst/>
          </a:prstGeom>
        </p:spPr>
        <p:txBody>
          <a:bodyPr lIns="81637" tIns="81637" rIns="81637" bIns="81637" anchor="ctr"/>
          <a:lstStyle/>
          <a:p>
            <a:pPr algn="r">
              <a:lnSpc>
                <a:spcPct val="120000"/>
              </a:lnSpc>
              <a:defRPr spc="300">
                <a:solidFill>
                  <a:srgbClr val="FFFFFF"/>
                </a:solidFill>
                <a:latin typeface="Roboto Condensed Light"/>
                <a:ea typeface="Roboto Condensed Light"/>
                <a:cs typeface="Roboto Condensed Light"/>
                <a:sym typeface="Roboto Condensed Light"/>
              </a:defRPr>
            </a:pPr>
            <a:endParaRPr/>
          </a:p>
        </p:txBody>
      </p:sp>
      <p:sp>
        <p:nvSpPr>
          <p:cNvPr id="1570" name="テキスト プレースホルダー 11"/>
          <p:cNvSpPr>
            <a:spLocks noGrp="1"/>
          </p:cNvSpPr>
          <p:nvPr>
            <p:ph type="body" sz="quarter" idx="17"/>
          </p:nvPr>
        </p:nvSpPr>
        <p:spPr>
          <a:xfrm>
            <a:off x="1037959" y="4503049"/>
            <a:ext cx="3777079" cy="624868"/>
          </a:xfrm>
          <a:prstGeom prst="rect">
            <a:avLst/>
          </a:prstGeom>
        </p:spPr>
        <p:txBody>
          <a:bodyPr lIns="81637" tIns="81637" rIns="81637" bIns="81637" anchor="ctr"/>
          <a:lstStyle/>
          <a:p>
            <a:pPr algn="r">
              <a:lnSpc>
                <a:spcPct val="120000"/>
              </a:lnSpc>
              <a:defRPr spc="300">
                <a:solidFill>
                  <a:srgbClr val="FFFFFF"/>
                </a:solidFill>
                <a:latin typeface="Roboto Condensed Light"/>
                <a:ea typeface="Roboto Condensed Light"/>
                <a:cs typeface="Roboto Condensed Light"/>
                <a:sym typeface="Roboto Condensed Light"/>
              </a:defRPr>
            </a:pPr>
            <a:endParaRPr/>
          </a:p>
        </p:txBody>
      </p:sp>
      <p:sp>
        <p:nvSpPr>
          <p:cNvPr id="1571" name="テキスト プレースホルダー 11"/>
          <p:cNvSpPr>
            <a:spLocks noGrp="1"/>
          </p:cNvSpPr>
          <p:nvPr>
            <p:ph type="body" sz="quarter" idx="18"/>
          </p:nvPr>
        </p:nvSpPr>
        <p:spPr>
          <a:xfrm>
            <a:off x="1037959" y="5249743"/>
            <a:ext cx="3777079" cy="624868"/>
          </a:xfrm>
          <a:prstGeom prst="rect">
            <a:avLst/>
          </a:prstGeom>
        </p:spPr>
        <p:txBody>
          <a:bodyPr lIns="81637" tIns="81637" rIns="81637" bIns="81637" anchor="ctr"/>
          <a:lstStyle/>
          <a:p>
            <a:pPr algn="r">
              <a:lnSpc>
                <a:spcPct val="120000"/>
              </a:lnSpc>
              <a:defRPr spc="300">
                <a:solidFill>
                  <a:srgbClr val="FFFFFF"/>
                </a:solidFill>
                <a:latin typeface="Roboto Condensed Light"/>
                <a:ea typeface="Roboto Condensed Light"/>
                <a:cs typeface="Roboto Condensed Light"/>
                <a:sym typeface="Roboto Condensed Light"/>
              </a:defRPr>
            </a:pPr>
            <a:endParaRPr/>
          </a:p>
        </p:txBody>
      </p:sp>
      <p:sp>
        <p:nvSpPr>
          <p:cNvPr id="1572" name="テキスト プレースホルダー 11"/>
          <p:cNvSpPr>
            <a:spLocks noGrp="1"/>
          </p:cNvSpPr>
          <p:nvPr>
            <p:ph type="body" sz="quarter" idx="19"/>
          </p:nvPr>
        </p:nvSpPr>
        <p:spPr>
          <a:xfrm>
            <a:off x="1037959" y="6014148"/>
            <a:ext cx="3777079" cy="624868"/>
          </a:xfrm>
          <a:prstGeom prst="rect">
            <a:avLst/>
          </a:prstGeom>
        </p:spPr>
        <p:txBody>
          <a:bodyPr lIns="81637" tIns="81637" rIns="81637" bIns="81637" anchor="ctr"/>
          <a:lstStyle/>
          <a:p>
            <a:pPr algn="r">
              <a:lnSpc>
                <a:spcPct val="120000"/>
              </a:lnSpc>
              <a:defRPr spc="300">
                <a:solidFill>
                  <a:srgbClr val="FFFFFF"/>
                </a:solidFill>
                <a:latin typeface="Roboto Condensed Light"/>
                <a:ea typeface="Roboto Condensed Light"/>
                <a:cs typeface="Roboto Condensed Light"/>
                <a:sym typeface="Roboto Condensed Light"/>
              </a:defRPr>
            </a:pPr>
            <a:endParaRPr/>
          </a:p>
        </p:txBody>
      </p:sp>
      <p:sp>
        <p:nvSpPr>
          <p:cNvPr id="1573" name="テキスト プレースホルダー 11"/>
          <p:cNvSpPr>
            <a:spLocks noGrp="1"/>
          </p:cNvSpPr>
          <p:nvPr>
            <p:ph type="body" sz="quarter" idx="20"/>
          </p:nvPr>
        </p:nvSpPr>
        <p:spPr>
          <a:xfrm>
            <a:off x="1037959" y="6755489"/>
            <a:ext cx="3777079" cy="624868"/>
          </a:xfrm>
          <a:prstGeom prst="rect">
            <a:avLst/>
          </a:prstGeom>
        </p:spPr>
        <p:txBody>
          <a:bodyPr lIns="81637" tIns="81637" rIns="81637" bIns="81637" anchor="ctr"/>
          <a:lstStyle/>
          <a:p>
            <a:pPr algn="r">
              <a:lnSpc>
                <a:spcPct val="120000"/>
              </a:lnSpc>
              <a:defRPr spc="300">
                <a:solidFill>
                  <a:srgbClr val="FFFFFF"/>
                </a:solidFill>
                <a:latin typeface="Roboto Condensed Light"/>
                <a:ea typeface="Roboto Condensed Light"/>
                <a:cs typeface="Roboto Condensed Light"/>
                <a:sym typeface="Roboto Condensed Light"/>
              </a:defRPr>
            </a:pPr>
            <a:endParaRPr/>
          </a:p>
        </p:txBody>
      </p:sp>
      <p:sp>
        <p:nvSpPr>
          <p:cNvPr id="1574" name="テキスト プレースホルダー 11"/>
          <p:cNvSpPr>
            <a:spLocks noGrp="1"/>
          </p:cNvSpPr>
          <p:nvPr>
            <p:ph type="body" sz="quarter" idx="21"/>
          </p:nvPr>
        </p:nvSpPr>
        <p:spPr>
          <a:xfrm>
            <a:off x="4878870" y="3045084"/>
            <a:ext cx="4042081" cy="624868"/>
          </a:xfrm>
          <a:prstGeom prst="rect">
            <a:avLst/>
          </a:prstGeom>
        </p:spPr>
        <p:txBody>
          <a:bodyPr lIns="81637" tIns="81637" rIns="81637" bIns="81637" anchor="ctr"/>
          <a:lstStyle/>
          <a:p>
            <a:pPr algn="ctr">
              <a:lnSpc>
                <a:spcPct val="120000"/>
              </a:lnSpc>
              <a:spcBef>
                <a:spcPts val="400"/>
              </a:spcBef>
              <a:defRPr sz="2000"/>
            </a:pPr>
            <a:endParaRPr/>
          </a:p>
        </p:txBody>
      </p:sp>
      <p:sp>
        <p:nvSpPr>
          <p:cNvPr id="1575" name="テキスト プレースホルダー 11"/>
          <p:cNvSpPr>
            <a:spLocks noGrp="1"/>
          </p:cNvSpPr>
          <p:nvPr>
            <p:ph type="body" sz="quarter" idx="22"/>
          </p:nvPr>
        </p:nvSpPr>
        <p:spPr>
          <a:xfrm>
            <a:off x="4875527" y="3774040"/>
            <a:ext cx="4042082" cy="624868"/>
          </a:xfrm>
          <a:prstGeom prst="rect">
            <a:avLst/>
          </a:prstGeom>
        </p:spPr>
        <p:txBody>
          <a:bodyPr lIns="81637" tIns="81637" rIns="81637" bIns="81637" anchor="ctr"/>
          <a:lstStyle/>
          <a:p>
            <a:pPr algn="ctr">
              <a:lnSpc>
                <a:spcPct val="120000"/>
              </a:lnSpc>
              <a:spcBef>
                <a:spcPts val="400"/>
              </a:spcBef>
              <a:defRPr sz="2000"/>
            </a:pPr>
            <a:endParaRPr/>
          </a:p>
        </p:txBody>
      </p:sp>
      <p:sp>
        <p:nvSpPr>
          <p:cNvPr id="1576" name="テキスト プレースホルダー 11"/>
          <p:cNvSpPr>
            <a:spLocks noGrp="1"/>
          </p:cNvSpPr>
          <p:nvPr>
            <p:ph type="body" sz="quarter" idx="23"/>
          </p:nvPr>
        </p:nvSpPr>
        <p:spPr>
          <a:xfrm>
            <a:off x="4875527" y="4520734"/>
            <a:ext cx="4042082" cy="624868"/>
          </a:xfrm>
          <a:prstGeom prst="rect">
            <a:avLst/>
          </a:prstGeom>
        </p:spPr>
        <p:txBody>
          <a:bodyPr lIns="81637" tIns="81637" rIns="81637" bIns="81637" anchor="ctr"/>
          <a:lstStyle/>
          <a:p>
            <a:pPr algn="ctr">
              <a:lnSpc>
                <a:spcPct val="120000"/>
              </a:lnSpc>
              <a:spcBef>
                <a:spcPts val="400"/>
              </a:spcBef>
              <a:defRPr sz="2000"/>
            </a:pPr>
            <a:endParaRPr/>
          </a:p>
        </p:txBody>
      </p:sp>
      <p:sp>
        <p:nvSpPr>
          <p:cNvPr id="1577" name="テキスト プレースホルダー 11"/>
          <p:cNvSpPr>
            <a:spLocks noGrp="1"/>
          </p:cNvSpPr>
          <p:nvPr>
            <p:ph type="body" sz="quarter" idx="24"/>
          </p:nvPr>
        </p:nvSpPr>
        <p:spPr>
          <a:xfrm>
            <a:off x="4878870" y="5267428"/>
            <a:ext cx="4042081" cy="624868"/>
          </a:xfrm>
          <a:prstGeom prst="rect">
            <a:avLst/>
          </a:prstGeom>
        </p:spPr>
        <p:txBody>
          <a:bodyPr lIns="81637" tIns="81637" rIns="81637" bIns="81637" anchor="ctr"/>
          <a:lstStyle/>
          <a:p>
            <a:pPr algn="ctr">
              <a:lnSpc>
                <a:spcPct val="120000"/>
              </a:lnSpc>
              <a:spcBef>
                <a:spcPts val="400"/>
              </a:spcBef>
              <a:defRPr sz="2000"/>
            </a:pPr>
            <a:endParaRPr/>
          </a:p>
        </p:txBody>
      </p:sp>
      <p:sp>
        <p:nvSpPr>
          <p:cNvPr id="1578" name="テキスト プレースホルダー 11"/>
          <p:cNvSpPr>
            <a:spLocks noGrp="1"/>
          </p:cNvSpPr>
          <p:nvPr>
            <p:ph type="body" sz="quarter" idx="25"/>
          </p:nvPr>
        </p:nvSpPr>
        <p:spPr>
          <a:xfrm>
            <a:off x="4883808" y="6031834"/>
            <a:ext cx="4042081" cy="624868"/>
          </a:xfrm>
          <a:prstGeom prst="rect">
            <a:avLst/>
          </a:prstGeom>
        </p:spPr>
        <p:txBody>
          <a:bodyPr lIns="81637" tIns="81637" rIns="81637" bIns="81637" anchor="ctr"/>
          <a:lstStyle/>
          <a:p>
            <a:pPr algn="ctr">
              <a:lnSpc>
                <a:spcPct val="120000"/>
              </a:lnSpc>
              <a:spcBef>
                <a:spcPts val="400"/>
              </a:spcBef>
              <a:defRPr sz="2000"/>
            </a:pPr>
            <a:endParaRPr/>
          </a:p>
        </p:txBody>
      </p:sp>
      <p:sp>
        <p:nvSpPr>
          <p:cNvPr id="1579" name="テキスト プレースホルダー 11"/>
          <p:cNvSpPr>
            <a:spLocks noGrp="1"/>
          </p:cNvSpPr>
          <p:nvPr>
            <p:ph type="body" sz="quarter" idx="26"/>
          </p:nvPr>
        </p:nvSpPr>
        <p:spPr>
          <a:xfrm>
            <a:off x="4871451" y="6773175"/>
            <a:ext cx="4042081" cy="624868"/>
          </a:xfrm>
          <a:prstGeom prst="rect">
            <a:avLst/>
          </a:prstGeom>
        </p:spPr>
        <p:txBody>
          <a:bodyPr lIns="81637" tIns="81637" rIns="81637" bIns="81637" anchor="ctr"/>
          <a:lstStyle/>
          <a:p>
            <a:pPr algn="ctr">
              <a:lnSpc>
                <a:spcPct val="120000"/>
              </a:lnSpc>
              <a:spcBef>
                <a:spcPts val="400"/>
              </a:spcBef>
              <a:defRPr sz="2000"/>
            </a:pPr>
            <a:endParaRPr/>
          </a:p>
        </p:txBody>
      </p:sp>
      <p:sp>
        <p:nvSpPr>
          <p:cNvPr id="1580" name="テキスト プレースホルダー 11"/>
          <p:cNvSpPr>
            <a:spLocks noGrp="1"/>
          </p:cNvSpPr>
          <p:nvPr>
            <p:ph type="body" sz="quarter" idx="27"/>
          </p:nvPr>
        </p:nvSpPr>
        <p:spPr>
          <a:xfrm>
            <a:off x="9007908" y="3045084"/>
            <a:ext cx="4042081" cy="624868"/>
          </a:xfrm>
          <a:prstGeom prst="rect">
            <a:avLst/>
          </a:prstGeom>
        </p:spPr>
        <p:txBody>
          <a:bodyPr lIns="81637" tIns="81637" rIns="81637" bIns="81637" anchor="ctr"/>
          <a:lstStyle/>
          <a:p>
            <a:pPr algn="ctr">
              <a:lnSpc>
                <a:spcPct val="120000"/>
              </a:lnSpc>
              <a:spcBef>
                <a:spcPts val="400"/>
              </a:spcBef>
              <a:defRPr sz="2000"/>
            </a:pPr>
            <a:endParaRPr/>
          </a:p>
        </p:txBody>
      </p:sp>
      <p:sp>
        <p:nvSpPr>
          <p:cNvPr id="1581" name="テキスト プレースホルダー 11"/>
          <p:cNvSpPr>
            <a:spLocks noGrp="1"/>
          </p:cNvSpPr>
          <p:nvPr>
            <p:ph type="body" sz="quarter" idx="28"/>
          </p:nvPr>
        </p:nvSpPr>
        <p:spPr>
          <a:xfrm>
            <a:off x="9004565" y="3774040"/>
            <a:ext cx="4042081" cy="624868"/>
          </a:xfrm>
          <a:prstGeom prst="rect">
            <a:avLst/>
          </a:prstGeom>
        </p:spPr>
        <p:txBody>
          <a:bodyPr lIns="81637" tIns="81637" rIns="81637" bIns="81637" anchor="ctr"/>
          <a:lstStyle/>
          <a:p>
            <a:pPr algn="ctr">
              <a:lnSpc>
                <a:spcPct val="120000"/>
              </a:lnSpc>
              <a:spcBef>
                <a:spcPts val="400"/>
              </a:spcBef>
              <a:defRPr sz="2000"/>
            </a:pPr>
            <a:endParaRPr/>
          </a:p>
        </p:txBody>
      </p:sp>
      <p:sp>
        <p:nvSpPr>
          <p:cNvPr id="1582" name="テキスト プレースホルダー 11"/>
          <p:cNvSpPr>
            <a:spLocks noGrp="1"/>
          </p:cNvSpPr>
          <p:nvPr>
            <p:ph type="body" sz="quarter" idx="29"/>
          </p:nvPr>
        </p:nvSpPr>
        <p:spPr>
          <a:xfrm>
            <a:off x="9004565" y="4520734"/>
            <a:ext cx="4042081" cy="624868"/>
          </a:xfrm>
          <a:prstGeom prst="rect">
            <a:avLst/>
          </a:prstGeom>
        </p:spPr>
        <p:txBody>
          <a:bodyPr lIns="81637" tIns="81637" rIns="81637" bIns="81637" anchor="ctr"/>
          <a:lstStyle/>
          <a:p>
            <a:pPr algn="ctr">
              <a:lnSpc>
                <a:spcPct val="120000"/>
              </a:lnSpc>
              <a:spcBef>
                <a:spcPts val="400"/>
              </a:spcBef>
              <a:defRPr sz="2000"/>
            </a:pPr>
            <a:endParaRPr/>
          </a:p>
        </p:txBody>
      </p:sp>
      <p:sp>
        <p:nvSpPr>
          <p:cNvPr id="1583" name="テキスト プレースホルダー 11"/>
          <p:cNvSpPr>
            <a:spLocks noGrp="1"/>
          </p:cNvSpPr>
          <p:nvPr>
            <p:ph type="body" sz="quarter" idx="30"/>
          </p:nvPr>
        </p:nvSpPr>
        <p:spPr>
          <a:xfrm>
            <a:off x="9007908" y="5267428"/>
            <a:ext cx="4042081" cy="624868"/>
          </a:xfrm>
          <a:prstGeom prst="rect">
            <a:avLst/>
          </a:prstGeom>
        </p:spPr>
        <p:txBody>
          <a:bodyPr lIns="81637" tIns="81637" rIns="81637" bIns="81637" anchor="ctr"/>
          <a:lstStyle/>
          <a:p>
            <a:pPr algn="ctr">
              <a:lnSpc>
                <a:spcPct val="120000"/>
              </a:lnSpc>
              <a:spcBef>
                <a:spcPts val="400"/>
              </a:spcBef>
              <a:defRPr sz="2000"/>
            </a:pPr>
            <a:endParaRPr/>
          </a:p>
        </p:txBody>
      </p:sp>
      <p:sp>
        <p:nvSpPr>
          <p:cNvPr id="1584" name="テキスト プレースホルダー 11"/>
          <p:cNvSpPr>
            <a:spLocks noGrp="1"/>
          </p:cNvSpPr>
          <p:nvPr>
            <p:ph type="body" sz="quarter" idx="31"/>
          </p:nvPr>
        </p:nvSpPr>
        <p:spPr>
          <a:xfrm>
            <a:off x="9012845" y="6031834"/>
            <a:ext cx="4042082" cy="624868"/>
          </a:xfrm>
          <a:prstGeom prst="rect">
            <a:avLst/>
          </a:prstGeom>
        </p:spPr>
        <p:txBody>
          <a:bodyPr lIns="81637" tIns="81637" rIns="81637" bIns="81637" anchor="ctr"/>
          <a:lstStyle/>
          <a:p>
            <a:pPr algn="ctr">
              <a:lnSpc>
                <a:spcPct val="120000"/>
              </a:lnSpc>
              <a:spcBef>
                <a:spcPts val="400"/>
              </a:spcBef>
              <a:defRPr sz="2000"/>
            </a:pPr>
            <a:endParaRPr/>
          </a:p>
        </p:txBody>
      </p:sp>
      <p:sp>
        <p:nvSpPr>
          <p:cNvPr id="1585" name="テキスト プレースホルダー 11"/>
          <p:cNvSpPr>
            <a:spLocks noGrp="1"/>
          </p:cNvSpPr>
          <p:nvPr>
            <p:ph type="body" sz="quarter" idx="32"/>
          </p:nvPr>
        </p:nvSpPr>
        <p:spPr>
          <a:xfrm>
            <a:off x="9000490" y="6773175"/>
            <a:ext cx="4042081" cy="624868"/>
          </a:xfrm>
          <a:prstGeom prst="rect">
            <a:avLst/>
          </a:prstGeom>
        </p:spPr>
        <p:txBody>
          <a:bodyPr lIns="81637" tIns="81637" rIns="81637" bIns="81637" anchor="ctr"/>
          <a:lstStyle/>
          <a:p>
            <a:pPr algn="ctr">
              <a:lnSpc>
                <a:spcPct val="120000"/>
              </a:lnSpc>
              <a:spcBef>
                <a:spcPts val="400"/>
              </a:spcBef>
              <a:defRPr sz="2000"/>
            </a:pPr>
            <a:endParaRPr/>
          </a:p>
        </p:txBody>
      </p:sp>
      <p:sp>
        <p:nvSpPr>
          <p:cNvPr id="1586" name="テキスト プレースホルダー 11"/>
          <p:cNvSpPr>
            <a:spLocks noGrp="1"/>
          </p:cNvSpPr>
          <p:nvPr>
            <p:ph type="body" sz="quarter" idx="33"/>
          </p:nvPr>
        </p:nvSpPr>
        <p:spPr>
          <a:xfrm>
            <a:off x="13100570" y="3045084"/>
            <a:ext cx="4042081" cy="624868"/>
          </a:xfrm>
          <a:prstGeom prst="rect">
            <a:avLst/>
          </a:prstGeom>
        </p:spPr>
        <p:txBody>
          <a:bodyPr lIns="81637" tIns="81637" rIns="81637" bIns="81637" anchor="ctr"/>
          <a:lstStyle/>
          <a:p>
            <a:pPr algn="ctr">
              <a:lnSpc>
                <a:spcPct val="120000"/>
              </a:lnSpc>
              <a:spcBef>
                <a:spcPts val="400"/>
              </a:spcBef>
              <a:defRPr sz="2000"/>
            </a:pPr>
            <a:endParaRPr/>
          </a:p>
        </p:txBody>
      </p:sp>
      <p:sp>
        <p:nvSpPr>
          <p:cNvPr id="1587" name="テキスト プレースホルダー 11"/>
          <p:cNvSpPr>
            <a:spLocks noGrp="1"/>
          </p:cNvSpPr>
          <p:nvPr>
            <p:ph type="body" sz="quarter" idx="34"/>
          </p:nvPr>
        </p:nvSpPr>
        <p:spPr>
          <a:xfrm>
            <a:off x="13097228" y="3774040"/>
            <a:ext cx="4042081" cy="624868"/>
          </a:xfrm>
          <a:prstGeom prst="rect">
            <a:avLst/>
          </a:prstGeom>
        </p:spPr>
        <p:txBody>
          <a:bodyPr lIns="81637" tIns="81637" rIns="81637" bIns="81637" anchor="ctr"/>
          <a:lstStyle/>
          <a:p>
            <a:pPr algn="ctr">
              <a:lnSpc>
                <a:spcPct val="120000"/>
              </a:lnSpc>
              <a:spcBef>
                <a:spcPts val="400"/>
              </a:spcBef>
              <a:defRPr sz="2000"/>
            </a:pPr>
            <a:endParaRPr/>
          </a:p>
        </p:txBody>
      </p:sp>
      <p:sp>
        <p:nvSpPr>
          <p:cNvPr id="1588" name="テキスト プレースホルダー 11"/>
          <p:cNvSpPr>
            <a:spLocks noGrp="1"/>
          </p:cNvSpPr>
          <p:nvPr>
            <p:ph type="body" sz="quarter" idx="35"/>
          </p:nvPr>
        </p:nvSpPr>
        <p:spPr>
          <a:xfrm>
            <a:off x="13097228" y="4520734"/>
            <a:ext cx="4042081" cy="624868"/>
          </a:xfrm>
          <a:prstGeom prst="rect">
            <a:avLst/>
          </a:prstGeom>
        </p:spPr>
        <p:txBody>
          <a:bodyPr lIns="81637" tIns="81637" rIns="81637" bIns="81637" anchor="ctr"/>
          <a:lstStyle/>
          <a:p>
            <a:pPr algn="ctr">
              <a:lnSpc>
                <a:spcPct val="120000"/>
              </a:lnSpc>
              <a:spcBef>
                <a:spcPts val="400"/>
              </a:spcBef>
              <a:defRPr sz="2000"/>
            </a:pPr>
            <a:endParaRPr/>
          </a:p>
        </p:txBody>
      </p:sp>
      <p:sp>
        <p:nvSpPr>
          <p:cNvPr id="1589" name="テキスト プレースホルダー 11"/>
          <p:cNvSpPr>
            <a:spLocks noGrp="1"/>
          </p:cNvSpPr>
          <p:nvPr>
            <p:ph type="body" sz="quarter" idx="36"/>
          </p:nvPr>
        </p:nvSpPr>
        <p:spPr>
          <a:xfrm>
            <a:off x="13100570" y="5267428"/>
            <a:ext cx="4042081" cy="624868"/>
          </a:xfrm>
          <a:prstGeom prst="rect">
            <a:avLst/>
          </a:prstGeom>
        </p:spPr>
        <p:txBody>
          <a:bodyPr lIns="81637" tIns="81637" rIns="81637" bIns="81637" anchor="ctr"/>
          <a:lstStyle/>
          <a:p>
            <a:pPr algn="ctr">
              <a:lnSpc>
                <a:spcPct val="120000"/>
              </a:lnSpc>
              <a:spcBef>
                <a:spcPts val="400"/>
              </a:spcBef>
              <a:defRPr sz="2000"/>
            </a:pPr>
            <a:endParaRPr/>
          </a:p>
        </p:txBody>
      </p:sp>
      <p:sp>
        <p:nvSpPr>
          <p:cNvPr id="1590" name="テキスト プレースホルダー 11"/>
          <p:cNvSpPr>
            <a:spLocks noGrp="1"/>
          </p:cNvSpPr>
          <p:nvPr>
            <p:ph type="body" sz="quarter" idx="37"/>
          </p:nvPr>
        </p:nvSpPr>
        <p:spPr>
          <a:xfrm>
            <a:off x="13105508" y="6031834"/>
            <a:ext cx="4042081" cy="624868"/>
          </a:xfrm>
          <a:prstGeom prst="rect">
            <a:avLst/>
          </a:prstGeom>
        </p:spPr>
        <p:txBody>
          <a:bodyPr lIns="81637" tIns="81637" rIns="81637" bIns="81637" anchor="ctr"/>
          <a:lstStyle/>
          <a:p>
            <a:pPr algn="ctr">
              <a:lnSpc>
                <a:spcPct val="120000"/>
              </a:lnSpc>
              <a:spcBef>
                <a:spcPts val="400"/>
              </a:spcBef>
              <a:defRPr sz="2000"/>
            </a:pPr>
            <a:endParaRPr/>
          </a:p>
        </p:txBody>
      </p:sp>
      <p:sp>
        <p:nvSpPr>
          <p:cNvPr id="1591" name="テキスト プレースホルダー 11"/>
          <p:cNvSpPr>
            <a:spLocks noGrp="1"/>
          </p:cNvSpPr>
          <p:nvPr>
            <p:ph type="body" sz="quarter" idx="38"/>
          </p:nvPr>
        </p:nvSpPr>
        <p:spPr>
          <a:xfrm>
            <a:off x="13093152" y="6773175"/>
            <a:ext cx="4042081" cy="624868"/>
          </a:xfrm>
          <a:prstGeom prst="rect">
            <a:avLst/>
          </a:prstGeom>
        </p:spPr>
        <p:txBody>
          <a:bodyPr lIns="81637" tIns="81637" rIns="81637" bIns="81637" anchor="ctr"/>
          <a:lstStyle/>
          <a:p>
            <a:pPr algn="ctr">
              <a:lnSpc>
                <a:spcPct val="120000"/>
              </a:lnSpc>
              <a:spcBef>
                <a:spcPts val="400"/>
              </a:spcBef>
              <a:defRPr sz="2000"/>
            </a:pPr>
            <a:endParaRPr/>
          </a:p>
        </p:txBody>
      </p:sp>
      <p:sp>
        <p:nvSpPr>
          <p:cNvPr id="1592" name="直線コネクタ 73"/>
          <p:cNvSpPr/>
          <p:nvPr/>
        </p:nvSpPr>
        <p:spPr>
          <a:xfrm flipH="1" flipV="1">
            <a:off x="3332955" y="7753789"/>
            <a:ext cx="11620501" cy="1"/>
          </a:xfrm>
          <a:prstGeom prst="line">
            <a:avLst/>
          </a:prstGeom>
          <a:ln w="12700">
            <a:solidFill>
              <a:srgbClr val="0094BB"/>
            </a:solidFill>
          </a:ln>
        </p:spPr>
        <p:txBody>
          <a:bodyPr lIns="45719" rIns="45719"/>
          <a:lstStyle/>
          <a:p>
            <a:endParaRPr/>
          </a:p>
        </p:txBody>
      </p:sp>
      <p:sp>
        <p:nvSpPr>
          <p:cNvPr id="1593" name="テキスト プレースホルダー 11"/>
          <p:cNvSpPr>
            <a:spLocks noGrp="1"/>
          </p:cNvSpPr>
          <p:nvPr>
            <p:ph type="body" sz="quarter" idx="39"/>
          </p:nvPr>
        </p:nvSpPr>
        <p:spPr>
          <a:xfrm>
            <a:off x="2097255" y="7975590"/>
            <a:ext cx="14102428" cy="1539113"/>
          </a:xfrm>
          <a:prstGeom prst="rect">
            <a:avLst/>
          </a:prstGeom>
        </p:spPr>
        <p:txBody>
          <a:bodyPr lIns="81637" tIns="81637" rIns="81637" bIns="81637"/>
          <a:lstStyle/>
          <a:p>
            <a:pPr algn="ctr">
              <a:lnSpc>
                <a:spcPct val="120000"/>
              </a:lnSpc>
              <a:spcBef>
                <a:spcPts val="0"/>
              </a:spcBef>
            </a:pPr>
            <a:endParaRPr/>
          </a:p>
        </p:txBody>
      </p:sp>
    </p:spTree>
  </p:cSld>
  <p:clrMapOvr>
    <a:masterClrMapping/>
  </p:clrMapOvr>
  <p:transition spd="med"/>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tx">
  <p:cSld name="Normal Table 3">
    <p:spTree>
      <p:nvGrpSpPr>
        <p:cNvPr id="1" name=""/>
        <p:cNvGrpSpPr/>
        <p:nvPr/>
      </p:nvGrpSpPr>
      <p:grpSpPr>
        <a:xfrm>
          <a:off x="0" y="0"/>
          <a:ext cx="0" cy="0"/>
          <a:chOff x="0" y="0"/>
          <a:chExt cx="0" cy="0"/>
        </a:xfrm>
      </p:grpSpPr>
      <p:sp>
        <p:nvSpPr>
          <p:cNvPr id="1600" name="直角三角形 8"/>
          <p:cNvSpPr/>
          <p:nvPr/>
        </p:nvSpPr>
        <p:spPr>
          <a:xfrm rot="10800000">
            <a:off x="16421955" y="-1370"/>
            <a:ext cx="1864459" cy="2350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1601" name="直角三角形 9"/>
          <p:cNvSpPr/>
          <p:nvPr/>
        </p:nvSpPr>
        <p:spPr>
          <a:xfrm rot="10800000">
            <a:off x="14212397" y="-1371"/>
            <a:ext cx="4095456" cy="1949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1602" name="直線コネクタ 6"/>
          <p:cNvSpPr/>
          <p:nvPr/>
        </p:nvSpPr>
        <p:spPr>
          <a:xfrm>
            <a:off x="603507" y="1273069"/>
            <a:ext cx="17079398" cy="1"/>
          </a:xfrm>
          <a:prstGeom prst="line">
            <a:avLst/>
          </a:prstGeom>
          <a:ln w="12700">
            <a:solidFill>
              <a:schemeClr val="accent1"/>
            </a:solidFill>
          </a:ln>
        </p:spPr>
        <p:txBody>
          <a:bodyPr lIns="45719" rIns="45719"/>
          <a:lstStyle/>
          <a:p>
            <a:endParaRPr/>
          </a:p>
        </p:txBody>
      </p:sp>
      <p:sp>
        <p:nvSpPr>
          <p:cNvPr id="1603" name="直線コネクタ 12"/>
          <p:cNvSpPr/>
          <p:nvPr/>
        </p:nvSpPr>
        <p:spPr>
          <a:xfrm flipV="1">
            <a:off x="17289110" y="9508984"/>
            <a:ext cx="1" cy="778016"/>
          </a:xfrm>
          <a:prstGeom prst="line">
            <a:avLst/>
          </a:prstGeom>
          <a:ln w="12700">
            <a:solidFill>
              <a:schemeClr val="accent1"/>
            </a:solidFill>
          </a:ln>
        </p:spPr>
        <p:txBody>
          <a:bodyPr lIns="45719" rIns="45719"/>
          <a:lstStyle/>
          <a:p>
            <a:endParaRPr/>
          </a:p>
        </p:txBody>
      </p:sp>
      <p:sp>
        <p:nvSpPr>
          <p:cNvPr id="1604" name="大標題文字"/>
          <p:cNvSpPr txBox="1">
            <a:spLocks noGrp="1"/>
          </p:cNvSpPr>
          <p:nvPr>
            <p:ph type="title"/>
          </p:nvPr>
        </p:nvSpPr>
        <p:spPr>
          <a:xfrm>
            <a:off x="592256" y="192949"/>
            <a:ext cx="16741861" cy="1125127"/>
          </a:xfrm>
          <a:prstGeom prst="rect">
            <a:avLst/>
          </a:prstGeom>
        </p:spPr>
        <p:txBody>
          <a:bodyPr lIns="81637" tIns="81637" rIns="81637" bIns="81637">
            <a:normAutofit/>
          </a:bodyPr>
          <a:lstStyle>
            <a:lvl1pPr algn="l">
              <a:defRPr sz="5400" spc="1500">
                <a:solidFill>
                  <a:schemeClr val="accent1"/>
                </a:solidFill>
              </a:defRPr>
            </a:lvl1pPr>
          </a:lstStyle>
          <a:p>
            <a:r>
              <a:t>大標題文字</a:t>
            </a:r>
          </a:p>
        </p:txBody>
      </p:sp>
      <p:sp>
        <p:nvSpPr>
          <p:cNvPr id="1605" name="幻燈片編號"/>
          <p:cNvSpPr txBox="1">
            <a:spLocks noGrp="1"/>
          </p:cNvSpPr>
          <p:nvPr>
            <p:ph type="sldNum" sz="quarter" idx="2"/>
          </p:nvPr>
        </p:nvSpPr>
        <p:spPr>
          <a:xfrm>
            <a:off x="17371930" y="9542273"/>
            <a:ext cx="626430" cy="645877"/>
          </a:xfrm>
          <a:prstGeom prst="rect">
            <a:avLst/>
          </a:prstGeom>
        </p:spPr>
        <p:txBody>
          <a:bodyPr lIns="81637" tIns="81637" rIns="81637" bIns="81637"/>
          <a:lstStyle>
            <a:lvl1pPr algn="l">
              <a:defRPr sz="3200">
                <a:solidFill>
                  <a:srgbClr val="A2A2A2"/>
                </a:solidFill>
                <a:latin typeface="Roboto Condensed Light"/>
                <a:ea typeface="Roboto Condensed Light"/>
                <a:cs typeface="Roboto Condensed Light"/>
                <a:sym typeface="Roboto Condensed Light"/>
              </a:defRPr>
            </a:lvl1pPr>
          </a:lstStyle>
          <a:p>
            <a:fld id="{86CB4B4D-7CA3-9044-876B-883B54F8677D}" type="slidenum">
              <a:t>‹#›</a:t>
            </a:fld>
            <a:endParaRPr/>
          </a:p>
        </p:txBody>
      </p:sp>
      <p:sp>
        <p:nvSpPr>
          <p:cNvPr id="1606" name="1 つの角を丸めた四角形 4"/>
          <p:cNvSpPr/>
          <p:nvPr/>
        </p:nvSpPr>
        <p:spPr>
          <a:xfrm flipH="1">
            <a:off x="1034617" y="1890577"/>
            <a:ext cx="3780421" cy="10484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0602" y="0"/>
                </a:lnTo>
                <a:cubicBezTo>
                  <a:pt x="21153" y="0"/>
                  <a:pt x="21600" y="1612"/>
                  <a:pt x="21600" y="3600"/>
                </a:cubicBezTo>
                <a:lnTo>
                  <a:pt x="21600" y="21600"/>
                </a:lnTo>
                <a:lnTo>
                  <a:pt x="0" y="21600"/>
                </a:lnTo>
                <a:close/>
              </a:path>
            </a:pathLst>
          </a:custGeom>
          <a:solidFill>
            <a:srgbClr val="00728F"/>
          </a:solidFill>
          <a:ln w="12700">
            <a:miter lim="400000"/>
            <a:tailEnd type="triangle"/>
          </a:ln>
        </p:spPr>
        <p:txBody>
          <a:bodyPr lIns="45719" rIns="45719" anchor="ctr"/>
          <a:lstStyle/>
          <a:p>
            <a:pPr algn="ctr">
              <a:defRPr>
                <a:solidFill>
                  <a:srgbClr val="FFFFFF"/>
                </a:solidFill>
              </a:defRPr>
            </a:pPr>
            <a:endParaRPr/>
          </a:p>
        </p:txBody>
      </p:sp>
      <p:sp>
        <p:nvSpPr>
          <p:cNvPr id="1607" name="正方形/長方形 5"/>
          <p:cNvSpPr/>
          <p:nvPr/>
        </p:nvSpPr>
        <p:spPr>
          <a:xfrm>
            <a:off x="4912736" y="1890577"/>
            <a:ext cx="3029417" cy="1048494"/>
          </a:xfrm>
          <a:prstGeom prst="rect">
            <a:avLst/>
          </a:prstGeom>
          <a:solidFill>
            <a:schemeClr val="accent1"/>
          </a:solidFill>
          <a:ln w="12700">
            <a:miter lim="400000"/>
            <a:tailEnd type="triangle"/>
          </a:ln>
        </p:spPr>
        <p:txBody>
          <a:bodyPr lIns="45719" rIns="45719" anchor="ctr"/>
          <a:lstStyle/>
          <a:p>
            <a:pPr algn="ctr">
              <a:defRPr>
                <a:solidFill>
                  <a:srgbClr val="FFFFFF"/>
                </a:solidFill>
              </a:defRPr>
            </a:pPr>
            <a:endParaRPr/>
          </a:p>
        </p:txBody>
      </p:sp>
      <p:sp>
        <p:nvSpPr>
          <p:cNvPr id="1608" name="正方形/長方形 6"/>
          <p:cNvSpPr/>
          <p:nvPr/>
        </p:nvSpPr>
        <p:spPr>
          <a:xfrm>
            <a:off x="8018081" y="1890577"/>
            <a:ext cx="3029417" cy="1048494"/>
          </a:xfrm>
          <a:prstGeom prst="rect">
            <a:avLst/>
          </a:prstGeom>
          <a:solidFill>
            <a:schemeClr val="accent1"/>
          </a:solidFill>
          <a:ln w="12700">
            <a:miter lim="400000"/>
            <a:tailEnd type="triangle"/>
          </a:ln>
        </p:spPr>
        <p:txBody>
          <a:bodyPr lIns="45719" rIns="45719" anchor="ctr"/>
          <a:lstStyle/>
          <a:p>
            <a:pPr algn="ctr">
              <a:defRPr>
                <a:solidFill>
                  <a:srgbClr val="FFFFFF"/>
                </a:solidFill>
              </a:defRPr>
            </a:pPr>
            <a:endParaRPr/>
          </a:p>
        </p:txBody>
      </p:sp>
      <p:sp>
        <p:nvSpPr>
          <p:cNvPr id="1609" name="1 つの角を丸めた四角形 7"/>
          <p:cNvSpPr/>
          <p:nvPr/>
        </p:nvSpPr>
        <p:spPr>
          <a:xfrm>
            <a:off x="14259560" y="1890577"/>
            <a:ext cx="2883090" cy="10484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0291" y="0"/>
                </a:lnTo>
                <a:cubicBezTo>
                  <a:pt x="21014" y="0"/>
                  <a:pt x="21600" y="1612"/>
                  <a:pt x="21600" y="3600"/>
                </a:cubicBezTo>
                <a:lnTo>
                  <a:pt x="21600" y="21600"/>
                </a:lnTo>
                <a:lnTo>
                  <a:pt x="0" y="21600"/>
                </a:lnTo>
                <a:close/>
              </a:path>
            </a:pathLst>
          </a:custGeom>
          <a:solidFill>
            <a:schemeClr val="accent1"/>
          </a:solidFill>
          <a:ln w="12700">
            <a:miter lim="400000"/>
            <a:tailEnd type="triangle"/>
          </a:ln>
        </p:spPr>
        <p:txBody>
          <a:bodyPr lIns="45719" rIns="45719" anchor="ctr"/>
          <a:lstStyle/>
          <a:p>
            <a:pPr algn="ctr">
              <a:defRPr>
                <a:solidFill>
                  <a:srgbClr val="FFFFFF"/>
                </a:solidFill>
              </a:defRPr>
            </a:pPr>
            <a:endParaRPr/>
          </a:p>
        </p:txBody>
      </p:sp>
      <p:sp>
        <p:nvSpPr>
          <p:cNvPr id="1610" name="正方形/長方形 8"/>
          <p:cNvSpPr/>
          <p:nvPr/>
        </p:nvSpPr>
        <p:spPr>
          <a:xfrm>
            <a:off x="1037959" y="3009661"/>
            <a:ext cx="3777079" cy="660290"/>
          </a:xfrm>
          <a:prstGeom prst="rect">
            <a:avLst/>
          </a:prstGeom>
          <a:solidFill>
            <a:schemeClr val="accent1"/>
          </a:solidFill>
          <a:ln w="12700">
            <a:miter lim="400000"/>
            <a:tailEnd type="triangle"/>
          </a:ln>
        </p:spPr>
        <p:txBody>
          <a:bodyPr lIns="45719" rIns="45719" anchor="ctr"/>
          <a:lstStyle/>
          <a:p>
            <a:pPr algn="ctr">
              <a:defRPr>
                <a:solidFill>
                  <a:srgbClr val="FFFFFF"/>
                </a:solidFill>
              </a:defRPr>
            </a:pPr>
            <a:endParaRPr/>
          </a:p>
        </p:txBody>
      </p:sp>
      <p:sp>
        <p:nvSpPr>
          <p:cNvPr id="1611" name="正方形/長方形 9"/>
          <p:cNvSpPr/>
          <p:nvPr/>
        </p:nvSpPr>
        <p:spPr>
          <a:xfrm>
            <a:off x="1037959" y="3756354"/>
            <a:ext cx="3777079" cy="660291"/>
          </a:xfrm>
          <a:prstGeom prst="rect">
            <a:avLst/>
          </a:prstGeom>
          <a:solidFill>
            <a:schemeClr val="accent1"/>
          </a:solidFill>
          <a:ln w="12700">
            <a:miter lim="400000"/>
            <a:tailEnd type="triangle"/>
          </a:ln>
        </p:spPr>
        <p:txBody>
          <a:bodyPr lIns="45719" rIns="45719" anchor="ctr"/>
          <a:lstStyle/>
          <a:p>
            <a:pPr algn="ctr">
              <a:defRPr>
                <a:solidFill>
                  <a:srgbClr val="FFFFFF"/>
                </a:solidFill>
              </a:defRPr>
            </a:pPr>
            <a:endParaRPr/>
          </a:p>
        </p:txBody>
      </p:sp>
      <p:sp>
        <p:nvSpPr>
          <p:cNvPr id="1612" name="正方形/長方形 10"/>
          <p:cNvSpPr/>
          <p:nvPr/>
        </p:nvSpPr>
        <p:spPr>
          <a:xfrm>
            <a:off x="1037959" y="4503049"/>
            <a:ext cx="3777079" cy="660291"/>
          </a:xfrm>
          <a:prstGeom prst="rect">
            <a:avLst/>
          </a:prstGeom>
          <a:solidFill>
            <a:schemeClr val="accent1"/>
          </a:solidFill>
          <a:ln w="12700">
            <a:miter lim="400000"/>
            <a:tailEnd type="triangle"/>
          </a:ln>
        </p:spPr>
        <p:txBody>
          <a:bodyPr lIns="45719" rIns="45719" anchor="ctr"/>
          <a:lstStyle/>
          <a:p>
            <a:pPr algn="ctr">
              <a:defRPr>
                <a:solidFill>
                  <a:srgbClr val="FFFFFF"/>
                </a:solidFill>
              </a:defRPr>
            </a:pPr>
            <a:endParaRPr/>
          </a:p>
        </p:txBody>
      </p:sp>
      <p:sp>
        <p:nvSpPr>
          <p:cNvPr id="1613" name="正方形/長方形 11"/>
          <p:cNvSpPr/>
          <p:nvPr/>
        </p:nvSpPr>
        <p:spPr>
          <a:xfrm>
            <a:off x="1037959" y="5249743"/>
            <a:ext cx="3777079" cy="660291"/>
          </a:xfrm>
          <a:prstGeom prst="rect">
            <a:avLst/>
          </a:prstGeom>
          <a:solidFill>
            <a:schemeClr val="accent1"/>
          </a:solidFill>
          <a:ln w="12700">
            <a:miter lim="400000"/>
            <a:tailEnd type="triangle"/>
          </a:ln>
        </p:spPr>
        <p:txBody>
          <a:bodyPr lIns="45719" rIns="45719" anchor="ctr"/>
          <a:lstStyle/>
          <a:p>
            <a:pPr algn="ctr">
              <a:defRPr>
                <a:solidFill>
                  <a:srgbClr val="FFFFFF"/>
                </a:solidFill>
              </a:defRPr>
            </a:pPr>
            <a:endParaRPr/>
          </a:p>
        </p:txBody>
      </p:sp>
      <p:sp>
        <p:nvSpPr>
          <p:cNvPr id="1614" name="正方形/長方形 12"/>
          <p:cNvSpPr/>
          <p:nvPr/>
        </p:nvSpPr>
        <p:spPr>
          <a:xfrm>
            <a:off x="1037959" y="5996437"/>
            <a:ext cx="3777079" cy="660291"/>
          </a:xfrm>
          <a:prstGeom prst="rect">
            <a:avLst/>
          </a:prstGeom>
          <a:solidFill>
            <a:schemeClr val="accent1"/>
          </a:solidFill>
          <a:ln w="12700">
            <a:miter lim="400000"/>
            <a:tailEnd type="triangle"/>
          </a:ln>
        </p:spPr>
        <p:txBody>
          <a:bodyPr lIns="45719" rIns="45719" anchor="ctr"/>
          <a:lstStyle/>
          <a:p>
            <a:pPr algn="ctr">
              <a:defRPr>
                <a:solidFill>
                  <a:srgbClr val="FFFFFF"/>
                </a:solidFill>
              </a:defRPr>
            </a:pPr>
            <a:endParaRPr/>
          </a:p>
        </p:txBody>
      </p:sp>
      <p:sp>
        <p:nvSpPr>
          <p:cNvPr id="1615" name="1 つの角を丸めた四角形 13"/>
          <p:cNvSpPr/>
          <p:nvPr/>
        </p:nvSpPr>
        <p:spPr>
          <a:xfrm flipH="1" flipV="1">
            <a:off x="1037959" y="6743133"/>
            <a:ext cx="3777079" cy="66029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0405" y="0"/>
                </a:lnTo>
                <a:cubicBezTo>
                  <a:pt x="21065" y="0"/>
                  <a:pt x="21600" y="3060"/>
                  <a:pt x="21600" y="6834"/>
                </a:cubicBezTo>
                <a:lnTo>
                  <a:pt x="21600" y="21600"/>
                </a:lnTo>
                <a:lnTo>
                  <a:pt x="0" y="21600"/>
                </a:lnTo>
                <a:close/>
              </a:path>
            </a:pathLst>
          </a:custGeom>
          <a:solidFill>
            <a:schemeClr val="accent1"/>
          </a:solidFill>
          <a:ln w="12700">
            <a:miter lim="400000"/>
            <a:tailEnd type="triangle"/>
          </a:ln>
        </p:spPr>
        <p:txBody>
          <a:bodyPr lIns="45719" rIns="45719" anchor="ctr"/>
          <a:lstStyle/>
          <a:p>
            <a:pPr algn="ctr">
              <a:defRPr>
                <a:solidFill>
                  <a:srgbClr val="FFFFFF"/>
                </a:solidFill>
              </a:defRPr>
            </a:pPr>
            <a:endParaRPr/>
          </a:p>
        </p:txBody>
      </p:sp>
      <p:sp>
        <p:nvSpPr>
          <p:cNvPr id="1616" name="正方形/長方形 16"/>
          <p:cNvSpPr/>
          <p:nvPr/>
        </p:nvSpPr>
        <p:spPr>
          <a:xfrm>
            <a:off x="4912736" y="3009661"/>
            <a:ext cx="3029417" cy="660290"/>
          </a:xfrm>
          <a:prstGeom prst="rect">
            <a:avLst/>
          </a:prstGeom>
          <a:solidFill>
            <a:srgbClr val="BFF2FF"/>
          </a:solidFill>
          <a:ln w="12700">
            <a:miter lim="400000"/>
            <a:tailEnd type="triangle"/>
          </a:ln>
        </p:spPr>
        <p:txBody>
          <a:bodyPr lIns="45719" rIns="45719" anchor="ctr"/>
          <a:lstStyle/>
          <a:p>
            <a:pPr algn="ctr">
              <a:defRPr>
                <a:solidFill>
                  <a:srgbClr val="FFFFFF"/>
                </a:solidFill>
              </a:defRPr>
            </a:pPr>
            <a:endParaRPr/>
          </a:p>
        </p:txBody>
      </p:sp>
      <p:sp>
        <p:nvSpPr>
          <p:cNvPr id="1617" name="正方形/長方形 17"/>
          <p:cNvSpPr/>
          <p:nvPr/>
        </p:nvSpPr>
        <p:spPr>
          <a:xfrm>
            <a:off x="4912736" y="3756354"/>
            <a:ext cx="3029417" cy="660291"/>
          </a:xfrm>
          <a:prstGeom prst="rect">
            <a:avLst/>
          </a:prstGeom>
          <a:solidFill>
            <a:srgbClr val="7FE5FF"/>
          </a:solidFill>
          <a:ln w="12700">
            <a:miter lim="400000"/>
            <a:tailEnd type="triangle"/>
          </a:ln>
        </p:spPr>
        <p:txBody>
          <a:bodyPr lIns="45719" rIns="45719" anchor="ctr"/>
          <a:lstStyle/>
          <a:p>
            <a:pPr algn="ctr">
              <a:defRPr>
                <a:solidFill>
                  <a:srgbClr val="FFFFFF"/>
                </a:solidFill>
              </a:defRPr>
            </a:pPr>
            <a:endParaRPr/>
          </a:p>
        </p:txBody>
      </p:sp>
      <p:sp>
        <p:nvSpPr>
          <p:cNvPr id="1618" name="正方形/長方形 18"/>
          <p:cNvSpPr/>
          <p:nvPr/>
        </p:nvSpPr>
        <p:spPr>
          <a:xfrm>
            <a:off x="4912736" y="4503049"/>
            <a:ext cx="3029417" cy="660291"/>
          </a:xfrm>
          <a:prstGeom prst="rect">
            <a:avLst/>
          </a:prstGeom>
          <a:solidFill>
            <a:srgbClr val="BFF2FF"/>
          </a:solidFill>
          <a:ln w="12700">
            <a:miter lim="400000"/>
            <a:tailEnd type="triangle"/>
          </a:ln>
        </p:spPr>
        <p:txBody>
          <a:bodyPr lIns="45719" rIns="45719" anchor="ctr"/>
          <a:lstStyle/>
          <a:p>
            <a:pPr algn="ctr">
              <a:defRPr>
                <a:solidFill>
                  <a:srgbClr val="FFFFFF"/>
                </a:solidFill>
              </a:defRPr>
            </a:pPr>
            <a:endParaRPr/>
          </a:p>
        </p:txBody>
      </p:sp>
      <p:sp>
        <p:nvSpPr>
          <p:cNvPr id="1619" name="正方形/長方形 19"/>
          <p:cNvSpPr/>
          <p:nvPr/>
        </p:nvSpPr>
        <p:spPr>
          <a:xfrm>
            <a:off x="4912736" y="5249743"/>
            <a:ext cx="3029417" cy="660291"/>
          </a:xfrm>
          <a:prstGeom prst="rect">
            <a:avLst/>
          </a:prstGeom>
          <a:solidFill>
            <a:srgbClr val="7FE5FF"/>
          </a:solidFill>
          <a:ln w="12700">
            <a:miter lim="400000"/>
            <a:tailEnd type="triangle"/>
          </a:ln>
        </p:spPr>
        <p:txBody>
          <a:bodyPr lIns="45719" rIns="45719" anchor="ctr"/>
          <a:lstStyle/>
          <a:p>
            <a:pPr algn="ctr">
              <a:defRPr>
                <a:solidFill>
                  <a:srgbClr val="FFFFFF"/>
                </a:solidFill>
              </a:defRPr>
            </a:pPr>
            <a:endParaRPr/>
          </a:p>
        </p:txBody>
      </p:sp>
      <p:sp>
        <p:nvSpPr>
          <p:cNvPr id="1620" name="正方形/長方形 20"/>
          <p:cNvSpPr/>
          <p:nvPr/>
        </p:nvSpPr>
        <p:spPr>
          <a:xfrm>
            <a:off x="4912736" y="5996437"/>
            <a:ext cx="3029417" cy="660291"/>
          </a:xfrm>
          <a:prstGeom prst="rect">
            <a:avLst/>
          </a:prstGeom>
          <a:solidFill>
            <a:srgbClr val="BFF2FF"/>
          </a:solidFill>
          <a:ln w="12700">
            <a:miter lim="400000"/>
            <a:tailEnd type="triangle"/>
          </a:ln>
        </p:spPr>
        <p:txBody>
          <a:bodyPr lIns="45719" rIns="45719" anchor="ctr"/>
          <a:lstStyle/>
          <a:p>
            <a:pPr algn="ctr">
              <a:defRPr>
                <a:solidFill>
                  <a:srgbClr val="FFFFFF"/>
                </a:solidFill>
              </a:defRPr>
            </a:pPr>
            <a:endParaRPr/>
          </a:p>
        </p:txBody>
      </p:sp>
      <p:sp>
        <p:nvSpPr>
          <p:cNvPr id="1621" name="正方形/長方形 21"/>
          <p:cNvSpPr/>
          <p:nvPr/>
        </p:nvSpPr>
        <p:spPr>
          <a:xfrm>
            <a:off x="4912736" y="6743133"/>
            <a:ext cx="3029417" cy="660291"/>
          </a:xfrm>
          <a:prstGeom prst="rect">
            <a:avLst/>
          </a:prstGeom>
          <a:solidFill>
            <a:srgbClr val="7FE5FF"/>
          </a:solidFill>
          <a:ln w="12700">
            <a:miter lim="400000"/>
            <a:tailEnd type="triangle"/>
          </a:ln>
        </p:spPr>
        <p:txBody>
          <a:bodyPr lIns="45719" rIns="45719" anchor="ctr"/>
          <a:lstStyle/>
          <a:p>
            <a:pPr algn="ctr">
              <a:defRPr>
                <a:solidFill>
                  <a:srgbClr val="FFFFFF"/>
                </a:solidFill>
              </a:defRPr>
            </a:pPr>
            <a:endParaRPr/>
          </a:p>
        </p:txBody>
      </p:sp>
      <p:sp>
        <p:nvSpPr>
          <p:cNvPr id="1622" name="正方形/長方形 22"/>
          <p:cNvSpPr/>
          <p:nvPr/>
        </p:nvSpPr>
        <p:spPr>
          <a:xfrm>
            <a:off x="8018081" y="3009661"/>
            <a:ext cx="3029417" cy="660290"/>
          </a:xfrm>
          <a:prstGeom prst="rect">
            <a:avLst/>
          </a:prstGeom>
          <a:solidFill>
            <a:srgbClr val="BFF2FF"/>
          </a:solidFill>
          <a:ln w="12700">
            <a:miter lim="400000"/>
            <a:tailEnd type="triangle"/>
          </a:ln>
        </p:spPr>
        <p:txBody>
          <a:bodyPr lIns="45719" rIns="45719" anchor="ctr"/>
          <a:lstStyle/>
          <a:p>
            <a:pPr algn="ctr">
              <a:defRPr>
                <a:solidFill>
                  <a:srgbClr val="FFFFFF"/>
                </a:solidFill>
              </a:defRPr>
            </a:pPr>
            <a:endParaRPr/>
          </a:p>
        </p:txBody>
      </p:sp>
      <p:sp>
        <p:nvSpPr>
          <p:cNvPr id="1623" name="正方形/長方形 23"/>
          <p:cNvSpPr/>
          <p:nvPr/>
        </p:nvSpPr>
        <p:spPr>
          <a:xfrm>
            <a:off x="8018081" y="3756354"/>
            <a:ext cx="3029417" cy="660291"/>
          </a:xfrm>
          <a:prstGeom prst="rect">
            <a:avLst/>
          </a:prstGeom>
          <a:solidFill>
            <a:srgbClr val="7FE5FF"/>
          </a:solidFill>
          <a:ln w="12700">
            <a:miter lim="400000"/>
            <a:tailEnd type="triangle"/>
          </a:ln>
        </p:spPr>
        <p:txBody>
          <a:bodyPr lIns="45719" rIns="45719" anchor="ctr"/>
          <a:lstStyle/>
          <a:p>
            <a:pPr algn="ctr">
              <a:defRPr>
                <a:solidFill>
                  <a:srgbClr val="FFFFFF"/>
                </a:solidFill>
              </a:defRPr>
            </a:pPr>
            <a:endParaRPr/>
          </a:p>
        </p:txBody>
      </p:sp>
      <p:sp>
        <p:nvSpPr>
          <p:cNvPr id="1624" name="正方形/長方形 24"/>
          <p:cNvSpPr/>
          <p:nvPr/>
        </p:nvSpPr>
        <p:spPr>
          <a:xfrm>
            <a:off x="8018081" y="4503049"/>
            <a:ext cx="3029417" cy="660291"/>
          </a:xfrm>
          <a:prstGeom prst="rect">
            <a:avLst/>
          </a:prstGeom>
          <a:solidFill>
            <a:srgbClr val="BFF2FF"/>
          </a:solidFill>
          <a:ln w="12700">
            <a:miter lim="400000"/>
            <a:tailEnd type="triangle"/>
          </a:ln>
        </p:spPr>
        <p:txBody>
          <a:bodyPr lIns="45719" rIns="45719" anchor="ctr"/>
          <a:lstStyle/>
          <a:p>
            <a:pPr algn="ctr">
              <a:defRPr>
                <a:solidFill>
                  <a:srgbClr val="FFFFFF"/>
                </a:solidFill>
              </a:defRPr>
            </a:pPr>
            <a:endParaRPr/>
          </a:p>
        </p:txBody>
      </p:sp>
      <p:sp>
        <p:nvSpPr>
          <p:cNvPr id="1625" name="正方形/長方形 25"/>
          <p:cNvSpPr/>
          <p:nvPr/>
        </p:nvSpPr>
        <p:spPr>
          <a:xfrm>
            <a:off x="8018081" y="5249743"/>
            <a:ext cx="3029417" cy="660291"/>
          </a:xfrm>
          <a:prstGeom prst="rect">
            <a:avLst/>
          </a:prstGeom>
          <a:solidFill>
            <a:srgbClr val="7FE5FF"/>
          </a:solidFill>
          <a:ln w="12700">
            <a:miter lim="400000"/>
            <a:tailEnd type="triangle"/>
          </a:ln>
        </p:spPr>
        <p:txBody>
          <a:bodyPr lIns="45719" rIns="45719" anchor="ctr"/>
          <a:lstStyle/>
          <a:p>
            <a:pPr algn="ctr">
              <a:defRPr>
                <a:solidFill>
                  <a:srgbClr val="FFFFFF"/>
                </a:solidFill>
              </a:defRPr>
            </a:pPr>
            <a:endParaRPr/>
          </a:p>
        </p:txBody>
      </p:sp>
      <p:sp>
        <p:nvSpPr>
          <p:cNvPr id="1626" name="正方形/長方形 26"/>
          <p:cNvSpPr/>
          <p:nvPr/>
        </p:nvSpPr>
        <p:spPr>
          <a:xfrm>
            <a:off x="8018081" y="5996437"/>
            <a:ext cx="3029417" cy="660291"/>
          </a:xfrm>
          <a:prstGeom prst="rect">
            <a:avLst/>
          </a:prstGeom>
          <a:solidFill>
            <a:srgbClr val="BFF2FF"/>
          </a:solidFill>
          <a:ln w="12700">
            <a:miter lim="400000"/>
            <a:tailEnd type="triangle"/>
          </a:ln>
        </p:spPr>
        <p:txBody>
          <a:bodyPr lIns="45719" rIns="45719" anchor="ctr"/>
          <a:lstStyle/>
          <a:p>
            <a:pPr algn="ctr">
              <a:defRPr>
                <a:solidFill>
                  <a:srgbClr val="FFFFFF"/>
                </a:solidFill>
              </a:defRPr>
            </a:pPr>
            <a:endParaRPr/>
          </a:p>
        </p:txBody>
      </p:sp>
      <p:sp>
        <p:nvSpPr>
          <p:cNvPr id="1627" name="正方形/長方形 27"/>
          <p:cNvSpPr/>
          <p:nvPr/>
        </p:nvSpPr>
        <p:spPr>
          <a:xfrm>
            <a:off x="8018081" y="6743133"/>
            <a:ext cx="3029417" cy="660291"/>
          </a:xfrm>
          <a:prstGeom prst="rect">
            <a:avLst/>
          </a:prstGeom>
          <a:solidFill>
            <a:srgbClr val="7FE5FF"/>
          </a:solidFill>
          <a:ln w="12700">
            <a:miter lim="400000"/>
            <a:tailEnd type="triangle"/>
          </a:ln>
        </p:spPr>
        <p:txBody>
          <a:bodyPr lIns="45719" rIns="45719" anchor="ctr"/>
          <a:lstStyle/>
          <a:p>
            <a:pPr algn="ctr">
              <a:defRPr>
                <a:solidFill>
                  <a:srgbClr val="FFFFFF"/>
                </a:solidFill>
              </a:defRPr>
            </a:pPr>
            <a:endParaRPr/>
          </a:p>
        </p:txBody>
      </p:sp>
      <p:sp>
        <p:nvSpPr>
          <p:cNvPr id="1628" name="正方形/長方形 28"/>
          <p:cNvSpPr/>
          <p:nvPr/>
        </p:nvSpPr>
        <p:spPr>
          <a:xfrm>
            <a:off x="14259560" y="3009661"/>
            <a:ext cx="2883090" cy="660290"/>
          </a:xfrm>
          <a:prstGeom prst="rect">
            <a:avLst/>
          </a:prstGeom>
          <a:solidFill>
            <a:srgbClr val="BFF2FF"/>
          </a:solidFill>
          <a:ln w="12700">
            <a:miter lim="400000"/>
            <a:tailEnd type="triangle"/>
          </a:ln>
        </p:spPr>
        <p:txBody>
          <a:bodyPr lIns="45719" rIns="45719" anchor="ctr"/>
          <a:lstStyle/>
          <a:p>
            <a:pPr algn="ctr">
              <a:defRPr>
                <a:solidFill>
                  <a:srgbClr val="FFFFFF"/>
                </a:solidFill>
              </a:defRPr>
            </a:pPr>
            <a:endParaRPr/>
          </a:p>
        </p:txBody>
      </p:sp>
      <p:sp>
        <p:nvSpPr>
          <p:cNvPr id="1629" name="正方形/長方形 29"/>
          <p:cNvSpPr/>
          <p:nvPr/>
        </p:nvSpPr>
        <p:spPr>
          <a:xfrm>
            <a:off x="14259560" y="3756354"/>
            <a:ext cx="2883090" cy="660291"/>
          </a:xfrm>
          <a:prstGeom prst="rect">
            <a:avLst/>
          </a:prstGeom>
          <a:solidFill>
            <a:srgbClr val="7FE5FF"/>
          </a:solidFill>
          <a:ln w="12700">
            <a:miter lim="400000"/>
            <a:tailEnd type="triangle"/>
          </a:ln>
        </p:spPr>
        <p:txBody>
          <a:bodyPr lIns="45719" rIns="45719" anchor="ctr"/>
          <a:lstStyle/>
          <a:p>
            <a:pPr algn="ctr">
              <a:defRPr>
                <a:solidFill>
                  <a:srgbClr val="FFFFFF"/>
                </a:solidFill>
              </a:defRPr>
            </a:pPr>
            <a:endParaRPr/>
          </a:p>
        </p:txBody>
      </p:sp>
      <p:sp>
        <p:nvSpPr>
          <p:cNvPr id="1630" name="正方形/長方形 30"/>
          <p:cNvSpPr/>
          <p:nvPr/>
        </p:nvSpPr>
        <p:spPr>
          <a:xfrm>
            <a:off x="14259560" y="4503049"/>
            <a:ext cx="2883090" cy="660291"/>
          </a:xfrm>
          <a:prstGeom prst="rect">
            <a:avLst/>
          </a:prstGeom>
          <a:solidFill>
            <a:srgbClr val="BFF2FF"/>
          </a:solidFill>
          <a:ln w="12700">
            <a:miter lim="400000"/>
            <a:tailEnd type="triangle"/>
          </a:ln>
        </p:spPr>
        <p:txBody>
          <a:bodyPr lIns="45719" rIns="45719" anchor="ctr"/>
          <a:lstStyle/>
          <a:p>
            <a:pPr algn="ctr">
              <a:defRPr>
                <a:solidFill>
                  <a:srgbClr val="FFFFFF"/>
                </a:solidFill>
              </a:defRPr>
            </a:pPr>
            <a:endParaRPr/>
          </a:p>
        </p:txBody>
      </p:sp>
      <p:sp>
        <p:nvSpPr>
          <p:cNvPr id="1631" name="正方形/長方形 31"/>
          <p:cNvSpPr/>
          <p:nvPr/>
        </p:nvSpPr>
        <p:spPr>
          <a:xfrm>
            <a:off x="14259560" y="5249743"/>
            <a:ext cx="2883090" cy="660291"/>
          </a:xfrm>
          <a:prstGeom prst="rect">
            <a:avLst/>
          </a:prstGeom>
          <a:solidFill>
            <a:srgbClr val="7FE5FF"/>
          </a:solidFill>
          <a:ln w="12700">
            <a:miter lim="400000"/>
            <a:tailEnd type="triangle"/>
          </a:ln>
        </p:spPr>
        <p:txBody>
          <a:bodyPr lIns="45719" rIns="45719" anchor="ctr"/>
          <a:lstStyle/>
          <a:p>
            <a:pPr algn="ctr">
              <a:defRPr>
                <a:solidFill>
                  <a:srgbClr val="FFFFFF"/>
                </a:solidFill>
              </a:defRPr>
            </a:pPr>
            <a:endParaRPr/>
          </a:p>
        </p:txBody>
      </p:sp>
      <p:sp>
        <p:nvSpPr>
          <p:cNvPr id="1632" name="正方形/長方形 32"/>
          <p:cNvSpPr/>
          <p:nvPr/>
        </p:nvSpPr>
        <p:spPr>
          <a:xfrm>
            <a:off x="14259560" y="5996437"/>
            <a:ext cx="2883090" cy="660291"/>
          </a:xfrm>
          <a:prstGeom prst="rect">
            <a:avLst/>
          </a:prstGeom>
          <a:solidFill>
            <a:srgbClr val="BFF2FF"/>
          </a:solidFill>
          <a:ln w="12700">
            <a:miter lim="400000"/>
            <a:tailEnd type="triangle"/>
          </a:ln>
        </p:spPr>
        <p:txBody>
          <a:bodyPr lIns="45719" rIns="45719" anchor="ctr"/>
          <a:lstStyle/>
          <a:p>
            <a:pPr algn="ctr">
              <a:defRPr>
                <a:solidFill>
                  <a:srgbClr val="FFFFFF"/>
                </a:solidFill>
              </a:defRPr>
            </a:pPr>
            <a:endParaRPr/>
          </a:p>
        </p:txBody>
      </p:sp>
      <p:sp>
        <p:nvSpPr>
          <p:cNvPr id="1633" name="1 つの角を丸めた四角形 33"/>
          <p:cNvSpPr/>
          <p:nvPr/>
        </p:nvSpPr>
        <p:spPr>
          <a:xfrm flipV="1">
            <a:off x="14259560" y="6743133"/>
            <a:ext cx="2883090" cy="66029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942" y="0"/>
                </a:lnTo>
                <a:cubicBezTo>
                  <a:pt x="20858" y="0"/>
                  <a:pt x="21600" y="3241"/>
                  <a:pt x="21600" y="7238"/>
                </a:cubicBezTo>
                <a:lnTo>
                  <a:pt x="21600" y="21600"/>
                </a:lnTo>
                <a:lnTo>
                  <a:pt x="0" y="21600"/>
                </a:lnTo>
                <a:close/>
              </a:path>
            </a:pathLst>
          </a:custGeom>
          <a:solidFill>
            <a:srgbClr val="7FE5FF"/>
          </a:solidFill>
          <a:ln w="12700">
            <a:miter lim="400000"/>
            <a:tailEnd type="triangle"/>
          </a:ln>
        </p:spPr>
        <p:txBody>
          <a:bodyPr lIns="45719" rIns="45719" anchor="ctr"/>
          <a:lstStyle/>
          <a:p>
            <a:pPr algn="ctr">
              <a:defRPr>
                <a:solidFill>
                  <a:srgbClr val="FFFFFF"/>
                </a:solidFill>
              </a:defRPr>
            </a:pPr>
            <a:endParaRPr/>
          </a:p>
        </p:txBody>
      </p:sp>
      <p:sp>
        <p:nvSpPr>
          <p:cNvPr id="1634" name="內文層級一…"/>
          <p:cNvSpPr txBox="1">
            <a:spLocks noGrp="1"/>
          </p:cNvSpPr>
          <p:nvPr>
            <p:ph type="body" sz="quarter" idx="1"/>
          </p:nvPr>
        </p:nvSpPr>
        <p:spPr>
          <a:xfrm>
            <a:off x="4912736" y="2028220"/>
            <a:ext cx="3029418" cy="773204"/>
          </a:xfrm>
          <a:prstGeom prst="rect">
            <a:avLst/>
          </a:prstGeom>
        </p:spPr>
        <p:txBody>
          <a:bodyPr lIns="81637" tIns="81637" rIns="81637" bIns="81637" anchor="ctr"/>
          <a:lstStyle>
            <a:lvl1pPr algn="ctr">
              <a:lnSpc>
                <a:spcPct val="120000"/>
              </a:lnSpc>
              <a:defRPr spc="300">
                <a:solidFill>
                  <a:srgbClr val="FFFFFF"/>
                </a:solidFill>
                <a:latin typeface="Roboto Condensed Light"/>
                <a:ea typeface="Roboto Condensed Light"/>
                <a:cs typeface="Roboto Condensed Light"/>
                <a:sym typeface="Roboto Condensed Light"/>
              </a:defRPr>
            </a:lvl1pPr>
            <a:lvl2pPr marL="1253721" indent="-437344" algn="ctr">
              <a:lnSpc>
                <a:spcPct val="120000"/>
              </a:lnSpc>
              <a:defRPr spc="300">
                <a:solidFill>
                  <a:srgbClr val="FFFFFF"/>
                </a:solidFill>
                <a:latin typeface="Roboto Condensed Light"/>
                <a:ea typeface="Roboto Condensed Light"/>
                <a:cs typeface="Roboto Condensed Light"/>
                <a:sym typeface="Roboto Condensed Light"/>
              </a:defRPr>
            </a:lvl2pPr>
            <a:lvl3pPr marL="1982628" indent="-349875" algn="ctr">
              <a:lnSpc>
                <a:spcPct val="120000"/>
              </a:lnSpc>
              <a:defRPr spc="300">
                <a:solidFill>
                  <a:srgbClr val="FFFFFF"/>
                </a:solidFill>
                <a:latin typeface="Roboto Condensed Light"/>
                <a:ea typeface="Roboto Condensed Light"/>
                <a:cs typeface="Roboto Condensed Light"/>
                <a:sym typeface="Roboto Condensed Light"/>
              </a:defRPr>
            </a:lvl3pPr>
            <a:lvl4pPr marL="2799004" indent="-349875" algn="ctr">
              <a:lnSpc>
                <a:spcPct val="120000"/>
              </a:lnSpc>
              <a:defRPr spc="300">
                <a:solidFill>
                  <a:srgbClr val="FFFFFF"/>
                </a:solidFill>
                <a:latin typeface="Roboto Condensed Light"/>
                <a:ea typeface="Roboto Condensed Light"/>
                <a:cs typeface="Roboto Condensed Light"/>
                <a:sym typeface="Roboto Condensed Light"/>
              </a:defRPr>
            </a:lvl4pPr>
            <a:lvl5pPr marL="3615380" indent="-349875" algn="ctr">
              <a:lnSpc>
                <a:spcPct val="120000"/>
              </a:lnSpc>
              <a:defRPr spc="300">
                <a:solidFill>
                  <a:srgbClr val="FFFFFF"/>
                </a:solidFill>
                <a:latin typeface="Roboto Condensed Light"/>
                <a:ea typeface="Roboto Condensed Light"/>
                <a:cs typeface="Roboto Condensed Light"/>
                <a:sym typeface="Roboto Condensed Light"/>
              </a:defRPr>
            </a:lvl5pPr>
          </a:lstStyle>
          <a:p>
            <a:r>
              <a:t>內文層級一</a:t>
            </a:r>
          </a:p>
          <a:p>
            <a:pPr lvl="1"/>
            <a:r>
              <a:t>內文層級二</a:t>
            </a:r>
          </a:p>
          <a:p>
            <a:pPr lvl="2"/>
            <a:r>
              <a:t>內文層級三</a:t>
            </a:r>
          </a:p>
          <a:p>
            <a:pPr lvl="3"/>
            <a:r>
              <a:t>內文層級四</a:t>
            </a:r>
          </a:p>
          <a:p>
            <a:pPr lvl="4"/>
            <a:r>
              <a:t>內文層級五</a:t>
            </a:r>
          </a:p>
        </p:txBody>
      </p:sp>
      <p:sp>
        <p:nvSpPr>
          <p:cNvPr id="1635" name="テキスト プレースホルダー 11"/>
          <p:cNvSpPr>
            <a:spLocks noGrp="1"/>
          </p:cNvSpPr>
          <p:nvPr>
            <p:ph type="body" sz="quarter" idx="13"/>
          </p:nvPr>
        </p:nvSpPr>
        <p:spPr>
          <a:xfrm>
            <a:off x="8028851" y="2028220"/>
            <a:ext cx="3029417" cy="773204"/>
          </a:xfrm>
          <a:prstGeom prst="rect">
            <a:avLst/>
          </a:prstGeom>
        </p:spPr>
        <p:txBody>
          <a:bodyPr lIns="81637" tIns="81637" rIns="81637" bIns="81637" anchor="ctr"/>
          <a:lstStyle/>
          <a:p>
            <a:pPr algn="ctr">
              <a:lnSpc>
                <a:spcPct val="120000"/>
              </a:lnSpc>
              <a:defRPr spc="300">
                <a:solidFill>
                  <a:srgbClr val="FFFFFF"/>
                </a:solidFill>
                <a:latin typeface="Roboto Condensed Light"/>
                <a:ea typeface="Roboto Condensed Light"/>
                <a:cs typeface="Roboto Condensed Light"/>
                <a:sym typeface="Roboto Condensed Light"/>
              </a:defRPr>
            </a:pPr>
            <a:endParaRPr/>
          </a:p>
        </p:txBody>
      </p:sp>
      <p:sp>
        <p:nvSpPr>
          <p:cNvPr id="1636" name="テキスト プレースホルダー 11"/>
          <p:cNvSpPr>
            <a:spLocks noGrp="1"/>
          </p:cNvSpPr>
          <p:nvPr>
            <p:ph type="body" sz="quarter" idx="14"/>
          </p:nvPr>
        </p:nvSpPr>
        <p:spPr>
          <a:xfrm>
            <a:off x="14245617" y="2028220"/>
            <a:ext cx="2883090" cy="773204"/>
          </a:xfrm>
          <a:prstGeom prst="rect">
            <a:avLst/>
          </a:prstGeom>
        </p:spPr>
        <p:txBody>
          <a:bodyPr lIns="81637" tIns="81637" rIns="81637" bIns="81637" anchor="ctr"/>
          <a:lstStyle/>
          <a:p>
            <a:pPr algn="ctr">
              <a:lnSpc>
                <a:spcPct val="120000"/>
              </a:lnSpc>
              <a:defRPr spc="300">
                <a:solidFill>
                  <a:srgbClr val="FFFFFF"/>
                </a:solidFill>
                <a:latin typeface="Roboto Condensed Light"/>
                <a:ea typeface="Roboto Condensed Light"/>
                <a:cs typeface="Roboto Condensed Light"/>
                <a:sym typeface="Roboto Condensed Light"/>
              </a:defRPr>
            </a:pPr>
            <a:endParaRPr/>
          </a:p>
        </p:txBody>
      </p:sp>
      <p:sp>
        <p:nvSpPr>
          <p:cNvPr id="1637" name="テキスト プレースホルダー 11"/>
          <p:cNvSpPr>
            <a:spLocks noGrp="1"/>
          </p:cNvSpPr>
          <p:nvPr>
            <p:ph type="body" sz="quarter" idx="15"/>
          </p:nvPr>
        </p:nvSpPr>
        <p:spPr>
          <a:xfrm>
            <a:off x="1037959" y="3027397"/>
            <a:ext cx="3777079" cy="624868"/>
          </a:xfrm>
          <a:prstGeom prst="rect">
            <a:avLst/>
          </a:prstGeom>
        </p:spPr>
        <p:txBody>
          <a:bodyPr lIns="81637" tIns="81637" rIns="81637" bIns="81637" anchor="ctr"/>
          <a:lstStyle/>
          <a:p>
            <a:pPr algn="r">
              <a:lnSpc>
                <a:spcPct val="120000"/>
              </a:lnSpc>
              <a:defRPr spc="300">
                <a:solidFill>
                  <a:srgbClr val="FFFFFF"/>
                </a:solidFill>
                <a:latin typeface="Roboto Condensed Light"/>
                <a:ea typeface="Roboto Condensed Light"/>
                <a:cs typeface="Roboto Condensed Light"/>
                <a:sym typeface="Roboto Condensed Light"/>
              </a:defRPr>
            </a:pPr>
            <a:endParaRPr/>
          </a:p>
        </p:txBody>
      </p:sp>
      <p:sp>
        <p:nvSpPr>
          <p:cNvPr id="1638" name="テキスト プレースホルダー 11"/>
          <p:cNvSpPr>
            <a:spLocks noGrp="1"/>
          </p:cNvSpPr>
          <p:nvPr>
            <p:ph type="body" sz="quarter" idx="16"/>
          </p:nvPr>
        </p:nvSpPr>
        <p:spPr>
          <a:xfrm>
            <a:off x="1037959" y="3756354"/>
            <a:ext cx="3777079" cy="624868"/>
          </a:xfrm>
          <a:prstGeom prst="rect">
            <a:avLst/>
          </a:prstGeom>
        </p:spPr>
        <p:txBody>
          <a:bodyPr lIns="81637" tIns="81637" rIns="81637" bIns="81637" anchor="ctr"/>
          <a:lstStyle/>
          <a:p>
            <a:pPr algn="r">
              <a:lnSpc>
                <a:spcPct val="120000"/>
              </a:lnSpc>
              <a:defRPr spc="300">
                <a:solidFill>
                  <a:srgbClr val="FFFFFF"/>
                </a:solidFill>
                <a:latin typeface="Roboto Condensed Light"/>
                <a:ea typeface="Roboto Condensed Light"/>
                <a:cs typeface="Roboto Condensed Light"/>
                <a:sym typeface="Roboto Condensed Light"/>
              </a:defRPr>
            </a:pPr>
            <a:endParaRPr/>
          </a:p>
        </p:txBody>
      </p:sp>
      <p:sp>
        <p:nvSpPr>
          <p:cNvPr id="1639" name="テキスト プレースホルダー 11"/>
          <p:cNvSpPr>
            <a:spLocks noGrp="1"/>
          </p:cNvSpPr>
          <p:nvPr>
            <p:ph type="body" sz="quarter" idx="17"/>
          </p:nvPr>
        </p:nvSpPr>
        <p:spPr>
          <a:xfrm>
            <a:off x="1037959" y="4503049"/>
            <a:ext cx="3777079" cy="624868"/>
          </a:xfrm>
          <a:prstGeom prst="rect">
            <a:avLst/>
          </a:prstGeom>
        </p:spPr>
        <p:txBody>
          <a:bodyPr lIns="81637" tIns="81637" rIns="81637" bIns="81637" anchor="ctr"/>
          <a:lstStyle/>
          <a:p>
            <a:pPr algn="r">
              <a:lnSpc>
                <a:spcPct val="120000"/>
              </a:lnSpc>
              <a:defRPr spc="300">
                <a:solidFill>
                  <a:srgbClr val="FFFFFF"/>
                </a:solidFill>
                <a:latin typeface="Roboto Condensed Light"/>
                <a:ea typeface="Roboto Condensed Light"/>
                <a:cs typeface="Roboto Condensed Light"/>
                <a:sym typeface="Roboto Condensed Light"/>
              </a:defRPr>
            </a:pPr>
            <a:endParaRPr/>
          </a:p>
        </p:txBody>
      </p:sp>
      <p:sp>
        <p:nvSpPr>
          <p:cNvPr id="1640" name="テキスト プレースホルダー 11"/>
          <p:cNvSpPr>
            <a:spLocks noGrp="1"/>
          </p:cNvSpPr>
          <p:nvPr>
            <p:ph type="body" sz="quarter" idx="18"/>
          </p:nvPr>
        </p:nvSpPr>
        <p:spPr>
          <a:xfrm>
            <a:off x="1037959" y="5249743"/>
            <a:ext cx="3777079" cy="624868"/>
          </a:xfrm>
          <a:prstGeom prst="rect">
            <a:avLst/>
          </a:prstGeom>
        </p:spPr>
        <p:txBody>
          <a:bodyPr lIns="81637" tIns="81637" rIns="81637" bIns="81637" anchor="ctr"/>
          <a:lstStyle/>
          <a:p>
            <a:pPr algn="r">
              <a:lnSpc>
                <a:spcPct val="120000"/>
              </a:lnSpc>
              <a:defRPr spc="300">
                <a:solidFill>
                  <a:srgbClr val="FFFFFF"/>
                </a:solidFill>
                <a:latin typeface="Roboto Condensed Light"/>
                <a:ea typeface="Roboto Condensed Light"/>
                <a:cs typeface="Roboto Condensed Light"/>
                <a:sym typeface="Roboto Condensed Light"/>
              </a:defRPr>
            </a:pPr>
            <a:endParaRPr/>
          </a:p>
        </p:txBody>
      </p:sp>
      <p:sp>
        <p:nvSpPr>
          <p:cNvPr id="1641" name="テキスト プレースホルダー 11"/>
          <p:cNvSpPr>
            <a:spLocks noGrp="1"/>
          </p:cNvSpPr>
          <p:nvPr>
            <p:ph type="body" sz="quarter" idx="19"/>
          </p:nvPr>
        </p:nvSpPr>
        <p:spPr>
          <a:xfrm>
            <a:off x="1037959" y="6014148"/>
            <a:ext cx="3777079" cy="624868"/>
          </a:xfrm>
          <a:prstGeom prst="rect">
            <a:avLst/>
          </a:prstGeom>
        </p:spPr>
        <p:txBody>
          <a:bodyPr lIns="81637" tIns="81637" rIns="81637" bIns="81637" anchor="ctr"/>
          <a:lstStyle/>
          <a:p>
            <a:pPr algn="r">
              <a:lnSpc>
                <a:spcPct val="120000"/>
              </a:lnSpc>
              <a:defRPr spc="300">
                <a:solidFill>
                  <a:srgbClr val="FFFFFF"/>
                </a:solidFill>
                <a:latin typeface="Roboto Condensed Light"/>
                <a:ea typeface="Roboto Condensed Light"/>
                <a:cs typeface="Roboto Condensed Light"/>
                <a:sym typeface="Roboto Condensed Light"/>
              </a:defRPr>
            </a:pPr>
            <a:endParaRPr/>
          </a:p>
        </p:txBody>
      </p:sp>
      <p:sp>
        <p:nvSpPr>
          <p:cNvPr id="1642" name="テキスト プレースホルダー 11"/>
          <p:cNvSpPr>
            <a:spLocks noGrp="1"/>
          </p:cNvSpPr>
          <p:nvPr>
            <p:ph type="body" sz="quarter" idx="20"/>
          </p:nvPr>
        </p:nvSpPr>
        <p:spPr>
          <a:xfrm>
            <a:off x="1037959" y="6755489"/>
            <a:ext cx="3777079" cy="624868"/>
          </a:xfrm>
          <a:prstGeom prst="rect">
            <a:avLst/>
          </a:prstGeom>
        </p:spPr>
        <p:txBody>
          <a:bodyPr lIns="81637" tIns="81637" rIns="81637" bIns="81637" anchor="ctr"/>
          <a:lstStyle/>
          <a:p>
            <a:pPr algn="r">
              <a:lnSpc>
                <a:spcPct val="120000"/>
              </a:lnSpc>
              <a:defRPr spc="300">
                <a:solidFill>
                  <a:srgbClr val="FFFFFF"/>
                </a:solidFill>
                <a:latin typeface="Roboto Condensed Light"/>
                <a:ea typeface="Roboto Condensed Light"/>
                <a:cs typeface="Roboto Condensed Light"/>
                <a:sym typeface="Roboto Condensed Light"/>
              </a:defRPr>
            </a:pPr>
            <a:endParaRPr/>
          </a:p>
        </p:txBody>
      </p:sp>
      <p:sp>
        <p:nvSpPr>
          <p:cNvPr id="1643" name="テキスト プレースホルダー 11"/>
          <p:cNvSpPr>
            <a:spLocks noGrp="1"/>
          </p:cNvSpPr>
          <p:nvPr>
            <p:ph type="body" sz="quarter" idx="21"/>
          </p:nvPr>
        </p:nvSpPr>
        <p:spPr>
          <a:xfrm>
            <a:off x="4912736" y="3045084"/>
            <a:ext cx="3029417" cy="624868"/>
          </a:xfrm>
          <a:prstGeom prst="rect">
            <a:avLst/>
          </a:prstGeom>
        </p:spPr>
        <p:txBody>
          <a:bodyPr lIns="81637" tIns="81637" rIns="81637" bIns="81637" anchor="ctr"/>
          <a:lstStyle/>
          <a:p>
            <a:pPr algn="ctr">
              <a:lnSpc>
                <a:spcPct val="120000"/>
              </a:lnSpc>
              <a:spcBef>
                <a:spcPts val="400"/>
              </a:spcBef>
              <a:defRPr sz="2000"/>
            </a:pPr>
            <a:endParaRPr/>
          </a:p>
        </p:txBody>
      </p:sp>
      <p:sp>
        <p:nvSpPr>
          <p:cNvPr id="1644" name="テキスト プレースホルダー 11"/>
          <p:cNvSpPr>
            <a:spLocks noGrp="1"/>
          </p:cNvSpPr>
          <p:nvPr>
            <p:ph type="body" sz="quarter" idx="22"/>
          </p:nvPr>
        </p:nvSpPr>
        <p:spPr>
          <a:xfrm>
            <a:off x="4909394" y="3774040"/>
            <a:ext cx="3029417" cy="624868"/>
          </a:xfrm>
          <a:prstGeom prst="rect">
            <a:avLst/>
          </a:prstGeom>
        </p:spPr>
        <p:txBody>
          <a:bodyPr lIns="81637" tIns="81637" rIns="81637" bIns="81637" anchor="ctr"/>
          <a:lstStyle/>
          <a:p>
            <a:pPr algn="ctr">
              <a:lnSpc>
                <a:spcPct val="120000"/>
              </a:lnSpc>
              <a:spcBef>
                <a:spcPts val="400"/>
              </a:spcBef>
              <a:defRPr sz="2000"/>
            </a:pPr>
            <a:endParaRPr/>
          </a:p>
        </p:txBody>
      </p:sp>
      <p:sp>
        <p:nvSpPr>
          <p:cNvPr id="1645" name="テキスト プレースホルダー 11"/>
          <p:cNvSpPr>
            <a:spLocks noGrp="1"/>
          </p:cNvSpPr>
          <p:nvPr>
            <p:ph type="body" sz="quarter" idx="23"/>
          </p:nvPr>
        </p:nvSpPr>
        <p:spPr>
          <a:xfrm>
            <a:off x="4909394" y="4520734"/>
            <a:ext cx="3029417" cy="624868"/>
          </a:xfrm>
          <a:prstGeom prst="rect">
            <a:avLst/>
          </a:prstGeom>
        </p:spPr>
        <p:txBody>
          <a:bodyPr lIns="81637" tIns="81637" rIns="81637" bIns="81637" anchor="ctr"/>
          <a:lstStyle/>
          <a:p>
            <a:pPr algn="ctr">
              <a:lnSpc>
                <a:spcPct val="120000"/>
              </a:lnSpc>
              <a:spcBef>
                <a:spcPts val="400"/>
              </a:spcBef>
              <a:defRPr sz="2000"/>
            </a:pPr>
            <a:endParaRPr/>
          </a:p>
        </p:txBody>
      </p:sp>
      <p:sp>
        <p:nvSpPr>
          <p:cNvPr id="1646" name="テキスト プレースホルダー 11"/>
          <p:cNvSpPr>
            <a:spLocks noGrp="1"/>
          </p:cNvSpPr>
          <p:nvPr>
            <p:ph type="body" sz="quarter" idx="24"/>
          </p:nvPr>
        </p:nvSpPr>
        <p:spPr>
          <a:xfrm>
            <a:off x="4912736" y="5267428"/>
            <a:ext cx="3029417" cy="624868"/>
          </a:xfrm>
          <a:prstGeom prst="rect">
            <a:avLst/>
          </a:prstGeom>
        </p:spPr>
        <p:txBody>
          <a:bodyPr lIns="81637" tIns="81637" rIns="81637" bIns="81637" anchor="ctr"/>
          <a:lstStyle/>
          <a:p>
            <a:pPr algn="ctr">
              <a:lnSpc>
                <a:spcPct val="120000"/>
              </a:lnSpc>
              <a:spcBef>
                <a:spcPts val="400"/>
              </a:spcBef>
              <a:defRPr sz="2000"/>
            </a:pPr>
            <a:endParaRPr/>
          </a:p>
        </p:txBody>
      </p:sp>
      <p:sp>
        <p:nvSpPr>
          <p:cNvPr id="1647" name="テキスト プレースホルダー 11"/>
          <p:cNvSpPr>
            <a:spLocks noGrp="1"/>
          </p:cNvSpPr>
          <p:nvPr>
            <p:ph type="body" sz="quarter" idx="25"/>
          </p:nvPr>
        </p:nvSpPr>
        <p:spPr>
          <a:xfrm>
            <a:off x="4917673" y="6031834"/>
            <a:ext cx="3029417" cy="624868"/>
          </a:xfrm>
          <a:prstGeom prst="rect">
            <a:avLst/>
          </a:prstGeom>
        </p:spPr>
        <p:txBody>
          <a:bodyPr lIns="81637" tIns="81637" rIns="81637" bIns="81637" anchor="ctr"/>
          <a:lstStyle/>
          <a:p>
            <a:pPr algn="ctr">
              <a:lnSpc>
                <a:spcPct val="120000"/>
              </a:lnSpc>
              <a:spcBef>
                <a:spcPts val="400"/>
              </a:spcBef>
              <a:defRPr sz="2000"/>
            </a:pPr>
            <a:endParaRPr/>
          </a:p>
        </p:txBody>
      </p:sp>
      <p:sp>
        <p:nvSpPr>
          <p:cNvPr id="1648" name="テキスト プレースホルダー 11"/>
          <p:cNvSpPr>
            <a:spLocks noGrp="1"/>
          </p:cNvSpPr>
          <p:nvPr>
            <p:ph type="body" sz="quarter" idx="26"/>
          </p:nvPr>
        </p:nvSpPr>
        <p:spPr>
          <a:xfrm>
            <a:off x="4905318" y="6773175"/>
            <a:ext cx="3029417" cy="624868"/>
          </a:xfrm>
          <a:prstGeom prst="rect">
            <a:avLst/>
          </a:prstGeom>
        </p:spPr>
        <p:txBody>
          <a:bodyPr lIns="81637" tIns="81637" rIns="81637" bIns="81637" anchor="ctr"/>
          <a:lstStyle/>
          <a:p>
            <a:pPr algn="ctr">
              <a:lnSpc>
                <a:spcPct val="120000"/>
              </a:lnSpc>
              <a:spcBef>
                <a:spcPts val="400"/>
              </a:spcBef>
              <a:defRPr sz="2000"/>
            </a:pPr>
            <a:endParaRPr/>
          </a:p>
        </p:txBody>
      </p:sp>
      <p:sp>
        <p:nvSpPr>
          <p:cNvPr id="1649" name="テキスト プレースホルダー 11"/>
          <p:cNvSpPr>
            <a:spLocks noGrp="1"/>
          </p:cNvSpPr>
          <p:nvPr>
            <p:ph type="body" sz="quarter" idx="27"/>
          </p:nvPr>
        </p:nvSpPr>
        <p:spPr>
          <a:xfrm>
            <a:off x="8036269" y="3045084"/>
            <a:ext cx="3029417" cy="624868"/>
          </a:xfrm>
          <a:prstGeom prst="rect">
            <a:avLst/>
          </a:prstGeom>
        </p:spPr>
        <p:txBody>
          <a:bodyPr lIns="81637" tIns="81637" rIns="81637" bIns="81637" anchor="ctr"/>
          <a:lstStyle/>
          <a:p>
            <a:pPr algn="ctr">
              <a:lnSpc>
                <a:spcPct val="120000"/>
              </a:lnSpc>
              <a:spcBef>
                <a:spcPts val="400"/>
              </a:spcBef>
              <a:defRPr sz="2000"/>
            </a:pPr>
            <a:endParaRPr/>
          </a:p>
        </p:txBody>
      </p:sp>
      <p:sp>
        <p:nvSpPr>
          <p:cNvPr id="1650" name="テキスト プレースホルダー 11"/>
          <p:cNvSpPr>
            <a:spLocks noGrp="1"/>
          </p:cNvSpPr>
          <p:nvPr>
            <p:ph type="body" sz="quarter" idx="28"/>
          </p:nvPr>
        </p:nvSpPr>
        <p:spPr>
          <a:xfrm>
            <a:off x="8032926" y="3774040"/>
            <a:ext cx="3029417" cy="624868"/>
          </a:xfrm>
          <a:prstGeom prst="rect">
            <a:avLst/>
          </a:prstGeom>
        </p:spPr>
        <p:txBody>
          <a:bodyPr lIns="81637" tIns="81637" rIns="81637" bIns="81637" anchor="ctr"/>
          <a:lstStyle/>
          <a:p>
            <a:pPr algn="ctr">
              <a:lnSpc>
                <a:spcPct val="120000"/>
              </a:lnSpc>
              <a:spcBef>
                <a:spcPts val="400"/>
              </a:spcBef>
              <a:defRPr sz="2000"/>
            </a:pPr>
            <a:endParaRPr/>
          </a:p>
        </p:txBody>
      </p:sp>
      <p:sp>
        <p:nvSpPr>
          <p:cNvPr id="1651" name="テキスト プレースホルダー 11"/>
          <p:cNvSpPr>
            <a:spLocks noGrp="1"/>
          </p:cNvSpPr>
          <p:nvPr>
            <p:ph type="body" sz="quarter" idx="29"/>
          </p:nvPr>
        </p:nvSpPr>
        <p:spPr>
          <a:xfrm>
            <a:off x="8032926" y="4520734"/>
            <a:ext cx="3029417" cy="624868"/>
          </a:xfrm>
          <a:prstGeom prst="rect">
            <a:avLst/>
          </a:prstGeom>
        </p:spPr>
        <p:txBody>
          <a:bodyPr lIns="81637" tIns="81637" rIns="81637" bIns="81637" anchor="ctr"/>
          <a:lstStyle/>
          <a:p>
            <a:pPr algn="ctr">
              <a:lnSpc>
                <a:spcPct val="120000"/>
              </a:lnSpc>
              <a:spcBef>
                <a:spcPts val="400"/>
              </a:spcBef>
              <a:defRPr sz="2000"/>
            </a:pPr>
            <a:endParaRPr/>
          </a:p>
        </p:txBody>
      </p:sp>
      <p:sp>
        <p:nvSpPr>
          <p:cNvPr id="1652" name="テキスト プレースホルダー 11"/>
          <p:cNvSpPr>
            <a:spLocks noGrp="1"/>
          </p:cNvSpPr>
          <p:nvPr>
            <p:ph type="body" sz="quarter" idx="30"/>
          </p:nvPr>
        </p:nvSpPr>
        <p:spPr>
          <a:xfrm>
            <a:off x="8036269" y="5267428"/>
            <a:ext cx="3029417" cy="624868"/>
          </a:xfrm>
          <a:prstGeom prst="rect">
            <a:avLst/>
          </a:prstGeom>
        </p:spPr>
        <p:txBody>
          <a:bodyPr lIns="81637" tIns="81637" rIns="81637" bIns="81637" anchor="ctr"/>
          <a:lstStyle/>
          <a:p>
            <a:pPr algn="ctr">
              <a:lnSpc>
                <a:spcPct val="120000"/>
              </a:lnSpc>
              <a:spcBef>
                <a:spcPts val="400"/>
              </a:spcBef>
              <a:defRPr sz="2000"/>
            </a:pPr>
            <a:endParaRPr/>
          </a:p>
        </p:txBody>
      </p:sp>
      <p:sp>
        <p:nvSpPr>
          <p:cNvPr id="1653" name="テキスト プレースホルダー 11"/>
          <p:cNvSpPr>
            <a:spLocks noGrp="1"/>
          </p:cNvSpPr>
          <p:nvPr>
            <p:ph type="body" sz="quarter" idx="31"/>
          </p:nvPr>
        </p:nvSpPr>
        <p:spPr>
          <a:xfrm>
            <a:off x="8041206" y="6031834"/>
            <a:ext cx="3029417" cy="624868"/>
          </a:xfrm>
          <a:prstGeom prst="rect">
            <a:avLst/>
          </a:prstGeom>
        </p:spPr>
        <p:txBody>
          <a:bodyPr lIns="81637" tIns="81637" rIns="81637" bIns="81637" anchor="ctr"/>
          <a:lstStyle/>
          <a:p>
            <a:pPr algn="ctr">
              <a:lnSpc>
                <a:spcPct val="120000"/>
              </a:lnSpc>
              <a:spcBef>
                <a:spcPts val="400"/>
              </a:spcBef>
              <a:defRPr sz="2000"/>
            </a:pPr>
            <a:endParaRPr/>
          </a:p>
        </p:txBody>
      </p:sp>
      <p:sp>
        <p:nvSpPr>
          <p:cNvPr id="1654" name="テキスト プレースホルダー 11"/>
          <p:cNvSpPr>
            <a:spLocks noGrp="1"/>
          </p:cNvSpPr>
          <p:nvPr>
            <p:ph type="body" sz="quarter" idx="32"/>
          </p:nvPr>
        </p:nvSpPr>
        <p:spPr>
          <a:xfrm>
            <a:off x="8028851" y="6773175"/>
            <a:ext cx="3029417" cy="624868"/>
          </a:xfrm>
          <a:prstGeom prst="rect">
            <a:avLst/>
          </a:prstGeom>
        </p:spPr>
        <p:txBody>
          <a:bodyPr lIns="81637" tIns="81637" rIns="81637" bIns="81637" anchor="ctr"/>
          <a:lstStyle/>
          <a:p>
            <a:pPr algn="ctr">
              <a:lnSpc>
                <a:spcPct val="120000"/>
              </a:lnSpc>
              <a:spcBef>
                <a:spcPts val="400"/>
              </a:spcBef>
              <a:defRPr sz="2000"/>
            </a:pPr>
            <a:endParaRPr/>
          </a:p>
        </p:txBody>
      </p:sp>
      <p:sp>
        <p:nvSpPr>
          <p:cNvPr id="1655" name="テキスト プレースホルダー 11"/>
          <p:cNvSpPr>
            <a:spLocks noGrp="1"/>
          </p:cNvSpPr>
          <p:nvPr>
            <p:ph type="body" sz="quarter" idx="33"/>
          </p:nvPr>
        </p:nvSpPr>
        <p:spPr>
          <a:xfrm>
            <a:off x="14259560" y="3045084"/>
            <a:ext cx="2883090" cy="624868"/>
          </a:xfrm>
          <a:prstGeom prst="rect">
            <a:avLst/>
          </a:prstGeom>
        </p:spPr>
        <p:txBody>
          <a:bodyPr lIns="81637" tIns="81637" rIns="81637" bIns="81637" anchor="ctr"/>
          <a:lstStyle/>
          <a:p>
            <a:pPr algn="ctr">
              <a:lnSpc>
                <a:spcPct val="120000"/>
              </a:lnSpc>
              <a:spcBef>
                <a:spcPts val="400"/>
              </a:spcBef>
              <a:defRPr sz="2000"/>
            </a:pPr>
            <a:endParaRPr/>
          </a:p>
        </p:txBody>
      </p:sp>
      <p:sp>
        <p:nvSpPr>
          <p:cNvPr id="1656" name="テキスト プレースホルダー 11"/>
          <p:cNvSpPr>
            <a:spLocks noGrp="1"/>
          </p:cNvSpPr>
          <p:nvPr>
            <p:ph type="body" sz="quarter" idx="34"/>
          </p:nvPr>
        </p:nvSpPr>
        <p:spPr>
          <a:xfrm>
            <a:off x="14256219" y="3774040"/>
            <a:ext cx="2883090" cy="624868"/>
          </a:xfrm>
          <a:prstGeom prst="rect">
            <a:avLst/>
          </a:prstGeom>
        </p:spPr>
        <p:txBody>
          <a:bodyPr lIns="81637" tIns="81637" rIns="81637" bIns="81637" anchor="ctr"/>
          <a:lstStyle/>
          <a:p>
            <a:pPr algn="ctr">
              <a:lnSpc>
                <a:spcPct val="120000"/>
              </a:lnSpc>
              <a:spcBef>
                <a:spcPts val="400"/>
              </a:spcBef>
              <a:defRPr sz="2000"/>
            </a:pPr>
            <a:endParaRPr/>
          </a:p>
        </p:txBody>
      </p:sp>
      <p:sp>
        <p:nvSpPr>
          <p:cNvPr id="1657" name="テキスト プレースホルダー 11"/>
          <p:cNvSpPr>
            <a:spLocks noGrp="1"/>
          </p:cNvSpPr>
          <p:nvPr>
            <p:ph type="body" sz="quarter" idx="35"/>
          </p:nvPr>
        </p:nvSpPr>
        <p:spPr>
          <a:xfrm>
            <a:off x="14256219" y="4520734"/>
            <a:ext cx="2883090" cy="624868"/>
          </a:xfrm>
          <a:prstGeom prst="rect">
            <a:avLst/>
          </a:prstGeom>
        </p:spPr>
        <p:txBody>
          <a:bodyPr lIns="81637" tIns="81637" rIns="81637" bIns="81637" anchor="ctr"/>
          <a:lstStyle/>
          <a:p>
            <a:pPr algn="ctr">
              <a:lnSpc>
                <a:spcPct val="120000"/>
              </a:lnSpc>
              <a:spcBef>
                <a:spcPts val="400"/>
              </a:spcBef>
              <a:defRPr sz="2000"/>
            </a:pPr>
            <a:endParaRPr/>
          </a:p>
        </p:txBody>
      </p:sp>
      <p:sp>
        <p:nvSpPr>
          <p:cNvPr id="1658" name="テキスト プレースホルダー 11"/>
          <p:cNvSpPr>
            <a:spLocks noGrp="1"/>
          </p:cNvSpPr>
          <p:nvPr>
            <p:ph type="body" sz="quarter" idx="36"/>
          </p:nvPr>
        </p:nvSpPr>
        <p:spPr>
          <a:xfrm>
            <a:off x="14259560" y="5267428"/>
            <a:ext cx="2883090" cy="624868"/>
          </a:xfrm>
          <a:prstGeom prst="rect">
            <a:avLst/>
          </a:prstGeom>
        </p:spPr>
        <p:txBody>
          <a:bodyPr lIns="81637" tIns="81637" rIns="81637" bIns="81637" anchor="ctr"/>
          <a:lstStyle/>
          <a:p>
            <a:pPr algn="ctr">
              <a:lnSpc>
                <a:spcPct val="120000"/>
              </a:lnSpc>
              <a:spcBef>
                <a:spcPts val="400"/>
              </a:spcBef>
              <a:defRPr sz="2000"/>
            </a:pPr>
            <a:endParaRPr/>
          </a:p>
        </p:txBody>
      </p:sp>
      <p:sp>
        <p:nvSpPr>
          <p:cNvPr id="1659" name="テキスト プレースホルダー 11"/>
          <p:cNvSpPr>
            <a:spLocks noGrp="1"/>
          </p:cNvSpPr>
          <p:nvPr>
            <p:ph type="body" sz="quarter" idx="37"/>
          </p:nvPr>
        </p:nvSpPr>
        <p:spPr>
          <a:xfrm>
            <a:off x="14264498" y="6031834"/>
            <a:ext cx="2883090" cy="624868"/>
          </a:xfrm>
          <a:prstGeom prst="rect">
            <a:avLst/>
          </a:prstGeom>
        </p:spPr>
        <p:txBody>
          <a:bodyPr lIns="81637" tIns="81637" rIns="81637" bIns="81637" anchor="ctr"/>
          <a:lstStyle/>
          <a:p>
            <a:pPr algn="ctr">
              <a:lnSpc>
                <a:spcPct val="120000"/>
              </a:lnSpc>
              <a:spcBef>
                <a:spcPts val="400"/>
              </a:spcBef>
              <a:defRPr sz="2000"/>
            </a:pPr>
            <a:endParaRPr/>
          </a:p>
        </p:txBody>
      </p:sp>
      <p:sp>
        <p:nvSpPr>
          <p:cNvPr id="1660" name="テキスト プレースホルダー 11"/>
          <p:cNvSpPr>
            <a:spLocks noGrp="1"/>
          </p:cNvSpPr>
          <p:nvPr>
            <p:ph type="body" sz="quarter" idx="38"/>
          </p:nvPr>
        </p:nvSpPr>
        <p:spPr>
          <a:xfrm>
            <a:off x="14252142" y="6773175"/>
            <a:ext cx="2883090" cy="624868"/>
          </a:xfrm>
          <a:prstGeom prst="rect">
            <a:avLst/>
          </a:prstGeom>
        </p:spPr>
        <p:txBody>
          <a:bodyPr lIns="81637" tIns="81637" rIns="81637" bIns="81637" anchor="ctr"/>
          <a:lstStyle/>
          <a:p>
            <a:pPr algn="ctr">
              <a:lnSpc>
                <a:spcPct val="120000"/>
              </a:lnSpc>
              <a:spcBef>
                <a:spcPts val="400"/>
              </a:spcBef>
              <a:defRPr sz="2000"/>
            </a:pPr>
            <a:endParaRPr/>
          </a:p>
        </p:txBody>
      </p:sp>
      <p:sp>
        <p:nvSpPr>
          <p:cNvPr id="1661" name="直線コネクタ 73"/>
          <p:cNvSpPr/>
          <p:nvPr/>
        </p:nvSpPr>
        <p:spPr>
          <a:xfrm flipH="1" flipV="1">
            <a:off x="3332955" y="7753789"/>
            <a:ext cx="11620501" cy="1"/>
          </a:xfrm>
          <a:prstGeom prst="line">
            <a:avLst/>
          </a:prstGeom>
          <a:ln w="12700">
            <a:solidFill>
              <a:srgbClr val="0094BB"/>
            </a:solidFill>
          </a:ln>
        </p:spPr>
        <p:txBody>
          <a:bodyPr lIns="45719" rIns="45719"/>
          <a:lstStyle/>
          <a:p>
            <a:endParaRPr/>
          </a:p>
        </p:txBody>
      </p:sp>
      <p:sp>
        <p:nvSpPr>
          <p:cNvPr id="1662" name="テキスト プレースホルダー 11"/>
          <p:cNvSpPr>
            <a:spLocks noGrp="1"/>
          </p:cNvSpPr>
          <p:nvPr>
            <p:ph type="body" sz="quarter" idx="39"/>
          </p:nvPr>
        </p:nvSpPr>
        <p:spPr>
          <a:xfrm>
            <a:off x="2097255" y="7975590"/>
            <a:ext cx="14102428" cy="1539113"/>
          </a:xfrm>
          <a:prstGeom prst="rect">
            <a:avLst/>
          </a:prstGeom>
        </p:spPr>
        <p:txBody>
          <a:bodyPr lIns="81637" tIns="81637" rIns="81637" bIns="81637"/>
          <a:lstStyle/>
          <a:p>
            <a:pPr algn="ctr">
              <a:lnSpc>
                <a:spcPct val="120000"/>
              </a:lnSpc>
              <a:spcBef>
                <a:spcPts val="0"/>
              </a:spcBef>
            </a:pPr>
            <a:endParaRPr/>
          </a:p>
        </p:txBody>
      </p:sp>
      <p:sp>
        <p:nvSpPr>
          <p:cNvPr id="1663" name="正方形/長方形 75"/>
          <p:cNvSpPr/>
          <p:nvPr/>
        </p:nvSpPr>
        <p:spPr>
          <a:xfrm>
            <a:off x="11131223" y="1890577"/>
            <a:ext cx="3029417" cy="1048494"/>
          </a:xfrm>
          <a:prstGeom prst="rect">
            <a:avLst/>
          </a:prstGeom>
          <a:solidFill>
            <a:schemeClr val="accent1"/>
          </a:solidFill>
          <a:ln w="12700">
            <a:miter lim="400000"/>
            <a:tailEnd type="triangle"/>
          </a:ln>
        </p:spPr>
        <p:txBody>
          <a:bodyPr lIns="45719" rIns="45719" anchor="ctr"/>
          <a:lstStyle/>
          <a:p>
            <a:pPr algn="ctr">
              <a:defRPr>
                <a:solidFill>
                  <a:srgbClr val="FFFFFF"/>
                </a:solidFill>
              </a:defRPr>
            </a:pPr>
            <a:endParaRPr/>
          </a:p>
        </p:txBody>
      </p:sp>
      <p:sp>
        <p:nvSpPr>
          <p:cNvPr id="1664" name="正方形/長方形 76"/>
          <p:cNvSpPr/>
          <p:nvPr/>
        </p:nvSpPr>
        <p:spPr>
          <a:xfrm>
            <a:off x="11131223" y="3009661"/>
            <a:ext cx="3029417" cy="660290"/>
          </a:xfrm>
          <a:prstGeom prst="rect">
            <a:avLst/>
          </a:prstGeom>
          <a:solidFill>
            <a:srgbClr val="BFF2FF"/>
          </a:solidFill>
          <a:ln w="12700">
            <a:miter lim="400000"/>
            <a:tailEnd type="triangle"/>
          </a:ln>
        </p:spPr>
        <p:txBody>
          <a:bodyPr lIns="45719" rIns="45719" anchor="ctr"/>
          <a:lstStyle/>
          <a:p>
            <a:pPr algn="ctr">
              <a:defRPr>
                <a:solidFill>
                  <a:srgbClr val="FFFFFF"/>
                </a:solidFill>
              </a:defRPr>
            </a:pPr>
            <a:endParaRPr/>
          </a:p>
        </p:txBody>
      </p:sp>
      <p:sp>
        <p:nvSpPr>
          <p:cNvPr id="1665" name="正方形/長方形 77"/>
          <p:cNvSpPr/>
          <p:nvPr/>
        </p:nvSpPr>
        <p:spPr>
          <a:xfrm>
            <a:off x="11131223" y="3756354"/>
            <a:ext cx="3029417" cy="660291"/>
          </a:xfrm>
          <a:prstGeom prst="rect">
            <a:avLst/>
          </a:prstGeom>
          <a:solidFill>
            <a:srgbClr val="7FE5FF"/>
          </a:solidFill>
          <a:ln w="12700">
            <a:miter lim="400000"/>
            <a:tailEnd type="triangle"/>
          </a:ln>
        </p:spPr>
        <p:txBody>
          <a:bodyPr lIns="45719" rIns="45719" anchor="ctr"/>
          <a:lstStyle/>
          <a:p>
            <a:pPr algn="ctr">
              <a:defRPr>
                <a:solidFill>
                  <a:srgbClr val="FFFFFF"/>
                </a:solidFill>
              </a:defRPr>
            </a:pPr>
            <a:endParaRPr/>
          </a:p>
        </p:txBody>
      </p:sp>
      <p:sp>
        <p:nvSpPr>
          <p:cNvPr id="1666" name="正方形/長方形 78"/>
          <p:cNvSpPr/>
          <p:nvPr/>
        </p:nvSpPr>
        <p:spPr>
          <a:xfrm>
            <a:off x="11131223" y="4503049"/>
            <a:ext cx="3029417" cy="660291"/>
          </a:xfrm>
          <a:prstGeom prst="rect">
            <a:avLst/>
          </a:prstGeom>
          <a:solidFill>
            <a:srgbClr val="BFF2FF"/>
          </a:solidFill>
          <a:ln w="12700">
            <a:miter lim="400000"/>
            <a:tailEnd type="triangle"/>
          </a:ln>
        </p:spPr>
        <p:txBody>
          <a:bodyPr lIns="45719" rIns="45719" anchor="ctr"/>
          <a:lstStyle/>
          <a:p>
            <a:pPr algn="ctr">
              <a:defRPr>
                <a:solidFill>
                  <a:srgbClr val="FFFFFF"/>
                </a:solidFill>
              </a:defRPr>
            </a:pPr>
            <a:endParaRPr/>
          </a:p>
        </p:txBody>
      </p:sp>
      <p:sp>
        <p:nvSpPr>
          <p:cNvPr id="1667" name="正方形/長方形 79"/>
          <p:cNvSpPr/>
          <p:nvPr/>
        </p:nvSpPr>
        <p:spPr>
          <a:xfrm>
            <a:off x="11131223" y="5249743"/>
            <a:ext cx="3029417" cy="660291"/>
          </a:xfrm>
          <a:prstGeom prst="rect">
            <a:avLst/>
          </a:prstGeom>
          <a:solidFill>
            <a:srgbClr val="7FE5FF"/>
          </a:solidFill>
          <a:ln w="12700">
            <a:miter lim="400000"/>
            <a:tailEnd type="triangle"/>
          </a:ln>
        </p:spPr>
        <p:txBody>
          <a:bodyPr lIns="45719" rIns="45719" anchor="ctr"/>
          <a:lstStyle/>
          <a:p>
            <a:pPr algn="ctr">
              <a:defRPr>
                <a:solidFill>
                  <a:srgbClr val="FFFFFF"/>
                </a:solidFill>
              </a:defRPr>
            </a:pPr>
            <a:endParaRPr/>
          </a:p>
        </p:txBody>
      </p:sp>
      <p:sp>
        <p:nvSpPr>
          <p:cNvPr id="1668" name="正方形/長方形 80"/>
          <p:cNvSpPr/>
          <p:nvPr/>
        </p:nvSpPr>
        <p:spPr>
          <a:xfrm>
            <a:off x="11131223" y="5996437"/>
            <a:ext cx="3029417" cy="660291"/>
          </a:xfrm>
          <a:prstGeom prst="rect">
            <a:avLst/>
          </a:prstGeom>
          <a:solidFill>
            <a:srgbClr val="BFF2FF"/>
          </a:solidFill>
          <a:ln w="12700">
            <a:miter lim="400000"/>
            <a:tailEnd type="triangle"/>
          </a:ln>
        </p:spPr>
        <p:txBody>
          <a:bodyPr lIns="45719" rIns="45719" anchor="ctr"/>
          <a:lstStyle/>
          <a:p>
            <a:pPr algn="ctr">
              <a:defRPr>
                <a:solidFill>
                  <a:srgbClr val="FFFFFF"/>
                </a:solidFill>
              </a:defRPr>
            </a:pPr>
            <a:endParaRPr/>
          </a:p>
        </p:txBody>
      </p:sp>
      <p:sp>
        <p:nvSpPr>
          <p:cNvPr id="1669" name="正方形/長方形 81"/>
          <p:cNvSpPr/>
          <p:nvPr/>
        </p:nvSpPr>
        <p:spPr>
          <a:xfrm>
            <a:off x="11131223" y="6743133"/>
            <a:ext cx="3029417" cy="660291"/>
          </a:xfrm>
          <a:prstGeom prst="rect">
            <a:avLst/>
          </a:prstGeom>
          <a:solidFill>
            <a:srgbClr val="7FE5FF"/>
          </a:solidFill>
          <a:ln w="12700">
            <a:miter lim="400000"/>
            <a:tailEnd type="triangle"/>
          </a:ln>
        </p:spPr>
        <p:txBody>
          <a:bodyPr lIns="45719" rIns="45719" anchor="ctr"/>
          <a:lstStyle/>
          <a:p>
            <a:pPr algn="ctr">
              <a:defRPr>
                <a:solidFill>
                  <a:srgbClr val="FFFFFF"/>
                </a:solidFill>
              </a:defRPr>
            </a:pPr>
            <a:endParaRPr/>
          </a:p>
        </p:txBody>
      </p:sp>
      <p:sp>
        <p:nvSpPr>
          <p:cNvPr id="1670" name="テキスト プレースホルダー 11"/>
          <p:cNvSpPr>
            <a:spLocks noGrp="1"/>
          </p:cNvSpPr>
          <p:nvPr>
            <p:ph type="body" sz="quarter" idx="40"/>
          </p:nvPr>
        </p:nvSpPr>
        <p:spPr>
          <a:xfrm>
            <a:off x="11141994" y="2028220"/>
            <a:ext cx="3029417" cy="773204"/>
          </a:xfrm>
          <a:prstGeom prst="rect">
            <a:avLst/>
          </a:prstGeom>
        </p:spPr>
        <p:txBody>
          <a:bodyPr lIns="81637" tIns="81637" rIns="81637" bIns="81637" anchor="ctr"/>
          <a:lstStyle/>
          <a:p>
            <a:pPr algn="ctr">
              <a:lnSpc>
                <a:spcPct val="120000"/>
              </a:lnSpc>
              <a:defRPr spc="300">
                <a:solidFill>
                  <a:srgbClr val="FFFFFF"/>
                </a:solidFill>
                <a:latin typeface="Roboto Condensed Light"/>
                <a:ea typeface="Roboto Condensed Light"/>
                <a:cs typeface="Roboto Condensed Light"/>
                <a:sym typeface="Roboto Condensed Light"/>
              </a:defRPr>
            </a:pPr>
            <a:endParaRPr/>
          </a:p>
        </p:txBody>
      </p:sp>
      <p:sp>
        <p:nvSpPr>
          <p:cNvPr id="1671" name="テキスト プレースホルダー 11"/>
          <p:cNvSpPr>
            <a:spLocks noGrp="1"/>
          </p:cNvSpPr>
          <p:nvPr>
            <p:ph type="body" sz="quarter" idx="41"/>
          </p:nvPr>
        </p:nvSpPr>
        <p:spPr>
          <a:xfrm>
            <a:off x="11149411" y="3045084"/>
            <a:ext cx="3029417" cy="624868"/>
          </a:xfrm>
          <a:prstGeom prst="rect">
            <a:avLst/>
          </a:prstGeom>
        </p:spPr>
        <p:txBody>
          <a:bodyPr lIns="81637" tIns="81637" rIns="81637" bIns="81637" anchor="ctr"/>
          <a:lstStyle/>
          <a:p>
            <a:pPr algn="ctr">
              <a:lnSpc>
                <a:spcPct val="120000"/>
              </a:lnSpc>
              <a:spcBef>
                <a:spcPts val="400"/>
              </a:spcBef>
              <a:defRPr sz="2000"/>
            </a:pPr>
            <a:endParaRPr/>
          </a:p>
        </p:txBody>
      </p:sp>
      <p:sp>
        <p:nvSpPr>
          <p:cNvPr id="1672" name="テキスト プレースホルダー 11"/>
          <p:cNvSpPr>
            <a:spLocks noGrp="1"/>
          </p:cNvSpPr>
          <p:nvPr>
            <p:ph type="body" sz="quarter" idx="42"/>
          </p:nvPr>
        </p:nvSpPr>
        <p:spPr>
          <a:xfrm>
            <a:off x="11146070" y="3774040"/>
            <a:ext cx="3029417" cy="624868"/>
          </a:xfrm>
          <a:prstGeom prst="rect">
            <a:avLst/>
          </a:prstGeom>
        </p:spPr>
        <p:txBody>
          <a:bodyPr lIns="81637" tIns="81637" rIns="81637" bIns="81637" anchor="ctr"/>
          <a:lstStyle/>
          <a:p>
            <a:pPr algn="ctr">
              <a:lnSpc>
                <a:spcPct val="120000"/>
              </a:lnSpc>
              <a:spcBef>
                <a:spcPts val="400"/>
              </a:spcBef>
              <a:defRPr sz="2000"/>
            </a:pPr>
            <a:endParaRPr/>
          </a:p>
        </p:txBody>
      </p:sp>
      <p:sp>
        <p:nvSpPr>
          <p:cNvPr id="1673" name="テキスト プレースホルダー 11"/>
          <p:cNvSpPr>
            <a:spLocks noGrp="1"/>
          </p:cNvSpPr>
          <p:nvPr>
            <p:ph type="body" sz="quarter" idx="43"/>
          </p:nvPr>
        </p:nvSpPr>
        <p:spPr>
          <a:xfrm>
            <a:off x="11146070" y="4520734"/>
            <a:ext cx="3029417" cy="624868"/>
          </a:xfrm>
          <a:prstGeom prst="rect">
            <a:avLst/>
          </a:prstGeom>
        </p:spPr>
        <p:txBody>
          <a:bodyPr lIns="81637" tIns="81637" rIns="81637" bIns="81637" anchor="ctr"/>
          <a:lstStyle/>
          <a:p>
            <a:pPr algn="ctr">
              <a:lnSpc>
                <a:spcPct val="120000"/>
              </a:lnSpc>
              <a:spcBef>
                <a:spcPts val="400"/>
              </a:spcBef>
              <a:defRPr sz="2000"/>
            </a:pPr>
            <a:endParaRPr/>
          </a:p>
        </p:txBody>
      </p:sp>
      <p:sp>
        <p:nvSpPr>
          <p:cNvPr id="1674" name="テキスト プレースホルダー 11"/>
          <p:cNvSpPr>
            <a:spLocks noGrp="1"/>
          </p:cNvSpPr>
          <p:nvPr>
            <p:ph type="body" sz="quarter" idx="44"/>
          </p:nvPr>
        </p:nvSpPr>
        <p:spPr>
          <a:xfrm>
            <a:off x="11149411" y="5267428"/>
            <a:ext cx="3029417" cy="624868"/>
          </a:xfrm>
          <a:prstGeom prst="rect">
            <a:avLst/>
          </a:prstGeom>
        </p:spPr>
        <p:txBody>
          <a:bodyPr lIns="81637" tIns="81637" rIns="81637" bIns="81637" anchor="ctr"/>
          <a:lstStyle/>
          <a:p>
            <a:pPr algn="ctr">
              <a:lnSpc>
                <a:spcPct val="120000"/>
              </a:lnSpc>
              <a:spcBef>
                <a:spcPts val="400"/>
              </a:spcBef>
              <a:defRPr sz="2000"/>
            </a:pPr>
            <a:endParaRPr/>
          </a:p>
        </p:txBody>
      </p:sp>
      <p:sp>
        <p:nvSpPr>
          <p:cNvPr id="1675" name="テキスト プレースホルダー 11"/>
          <p:cNvSpPr>
            <a:spLocks noGrp="1"/>
          </p:cNvSpPr>
          <p:nvPr>
            <p:ph type="body" sz="quarter" idx="45"/>
          </p:nvPr>
        </p:nvSpPr>
        <p:spPr>
          <a:xfrm>
            <a:off x="11154350" y="6031834"/>
            <a:ext cx="3029417" cy="624868"/>
          </a:xfrm>
          <a:prstGeom prst="rect">
            <a:avLst/>
          </a:prstGeom>
        </p:spPr>
        <p:txBody>
          <a:bodyPr lIns="81637" tIns="81637" rIns="81637" bIns="81637" anchor="ctr"/>
          <a:lstStyle/>
          <a:p>
            <a:pPr algn="ctr">
              <a:lnSpc>
                <a:spcPct val="120000"/>
              </a:lnSpc>
              <a:spcBef>
                <a:spcPts val="400"/>
              </a:spcBef>
              <a:defRPr sz="2000"/>
            </a:pPr>
            <a:endParaRPr/>
          </a:p>
        </p:txBody>
      </p:sp>
      <p:sp>
        <p:nvSpPr>
          <p:cNvPr id="1676" name="テキスト プレースホルダー 11"/>
          <p:cNvSpPr>
            <a:spLocks noGrp="1"/>
          </p:cNvSpPr>
          <p:nvPr>
            <p:ph type="body" sz="quarter" idx="46"/>
          </p:nvPr>
        </p:nvSpPr>
        <p:spPr>
          <a:xfrm>
            <a:off x="11141994" y="6773175"/>
            <a:ext cx="3029417" cy="624868"/>
          </a:xfrm>
          <a:prstGeom prst="rect">
            <a:avLst/>
          </a:prstGeom>
        </p:spPr>
        <p:txBody>
          <a:bodyPr lIns="81637" tIns="81637" rIns="81637" bIns="81637" anchor="ctr"/>
          <a:lstStyle/>
          <a:p>
            <a:pPr algn="ctr">
              <a:lnSpc>
                <a:spcPct val="120000"/>
              </a:lnSpc>
              <a:spcBef>
                <a:spcPts val="400"/>
              </a:spcBef>
              <a:defRPr sz="2000"/>
            </a:pPr>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Section Break 2">
    <p:spTree>
      <p:nvGrpSpPr>
        <p:cNvPr id="1" name=""/>
        <p:cNvGrpSpPr/>
        <p:nvPr/>
      </p:nvGrpSpPr>
      <p:grpSpPr>
        <a:xfrm>
          <a:off x="0" y="0"/>
          <a:ext cx="0" cy="0"/>
          <a:chOff x="0" y="0"/>
          <a:chExt cx="0" cy="0"/>
        </a:xfrm>
      </p:grpSpPr>
      <p:sp>
        <p:nvSpPr>
          <p:cNvPr id="87" name="図プレースホルダー 3"/>
          <p:cNvSpPr>
            <a:spLocks noGrp="1"/>
          </p:cNvSpPr>
          <p:nvPr>
            <p:ph type="pic" idx="13"/>
          </p:nvPr>
        </p:nvSpPr>
        <p:spPr>
          <a:xfrm>
            <a:off x="0" y="0"/>
            <a:ext cx="18286413" cy="10287000"/>
          </a:xfrm>
          <a:prstGeom prst="rect">
            <a:avLst/>
          </a:prstGeom>
        </p:spPr>
        <p:txBody>
          <a:bodyPr lIns="91439" rIns="91439">
            <a:noAutofit/>
          </a:bodyPr>
          <a:lstStyle/>
          <a:p>
            <a:endParaRPr/>
          </a:p>
        </p:txBody>
      </p:sp>
      <p:sp>
        <p:nvSpPr>
          <p:cNvPr id="88" name="內文層級一…"/>
          <p:cNvSpPr txBox="1">
            <a:spLocks noGrp="1"/>
          </p:cNvSpPr>
          <p:nvPr>
            <p:ph type="body" sz="quarter" idx="1"/>
          </p:nvPr>
        </p:nvSpPr>
        <p:spPr>
          <a:xfrm>
            <a:off x="11618480" y="3748344"/>
            <a:ext cx="5850651" cy="5850651"/>
          </a:xfrm>
          <a:prstGeom prst="rect">
            <a:avLst/>
          </a:prstGeom>
          <a:solidFill>
            <a:schemeClr val="accent1">
              <a:alpha val="69000"/>
            </a:schemeClr>
          </a:solidFill>
        </p:spPr>
        <p:txBody>
          <a:bodyPr/>
          <a:lstStyle/>
          <a:p>
            <a:r>
              <a:t>內文層級一</a:t>
            </a:r>
          </a:p>
          <a:p>
            <a:pPr lvl="1"/>
            <a:r>
              <a:t>內文層級二</a:t>
            </a:r>
          </a:p>
          <a:p>
            <a:pPr lvl="2"/>
            <a:r>
              <a:t>內文層級三</a:t>
            </a:r>
          </a:p>
          <a:p>
            <a:pPr lvl="3"/>
            <a:r>
              <a:t>內文層級四</a:t>
            </a:r>
          </a:p>
          <a:p>
            <a:pPr lvl="4"/>
            <a:r>
              <a:t>內文層級五</a:t>
            </a:r>
          </a:p>
        </p:txBody>
      </p:sp>
      <p:sp>
        <p:nvSpPr>
          <p:cNvPr id="89" name="図プレースホルダー 7"/>
          <p:cNvSpPr>
            <a:spLocks noGrp="1"/>
          </p:cNvSpPr>
          <p:nvPr>
            <p:ph type="pic" sz="quarter" idx="14"/>
          </p:nvPr>
        </p:nvSpPr>
        <p:spPr>
          <a:xfrm>
            <a:off x="13553760" y="4783525"/>
            <a:ext cx="2070166" cy="2070165"/>
          </a:xfrm>
          <a:prstGeom prst="rect">
            <a:avLst/>
          </a:prstGeom>
        </p:spPr>
        <p:txBody>
          <a:bodyPr lIns="91439" rIns="91439">
            <a:noAutofit/>
          </a:bodyPr>
          <a:lstStyle/>
          <a:p>
            <a:endParaRPr/>
          </a:p>
        </p:txBody>
      </p:sp>
      <p:sp>
        <p:nvSpPr>
          <p:cNvPr id="90" name="大標題文字"/>
          <p:cNvSpPr txBox="1">
            <a:spLocks noGrp="1"/>
          </p:cNvSpPr>
          <p:nvPr>
            <p:ph type="title"/>
          </p:nvPr>
        </p:nvSpPr>
        <p:spPr>
          <a:xfrm>
            <a:off x="11753495" y="6808685"/>
            <a:ext cx="5580621" cy="1189758"/>
          </a:xfrm>
          <a:prstGeom prst="rect">
            <a:avLst/>
          </a:prstGeom>
        </p:spPr>
        <p:txBody>
          <a:bodyPr anchor="t">
            <a:normAutofit/>
          </a:bodyPr>
          <a:lstStyle>
            <a:lvl1pPr>
              <a:defRPr sz="4000" spc="600">
                <a:solidFill>
                  <a:srgbClr val="FFFFFF"/>
                </a:solidFill>
              </a:defRPr>
            </a:lvl1pPr>
          </a:lstStyle>
          <a:p>
            <a:r>
              <a:t>大標題文字</a:t>
            </a:r>
          </a:p>
        </p:txBody>
      </p:sp>
      <p:sp>
        <p:nvSpPr>
          <p:cNvPr id="91"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x">
  <p:cSld name="Table 3">
    <p:spTree>
      <p:nvGrpSpPr>
        <p:cNvPr id="1" name=""/>
        <p:cNvGrpSpPr/>
        <p:nvPr/>
      </p:nvGrpSpPr>
      <p:grpSpPr>
        <a:xfrm>
          <a:off x="0" y="0"/>
          <a:ext cx="0" cy="0"/>
          <a:chOff x="0" y="0"/>
          <a:chExt cx="0" cy="0"/>
        </a:xfrm>
      </p:grpSpPr>
      <p:sp>
        <p:nvSpPr>
          <p:cNvPr id="1683" name="直角三角形 8"/>
          <p:cNvSpPr/>
          <p:nvPr/>
        </p:nvSpPr>
        <p:spPr>
          <a:xfrm rot="10800000">
            <a:off x="16421955" y="-1370"/>
            <a:ext cx="1864459" cy="2350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1684" name="直角三角形 9"/>
          <p:cNvSpPr/>
          <p:nvPr/>
        </p:nvSpPr>
        <p:spPr>
          <a:xfrm rot="10800000">
            <a:off x="14212397" y="-1371"/>
            <a:ext cx="4095456" cy="1949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1685" name="直線コネクタ 6"/>
          <p:cNvSpPr/>
          <p:nvPr/>
        </p:nvSpPr>
        <p:spPr>
          <a:xfrm>
            <a:off x="603507" y="1273069"/>
            <a:ext cx="17079398" cy="1"/>
          </a:xfrm>
          <a:prstGeom prst="line">
            <a:avLst/>
          </a:prstGeom>
          <a:ln w="12700">
            <a:solidFill>
              <a:schemeClr val="accent1"/>
            </a:solidFill>
          </a:ln>
        </p:spPr>
        <p:txBody>
          <a:bodyPr lIns="45719" rIns="45719"/>
          <a:lstStyle/>
          <a:p>
            <a:endParaRPr/>
          </a:p>
        </p:txBody>
      </p:sp>
      <p:sp>
        <p:nvSpPr>
          <p:cNvPr id="1686" name="大標題文字"/>
          <p:cNvSpPr txBox="1">
            <a:spLocks noGrp="1"/>
          </p:cNvSpPr>
          <p:nvPr>
            <p:ph type="title"/>
          </p:nvPr>
        </p:nvSpPr>
        <p:spPr>
          <a:xfrm>
            <a:off x="592256" y="192949"/>
            <a:ext cx="16741861" cy="1125127"/>
          </a:xfrm>
          <a:prstGeom prst="rect">
            <a:avLst/>
          </a:prstGeom>
        </p:spPr>
        <p:txBody>
          <a:bodyPr lIns="81637" tIns="81637" rIns="81637" bIns="81637">
            <a:normAutofit/>
          </a:bodyPr>
          <a:lstStyle>
            <a:lvl1pPr algn="l">
              <a:defRPr sz="5400" spc="1500">
                <a:solidFill>
                  <a:schemeClr val="accent1"/>
                </a:solidFill>
              </a:defRPr>
            </a:lvl1pPr>
          </a:lstStyle>
          <a:p>
            <a:r>
              <a:t>大標題文字</a:t>
            </a:r>
          </a:p>
        </p:txBody>
      </p:sp>
      <p:sp>
        <p:nvSpPr>
          <p:cNvPr id="1687" name="幻燈片編號"/>
          <p:cNvSpPr txBox="1">
            <a:spLocks noGrp="1"/>
          </p:cNvSpPr>
          <p:nvPr>
            <p:ph type="sldNum" sz="quarter" idx="2"/>
          </p:nvPr>
        </p:nvSpPr>
        <p:spPr>
          <a:xfrm>
            <a:off x="17371930" y="9542273"/>
            <a:ext cx="626430" cy="645877"/>
          </a:xfrm>
          <a:prstGeom prst="rect">
            <a:avLst/>
          </a:prstGeom>
        </p:spPr>
        <p:txBody>
          <a:bodyPr lIns="81637" tIns="81637" rIns="81637" bIns="81637"/>
          <a:lstStyle>
            <a:lvl1pPr algn="l">
              <a:defRPr sz="3200">
                <a:solidFill>
                  <a:srgbClr val="A2A2A2"/>
                </a:solidFill>
                <a:latin typeface="Roboto Condensed Light"/>
                <a:ea typeface="Roboto Condensed Light"/>
                <a:cs typeface="Roboto Condensed Light"/>
                <a:sym typeface="Roboto Condensed Light"/>
              </a:defRPr>
            </a:lvl1pPr>
          </a:lstStyle>
          <a:p>
            <a:fld id="{86CB4B4D-7CA3-9044-876B-883B54F8677D}" type="slidenum">
              <a:t>‹#›</a:t>
            </a:fld>
            <a:endParaRPr/>
          </a:p>
        </p:txBody>
      </p:sp>
      <p:sp>
        <p:nvSpPr>
          <p:cNvPr id="1688" name="1 つの角を丸めた四角形 4"/>
          <p:cNvSpPr/>
          <p:nvPr/>
        </p:nvSpPr>
        <p:spPr>
          <a:xfrm flipH="1">
            <a:off x="1034617" y="1890577"/>
            <a:ext cx="3780421" cy="252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0612" y="0"/>
                </a:lnTo>
                <a:cubicBezTo>
                  <a:pt x="21158" y="0"/>
                  <a:pt x="21600" y="663"/>
                  <a:pt x="21600" y="1482"/>
                </a:cubicBezTo>
                <a:lnTo>
                  <a:pt x="21600" y="21600"/>
                </a:lnTo>
                <a:lnTo>
                  <a:pt x="0" y="21600"/>
                </a:lnTo>
                <a:close/>
              </a:path>
            </a:pathLst>
          </a:custGeom>
          <a:solidFill>
            <a:srgbClr val="00728F"/>
          </a:solidFill>
          <a:ln w="12700">
            <a:miter lim="400000"/>
            <a:tailEnd type="triangle"/>
          </a:ln>
        </p:spPr>
        <p:txBody>
          <a:bodyPr lIns="45719" rIns="45719" anchor="ctr"/>
          <a:lstStyle/>
          <a:p>
            <a:pPr algn="ctr">
              <a:defRPr>
                <a:solidFill>
                  <a:srgbClr val="FFFFFF"/>
                </a:solidFill>
              </a:defRPr>
            </a:pPr>
            <a:endParaRPr/>
          </a:p>
        </p:txBody>
      </p:sp>
      <p:sp>
        <p:nvSpPr>
          <p:cNvPr id="1689" name="正方形/長方形 10"/>
          <p:cNvSpPr/>
          <p:nvPr/>
        </p:nvSpPr>
        <p:spPr>
          <a:xfrm>
            <a:off x="1037959" y="4503049"/>
            <a:ext cx="3777079" cy="660291"/>
          </a:xfrm>
          <a:prstGeom prst="rect">
            <a:avLst/>
          </a:prstGeom>
          <a:solidFill>
            <a:schemeClr val="accent1"/>
          </a:solidFill>
          <a:ln w="12700">
            <a:miter lim="400000"/>
            <a:tailEnd type="triangle"/>
          </a:ln>
        </p:spPr>
        <p:txBody>
          <a:bodyPr lIns="45719" rIns="45719" anchor="ctr"/>
          <a:lstStyle/>
          <a:p>
            <a:pPr algn="ctr">
              <a:defRPr>
                <a:solidFill>
                  <a:srgbClr val="FFFFFF"/>
                </a:solidFill>
              </a:defRPr>
            </a:pPr>
            <a:endParaRPr/>
          </a:p>
        </p:txBody>
      </p:sp>
      <p:sp>
        <p:nvSpPr>
          <p:cNvPr id="1690" name="正方形/長方形 11"/>
          <p:cNvSpPr/>
          <p:nvPr/>
        </p:nvSpPr>
        <p:spPr>
          <a:xfrm>
            <a:off x="1037959" y="5249743"/>
            <a:ext cx="3777079" cy="660291"/>
          </a:xfrm>
          <a:prstGeom prst="rect">
            <a:avLst/>
          </a:prstGeom>
          <a:solidFill>
            <a:schemeClr val="accent1"/>
          </a:solidFill>
          <a:ln w="12700">
            <a:miter lim="400000"/>
            <a:tailEnd type="triangle"/>
          </a:ln>
        </p:spPr>
        <p:txBody>
          <a:bodyPr lIns="45719" rIns="45719" anchor="ctr"/>
          <a:lstStyle/>
          <a:p>
            <a:pPr algn="r">
              <a:defRPr>
                <a:solidFill>
                  <a:srgbClr val="FFFFFF"/>
                </a:solidFill>
              </a:defRPr>
            </a:pPr>
            <a:endParaRPr/>
          </a:p>
        </p:txBody>
      </p:sp>
      <p:sp>
        <p:nvSpPr>
          <p:cNvPr id="1691" name="正方形/長方形 12"/>
          <p:cNvSpPr/>
          <p:nvPr/>
        </p:nvSpPr>
        <p:spPr>
          <a:xfrm>
            <a:off x="1037959" y="5996437"/>
            <a:ext cx="3777079" cy="660291"/>
          </a:xfrm>
          <a:prstGeom prst="rect">
            <a:avLst/>
          </a:prstGeom>
          <a:solidFill>
            <a:schemeClr val="accent1"/>
          </a:solidFill>
          <a:ln w="12700">
            <a:miter lim="400000"/>
            <a:tailEnd type="triangle"/>
          </a:ln>
        </p:spPr>
        <p:txBody>
          <a:bodyPr lIns="45719" rIns="45719" anchor="ctr"/>
          <a:lstStyle/>
          <a:p>
            <a:pPr algn="ctr">
              <a:defRPr>
                <a:solidFill>
                  <a:srgbClr val="FFFFFF"/>
                </a:solidFill>
              </a:defRPr>
            </a:pPr>
            <a:endParaRPr/>
          </a:p>
        </p:txBody>
      </p:sp>
      <p:sp>
        <p:nvSpPr>
          <p:cNvPr id="1692" name="1 つの角を丸めた四角形 13"/>
          <p:cNvSpPr/>
          <p:nvPr/>
        </p:nvSpPr>
        <p:spPr>
          <a:xfrm flipH="1" flipV="1">
            <a:off x="1037959" y="6743133"/>
            <a:ext cx="3777079" cy="66029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0476" y="0"/>
                </a:lnTo>
                <a:cubicBezTo>
                  <a:pt x="21097" y="0"/>
                  <a:pt x="21600" y="2879"/>
                  <a:pt x="21600" y="6430"/>
                </a:cubicBezTo>
                <a:lnTo>
                  <a:pt x="21600" y="21600"/>
                </a:lnTo>
                <a:lnTo>
                  <a:pt x="0" y="21600"/>
                </a:lnTo>
                <a:close/>
              </a:path>
            </a:pathLst>
          </a:custGeom>
          <a:solidFill>
            <a:schemeClr val="accent1"/>
          </a:solidFill>
          <a:ln w="12700">
            <a:miter lim="400000"/>
            <a:tailEnd type="triangle"/>
          </a:ln>
        </p:spPr>
        <p:txBody>
          <a:bodyPr lIns="45719" rIns="45719" anchor="ctr"/>
          <a:lstStyle/>
          <a:p>
            <a:pPr algn="r">
              <a:defRPr>
                <a:solidFill>
                  <a:srgbClr val="FFFFFF"/>
                </a:solidFill>
              </a:defRPr>
            </a:pPr>
            <a:endParaRPr/>
          </a:p>
        </p:txBody>
      </p:sp>
      <p:sp>
        <p:nvSpPr>
          <p:cNvPr id="1693" name="正方形/長方形 18"/>
          <p:cNvSpPr/>
          <p:nvPr/>
        </p:nvSpPr>
        <p:spPr>
          <a:xfrm>
            <a:off x="4878870" y="4503049"/>
            <a:ext cx="4042081" cy="660291"/>
          </a:xfrm>
          <a:prstGeom prst="rect">
            <a:avLst/>
          </a:prstGeom>
          <a:solidFill>
            <a:srgbClr val="BFF2FF"/>
          </a:solidFill>
          <a:ln w="12700">
            <a:miter lim="400000"/>
            <a:tailEnd type="triangle"/>
          </a:ln>
        </p:spPr>
        <p:txBody>
          <a:bodyPr lIns="45719" rIns="45719" anchor="ctr"/>
          <a:lstStyle/>
          <a:p>
            <a:pPr algn="ctr">
              <a:defRPr>
                <a:solidFill>
                  <a:srgbClr val="FFFFFF"/>
                </a:solidFill>
              </a:defRPr>
            </a:pPr>
            <a:endParaRPr/>
          </a:p>
        </p:txBody>
      </p:sp>
      <p:sp>
        <p:nvSpPr>
          <p:cNvPr id="1694" name="正方形/長方形 19"/>
          <p:cNvSpPr/>
          <p:nvPr/>
        </p:nvSpPr>
        <p:spPr>
          <a:xfrm>
            <a:off x="4878870" y="5249743"/>
            <a:ext cx="4042081" cy="660291"/>
          </a:xfrm>
          <a:prstGeom prst="rect">
            <a:avLst/>
          </a:prstGeom>
          <a:solidFill>
            <a:srgbClr val="7FE5FF"/>
          </a:solidFill>
          <a:ln w="12700">
            <a:miter lim="400000"/>
            <a:tailEnd type="triangle"/>
          </a:ln>
        </p:spPr>
        <p:txBody>
          <a:bodyPr lIns="45719" rIns="45719" anchor="ctr"/>
          <a:lstStyle/>
          <a:p>
            <a:pPr algn="ctr">
              <a:defRPr>
                <a:solidFill>
                  <a:srgbClr val="FFFFFF"/>
                </a:solidFill>
              </a:defRPr>
            </a:pPr>
            <a:endParaRPr/>
          </a:p>
        </p:txBody>
      </p:sp>
      <p:sp>
        <p:nvSpPr>
          <p:cNvPr id="1695" name="正方形/長方形 20"/>
          <p:cNvSpPr/>
          <p:nvPr/>
        </p:nvSpPr>
        <p:spPr>
          <a:xfrm>
            <a:off x="4878870" y="5996437"/>
            <a:ext cx="4042081" cy="660291"/>
          </a:xfrm>
          <a:prstGeom prst="rect">
            <a:avLst/>
          </a:prstGeom>
          <a:solidFill>
            <a:srgbClr val="BFF2FF"/>
          </a:solidFill>
          <a:ln w="12700">
            <a:miter lim="400000"/>
            <a:tailEnd type="triangle"/>
          </a:ln>
        </p:spPr>
        <p:txBody>
          <a:bodyPr lIns="45719" rIns="45719" anchor="ctr"/>
          <a:lstStyle/>
          <a:p>
            <a:pPr algn="ctr">
              <a:defRPr>
                <a:solidFill>
                  <a:srgbClr val="FFFFFF"/>
                </a:solidFill>
              </a:defRPr>
            </a:pPr>
            <a:endParaRPr/>
          </a:p>
        </p:txBody>
      </p:sp>
      <p:sp>
        <p:nvSpPr>
          <p:cNvPr id="1696" name="正方形/長方形 21"/>
          <p:cNvSpPr/>
          <p:nvPr/>
        </p:nvSpPr>
        <p:spPr>
          <a:xfrm>
            <a:off x="4878870" y="6743133"/>
            <a:ext cx="4042081" cy="660291"/>
          </a:xfrm>
          <a:prstGeom prst="rect">
            <a:avLst/>
          </a:prstGeom>
          <a:solidFill>
            <a:srgbClr val="7FE5FF"/>
          </a:solidFill>
          <a:ln w="12700">
            <a:miter lim="400000"/>
            <a:tailEnd type="triangle"/>
          </a:ln>
        </p:spPr>
        <p:txBody>
          <a:bodyPr lIns="45719" rIns="45719" anchor="ctr"/>
          <a:lstStyle/>
          <a:p>
            <a:pPr algn="ctr">
              <a:defRPr>
                <a:solidFill>
                  <a:srgbClr val="FFFFFF"/>
                </a:solidFill>
              </a:defRPr>
            </a:pPr>
            <a:endParaRPr/>
          </a:p>
        </p:txBody>
      </p:sp>
      <p:sp>
        <p:nvSpPr>
          <p:cNvPr id="1697" name="正方形/長方形 24"/>
          <p:cNvSpPr/>
          <p:nvPr/>
        </p:nvSpPr>
        <p:spPr>
          <a:xfrm>
            <a:off x="8989720" y="4503049"/>
            <a:ext cx="4042081" cy="660291"/>
          </a:xfrm>
          <a:prstGeom prst="rect">
            <a:avLst/>
          </a:prstGeom>
          <a:solidFill>
            <a:srgbClr val="BFF2FF"/>
          </a:solidFill>
          <a:ln w="12700">
            <a:miter lim="400000"/>
            <a:tailEnd type="triangle"/>
          </a:ln>
        </p:spPr>
        <p:txBody>
          <a:bodyPr lIns="45719" rIns="45719" anchor="ctr"/>
          <a:lstStyle/>
          <a:p>
            <a:pPr algn="ctr">
              <a:defRPr>
                <a:solidFill>
                  <a:srgbClr val="FFFFFF"/>
                </a:solidFill>
              </a:defRPr>
            </a:pPr>
            <a:endParaRPr/>
          </a:p>
        </p:txBody>
      </p:sp>
      <p:sp>
        <p:nvSpPr>
          <p:cNvPr id="1698" name="正方形/長方形 25"/>
          <p:cNvSpPr/>
          <p:nvPr/>
        </p:nvSpPr>
        <p:spPr>
          <a:xfrm>
            <a:off x="8989720" y="5249743"/>
            <a:ext cx="4042081" cy="660291"/>
          </a:xfrm>
          <a:prstGeom prst="rect">
            <a:avLst/>
          </a:prstGeom>
          <a:solidFill>
            <a:srgbClr val="7FE5FF"/>
          </a:solidFill>
          <a:ln w="12700">
            <a:miter lim="400000"/>
            <a:tailEnd type="triangle"/>
          </a:ln>
        </p:spPr>
        <p:txBody>
          <a:bodyPr lIns="45719" rIns="45719" anchor="ctr"/>
          <a:lstStyle/>
          <a:p>
            <a:pPr algn="ctr">
              <a:defRPr>
                <a:solidFill>
                  <a:srgbClr val="FFFFFF"/>
                </a:solidFill>
              </a:defRPr>
            </a:pPr>
            <a:endParaRPr/>
          </a:p>
        </p:txBody>
      </p:sp>
      <p:sp>
        <p:nvSpPr>
          <p:cNvPr id="1699" name="正方形/長方形 26"/>
          <p:cNvSpPr/>
          <p:nvPr/>
        </p:nvSpPr>
        <p:spPr>
          <a:xfrm>
            <a:off x="8989720" y="5996437"/>
            <a:ext cx="4042081" cy="660291"/>
          </a:xfrm>
          <a:prstGeom prst="rect">
            <a:avLst/>
          </a:prstGeom>
          <a:solidFill>
            <a:srgbClr val="BFF2FF"/>
          </a:solidFill>
          <a:ln w="12700">
            <a:miter lim="400000"/>
            <a:tailEnd type="triangle"/>
          </a:ln>
        </p:spPr>
        <p:txBody>
          <a:bodyPr lIns="45719" rIns="45719" anchor="ctr"/>
          <a:lstStyle/>
          <a:p>
            <a:pPr algn="ctr">
              <a:defRPr>
                <a:solidFill>
                  <a:srgbClr val="FFFFFF"/>
                </a:solidFill>
              </a:defRPr>
            </a:pPr>
            <a:endParaRPr/>
          </a:p>
        </p:txBody>
      </p:sp>
      <p:sp>
        <p:nvSpPr>
          <p:cNvPr id="1700" name="正方形/長方形 27"/>
          <p:cNvSpPr/>
          <p:nvPr/>
        </p:nvSpPr>
        <p:spPr>
          <a:xfrm>
            <a:off x="8989720" y="6743133"/>
            <a:ext cx="4042081" cy="660291"/>
          </a:xfrm>
          <a:prstGeom prst="rect">
            <a:avLst/>
          </a:prstGeom>
          <a:solidFill>
            <a:srgbClr val="7FE5FF"/>
          </a:solidFill>
          <a:ln w="12700">
            <a:miter lim="400000"/>
            <a:tailEnd type="triangle"/>
          </a:ln>
        </p:spPr>
        <p:txBody>
          <a:bodyPr lIns="45719" rIns="45719" anchor="ctr"/>
          <a:lstStyle/>
          <a:p>
            <a:pPr algn="ctr">
              <a:defRPr>
                <a:solidFill>
                  <a:srgbClr val="FFFFFF"/>
                </a:solidFill>
              </a:defRPr>
            </a:pPr>
            <a:endParaRPr/>
          </a:p>
        </p:txBody>
      </p:sp>
      <p:sp>
        <p:nvSpPr>
          <p:cNvPr id="1701" name="正方形/長方形 30"/>
          <p:cNvSpPr/>
          <p:nvPr/>
        </p:nvSpPr>
        <p:spPr>
          <a:xfrm>
            <a:off x="13100570" y="4503049"/>
            <a:ext cx="4042081" cy="660291"/>
          </a:xfrm>
          <a:prstGeom prst="rect">
            <a:avLst/>
          </a:prstGeom>
          <a:solidFill>
            <a:srgbClr val="BFF2FF"/>
          </a:solidFill>
          <a:ln w="12700">
            <a:miter lim="400000"/>
            <a:tailEnd type="triangle"/>
          </a:ln>
        </p:spPr>
        <p:txBody>
          <a:bodyPr lIns="45719" rIns="45719" anchor="ctr"/>
          <a:lstStyle/>
          <a:p>
            <a:pPr algn="ctr">
              <a:defRPr>
                <a:solidFill>
                  <a:srgbClr val="FFFFFF"/>
                </a:solidFill>
              </a:defRPr>
            </a:pPr>
            <a:endParaRPr/>
          </a:p>
        </p:txBody>
      </p:sp>
      <p:sp>
        <p:nvSpPr>
          <p:cNvPr id="1702" name="正方形/長方形 31"/>
          <p:cNvSpPr/>
          <p:nvPr/>
        </p:nvSpPr>
        <p:spPr>
          <a:xfrm>
            <a:off x="13100570" y="5249743"/>
            <a:ext cx="4042081" cy="660291"/>
          </a:xfrm>
          <a:prstGeom prst="rect">
            <a:avLst/>
          </a:prstGeom>
          <a:solidFill>
            <a:srgbClr val="7FE5FF"/>
          </a:solidFill>
          <a:ln w="12700">
            <a:miter lim="400000"/>
            <a:tailEnd type="triangle"/>
          </a:ln>
        </p:spPr>
        <p:txBody>
          <a:bodyPr lIns="45719" rIns="45719" anchor="ctr"/>
          <a:lstStyle/>
          <a:p>
            <a:pPr algn="ctr">
              <a:defRPr>
                <a:solidFill>
                  <a:srgbClr val="FFFFFF"/>
                </a:solidFill>
              </a:defRPr>
            </a:pPr>
            <a:endParaRPr/>
          </a:p>
        </p:txBody>
      </p:sp>
      <p:sp>
        <p:nvSpPr>
          <p:cNvPr id="1703" name="正方形/長方形 32"/>
          <p:cNvSpPr/>
          <p:nvPr/>
        </p:nvSpPr>
        <p:spPr>
          <a:xfrm>
            <a:off x="13100570" y="5996437"/>
            <a:ext cx="4042081" cy="660291"/>
          </a:xfrm>
          <a:prstGeom prst="rect">
            <a:avLst/>
          </a:prstGeom>
          <a:solidFill>
            <a:srgbClr val="BFF2FF"/>
          </a:solidFill>
          <a:ln w="12700">
            <a:miter lim="400000"/>
            <a:tailEnd type="triangle"/>
          </a:ln>
        </p:spPr>
        <p:txBody>
          <a:bodyPr lIns="45719" rIns="45719" anchor="ctr"/>
          <a:lstStyle/>
          <a:p>
            <a:pPr algn="ctr">
              <a:defRPr>
                <a:solidFill>
                  <a:srgbClr val="FFFFFF"/>
                </a:solidFill>
              </a:defRPr>
            </a:pPr>
            <a:endParaRPr/>
          </a:p>
        </p:txBody>
      </p:sp>
      <p:sp>
        <p:nvSpPr>
          <p:cNvPr id="1704" name="1 つの角を丸めた四角形 33"/>
          <p:cNvSpPr/>
          <p:nvPr/>
        </p:nvSpPr>
        <p:spPr>
          <a:xfrm flipV="1">
            <a:off x="13100570" y="6743133"/>
            <a:ext cx="4042081" cy="66029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0616" y="0"/>
                </a:lnTo>
                <a:cubicBezTo>
                  <a:pt x="21159" y="0"/>
                  <a:pt x="21600" y="2698"/>
                  <a:pt x="21600" y="6026"/>
                </a:cubicBezTo>
                <a:lnTo>
                  <a:pt x="21600" y="21600"/>
                </a:lnTo>
                <a:lnTo>
                  <a:pt x="0" y="21600"/>
                </a:lnTo>
                <a:close/>
              </a:path>
            </a:pathLst>
          </a:custGeom>
          <a:solidFill>
            <a:srgbClr val="7FE5FF"/>
          </a:solidFill>
          <a:ln w="12700">
            <a:miter lim="400000"/>
            <a:tailEnd type="triangle"/>
          </a:ln>
        </p:spPr>
        <p:txBody>
          <a:bodyPr lIns="45719" rIns="45719" anchor="ctr"/>
          <a:lstStyle/>
          <a:p>
            <a:pPr algn="ctr">
              <a:defRPr>
                <a:solidFill>
                  <a:srgbClr val="FFFFFF"/>
                </a:solidFill>
              </a:defRPr>
            </a:pPr>
            <a:endParaRPr/>
          </a:p>
        </p:txBody>
      </p:sp>
      <p:sp>
        <p:nvSpPr>
          <p:cNvPr id="1705" name="內文層級一…"/>
          <p:cNvSpPr txBox="1">
            <a:spLocks noGrp="1"/>
          </p:cNvSpPr>
          <p:nvPr>
            <p:ph type="body" sz="quarter" idx="1"/>
          </p:nvPr>
        </p:nvSpPr>
        <p:spPr>
          <a:xfrm>
            <a:off x="1037959" y="4503049"/>
            <a:ext cx="3777079" cy="624868"/>
          </a:xfrm>
          <a:prstGeom prst="rect">
            <a:avLst/>
          </a:prstGeom>
        </p:spPr>
        <p:txBody>
          <a:bodyPr lIns="81637" tIns="81637" rIns="81637" bIns="81637" anchor="ctr"/>
          <a:lstStyle>
            <a:lvl1pPr algn="r">
              <a:lnSpc>
                <a:spcPct val="120000"/>
              </a:lnSpc>
              <a:defRPr spc="300">
                <a:solidFill>
                  <a:srgbClr val="FFFFFF"/>
                </a:solidFill>
                <a:latin typeface="Roboto Condensed Light"/>
                <a:ea typeface="Roboto Condensed Light"/>
                <a:cs typeface="Roboto Condensed Light"/>
                <a:sym typeface="Roboto Condensed Light"/>
              </a:defRPr>
            </a:lvl1pPr>
            <a:lvl2pPr marL="1253721" indent="-437344" algn="r">
              <a:lnSpc>
                <a:spcPct val="120000"/>
              </a:lnSpc>
              <a:defRPr spc="300">
                <a:solidFill>
                  <a:srgbClr val="FFFFFF"/>
                </a:solidFill>
                <a:latin typeface="Roboto Condensed Light"/>
                <a:ea typeface="Roboto Condensed Light"/>
                <a:cs typeface="Roboto Condensed Light"/>
                <a:sym typeface="Roboto Condensed Light"/>
              </a:defRPr>
            </a:lvl2pPr>
            <a:lvl3pPr marL="1982628" indent="-349875" algn="r">
              <a:lnSpc>
                <a:spcPct val="120000"/>
              </a:lnSpc>
              <a:defRPr spc="300">
                <a:solidFill>
                  <a:srgbClr val="FFFFFF"/>
                </a:solidFill>
                <a:latin typeface="Roboto Condensed Light"/>
                <a:ea typeface="Roboto Condensed Light"/>
                <a:cs typeface="Roboto Condensed Light"/>
                <a:sym typeface="Roboto Condensed Light"/>
              </a:defRPr>
            </a:lvl3pPr>
            <a:lvl4pPr marL="2799004" indent="-349875" algn="r">
              <a:lnSpc>
                <a:spcPct val="120000"/>
              </a:lnSpc>
              <a:defRPr spc="300">
                <a:solidFill>
                  <a:srgbClr val="FFFFFF"/>
                </a:solidFill>
                <a:latin typeface="Roboto Condensed Light"/>
                <a:ea typeface="Roboto Condensed Light"/>
                <a:cs typeface="Roboto Condensed Light"/>
                <a:sym typeface="Roboto Condensed Light"/>
              </a:defRPr>
            </a:lvl4pPr>
            <a:lvl5pPr marL="3615380" indent="-349875" algn="r">
              <a:lnSpc>
                <a:spcPct val="120000"/>
              </a:lnSpc>
              <a:defRPr spc="300">
                <a:solidFill>
                  <a:srgbClr val="FFFFFF"/>
                </a:solidFill>
                <a:latin typeface="Roboto Condensed Light"/>
                <a:ea typeface="Roboto Condensed Light"/>
                <a:cs typeface="Roboto Condensed Light"/>
                <a:sym typeface="Roboto Condensed Light"/>
              </a:defRPr>
            </a:lvl5pPr>
          </a:lstStyle>
          <a:p>
            <a:r>
              <a:t>內文層級一</a:t>
            </a:r>
          </a:p>
          <a:p>
            <a:pPr lvl="1"/>
            <a:r>
              <a:t>內文層級二</a:t>
            </a:r>
          </a:p>
          <a:p>
            <a:pPr lvl="2"/>
            <a:r>
              <a:t>內文層級三</a:t>
            </a:r>
          </a:p>
          <a:p>
            <a:pPr lvl="3"/>
            <a:r>
              <a:t>內文層級四</a:t>
            </a:r>
          </a:p>
          <a:p>
            <a:pPr lvl="4"/>
            <a:r>
              <a:t>內文層級五</a:t>
            </a:r>
          </a:p>
        </p:txBody>
      </p:sp>
      <p:sp>
        <p:nvSpPr>
          <p:cNvPr id="1706" name="テキスト プレースホルダー 11"/>
          <p:cNvSpPr>
            <a:spLocks noGrp="1"/>
          </p:cNvSpPr>
          <p:nvPr>
            <p:ph type="body" sz="quarter" idx="13"/>
          </p:nvPr>
        </p:nvSpPr>
        <p:spPr>
          <a:xfrm>
            <a:off x="1037959" y="5249743"/>
            <a:ext cx="3777079" cy="624868"/>
          </a:xfrm>
          <a:prstGeom prst="rect">
            <a:avLst/>
          </a:prstGeom>
        </p:spPr>
        <p:txBody>
          <a:bodyPr lIns="81637" tIns="81637" rIns="81637" bIns="81637" anchor="ctr"/>
          <a:lstStyle/>
          <a:p>
            <a:pPr algn="r">
              <a:lnSpc>
                <a:spcPct val="120000"/>
              </a:lnSpc>
              <a:defRPr spc="300">
                <a:solidFill>
                  <a:srgbClr val="FFFFFF"/>
                </a:solidFill>
                <a:latin typeface="Roboto Condensed Light"/>
                <a:ea typeface="Roboto Condensed Light"/>
                <a:cs typeface="Roboto Condensed Light"/>
                <a:sym typeface="Roboto Condensed Light"/>
              </a:defRPr>
            </a:pPr>
            <a:endParaRPr/>
          </a:p>
        </p:txBody>
      </p:sp>
      <p:sp>
        <p:nvSpPr>
          <p:cNvPr id="1707" name="テキスト プレースホルダー 11"/>
          <p:cNvSpPr>
            <a:spLocks noGrp="1"/>
          </p:cNvSpPr>
          <p:nvPr>
            <p:ph type="body" sz="quarter" idx="14"/>
          </p:nvPr>
        </p:nvSpPr>
        <p:spPr>
          <a:xfrm>
            <a:off x="1037959" y="6014148"/>
            <a:ext cx="3777079" cy="624868"/>
          </a:xfrm>
          <a:prstGeom prst="rect">
            <a:avLst/>
          </a:prstGeom>
        </p:spPr>
        <p:txBody>
          <a:bodyPr lIns="81637" tIns="81637" rIns="81637" bIns="81637" anchor="ctr"/>
          <a:lstStyle/>
          <a:p>
            <a:pPr algn="r">
              <a:lnSpc>
                <a:spcPct val="120000"/>
              </a:lnSpc>
              <a:defRPr spc="300">
                <a:solidFill>
                  <a:srgbClr val="FFFFFF"/>
                </a:solidFill>
                <a:latin typeface="Roboto Condensed Light"/>
                <a:ea typeface="Roboto Condensed Light"/>
                <a:cs typeface="Roboto Condensed Light"/>
                <a:sym typeface="Roboto Condensed Light"/>
              </a:defRPr>
            </a:pPr>
            <a:endParaRPr/>
          </a:p>
        </p:txBody>
      </p:sp>
      <p:sp>
        <p:nvSpPr>
          <p:cNvPr id="1708" name="テキスト プレースホルダー 11"/>
          <p:cNvSpPr>
            <a:spLocks noGrp="1"/>
          </p:cNvSpPr>
          <p:nvPr>
            <p:ph type="body" sz="quarter" idx="15"/>
          </p:nvPr>
        </p:nvSpPr>
        <p:spPr>
          <a:xfrm>
            <a:off x="1037959" y="6755489"/>
            <a:ext cx="3777079" cy="624868"/>
          </a:xfrm>
          <a:prstGeom prst="rect">
            <a:avLst/>
          </a:prstGeom>
        </p:spPr>
        <p:txBody>
          <a:bodyPr lIns="81637" tIns="81637" rIns="81637" bIns="81637" anchor="ctr"/>
          <a:lstStyle/>
          <a:p>
            <a:pPr algn="r">
              <a:lnSpc>
                <a:spcPct val="120000"/>
              </a:lnSpc>
              <a:defRPr spc="300">
                <a:solidFill>
                  <a:srgbClr val="FFFFFF"/>
                </a:solidFill>
                <a:latin typeface="Roboto Condensed Light"/>
                <a:ea typeface="Roboto Condensed Light"/>
                <a:cs typeface="Roboto Condensed Light"/>
                <a:sym typeface="Roboto Condensed Light"/>
              </a:defRPr>
            </a:pPr>
            <a:endParaRPr/>
          </a:p>
        </p:txBody>
      </p:sp>
      <p:sp>
        <p:nvSpPr>
          <p:cNvPr id="1709" name="テキスト プレースホルダー 11"/>
          <p:cNvSpPr>
            <a:spLocks noGrp="1"/>
          </p:cNvSpPr>
          <p:nvPr>
            <p:ph type="body" sz="quarter" idx="16"/>
          </p:nvPr>
        </p:nvSpPr>
        <p:spPr>
          <a:xfrm>
            <a:off x="4875527" y="4520734"/>
            <a:ext cx="4042082" cy="624868"/>
          </a:xfrm>
          <a:prstGeom prst="rect">
            <a:avLst/>
          </a:prstGeom>
        </p:spPr>
        <p:txBody>
          <a:bodyPr lIns="81637" tIns="81637" rIns="81637" bIns="81637" anchor="ctr"/>
          <a:lstStyle/>
          <a:p>
            <a:pPr algn="ctr">
              <a:lnSpc>
                <a:spcPct val="120000"/>
              </a:lnSpc>
              <a:spcBef>
                <a:spcPts val="400"/>
              </a:spcBef>
              <a:defRPr sz="2000"/>
            </a:pPr>
            <a:endParaRPr/>
          </a:p>
        </p:txBody>
      </p:sp>
      <p:sp>
        <p:nvSpPr>
          <p:cNvPr id="1710" name="テキスト プレースホルダー 11"/>
          <p:cNvSpPr>
            <a:spLocks noGrp="1"/>
          </p:cNvSpPr>
          <p:nvPr>
            <p:ph type="body" sz="quarter" idx="17"/>
          </p:nvPr>
        </p:nvSpPr>
        <p:spPr>
          <a:xfrm>
            <a:off x="4878870" y="5267428"/>
            <a:ext cx="4042081" cy="624868"/>
          </a:xfrm>
          <a:prstGeom prst="rect">
            <a:avLst/>
          </a:prstGeom>
        </p:spPr>
        <p:txBody>
          <a:bodyPr lIns="81637" tIns="81637" rIns="81637" bIns="81637" anchor="ctr"/>
          <a:lstStyle/>
          <a:p>
            <a:pPr algn="ctr">
              <a:lnSpc>
                <a:spcPct val="120000"/>
              </a:lnSpc>
              <a:spcBef>
                <a:spcPts val="400"/>
              </a:spcBef>
              <a:defRPr sz="2000"/>
            </a:pPr>
            <a:endParaRPr/>
          </a:p>
        </p:txBody>
      </p:sp>
      <p:sp>
        <p:nvSpPr>
          <p:cNvPr id="1711" name="テキスト プレースホルダー 11"/>
          <p:cNvSpPr>
            <a:spLocks noGrp="1"/>
          </p:cNvSpPr>
          <p:nvPr>
            <p:ph type="body" sz="quarter" idx="18"/>
          </p:nvPr>
        </p:nvSpPr>
        <p:spPr>
          <a:xfrm>
            <a:off x="4883808" y="6031834"/>
            <a:ext cx="4042081" cy="624868"/>
          </a:xfrm>
          <a:prstGeom prst="rect">
            <a:avLst/>
          </a:prstGeom>
        </p:spPr>
        <p:txBody>
          <a:bodyPr lIns="81637" tIns="81637" rIns="81637" bIns="81637" anchor="ctr"/>
          <a:lstStyle/>
          <a:p>
            <a:pPr algn="ctr">
              <a:lnSpc>
                <a:spcPct val="120000"/>
              </a:lnSpc>
              <a:spcBef>
                <a:spcPts val="400"/>
              </a:spcBef>
              <a:defRPr sz="2000"/>
            </a:pPr>
            <a:endParaRPr/>
          </a:p>
        </p:txBody>
      </p:sp>
      <p:sp>
        <p:nvSpPr>
          <p:cNvPr id="1712" name="テキスト プレースホルダー 11"/>
          <p:cNvSpPr>
            <a:spLocks noGrp="1"/>
          </p:cNvSpPr>
          <p:nvPr>
            <p:ph type="body" sz="quarter" idx="19"/>
          </p:nvPr>
        </p:nvSpPr>
        <p:spPr>
          <a:xfrm>
            <a:off x="4871451" y="6773175"/>
            <a:ext cx="4042081" cy="624868"/>
          </a:xfrm>
          <a:prstGeom prst="rect">
            <a:avLst/>
          </a:prstGeom>
        </p:spPr>
        <p:txBody>
          <a:bodyPr lIns="81637" tIns="81637" rIns="81637" bIns="81637" anchor="ctr"/>
          <a:lstStyle/>
          <a:p>
            <a:pPr algn="ctr">
              <a:lnSpc>
                <a:spcPct val="120000"/>
              </a:lnSpc>
              <a:spcBef>
                <a:spcPts val="400"/>
              </a:spcBef>
              <a:defRPr sz="2000"/>
            </a:pPr>
            <a:endParaRPr/>
          </a:p>
        </p:txBody>
      </p:sp>
      <p:sp>
        <p:nvSpPr>
          <p:cNvPr id="1713" name="テキスト プレースホルダー 11"/>
          <p:cNvSpPr>
            <a:spLocks noGrp="1"/>
          </p:cNvSpPr>
          <p:nvPr>
            <p:ph type="body" sz="quarter" idx="20"/>
          </p:nvPr>
        </p:nvSpPr>
        <p:spPr>
          <a:xfrm>
            <a:off x="9004565" y="4520734"/>
            <a:ext cx="4042081" cy="624868"/>
          </a:xfrm>
          <a:prstGeom prst="rect">
            <a:avLst/>
          </a:prstGeom>
        </p:spPr>
        <p:txBody>
          <a:bodyPr lIns="81637" tIns="81637" rIns="81637" bIns="81637" anchor="ctr"/>
          <a:lstStyle/>
          <a:p>
            <a:pPr algn="ctr">
              <a:lnSpc>
                <a:spcPct val="120000"/>
              </a:lnSpc>
              <a:spcBef>
                <a:spcPts val="400"/>
              </a:spcBef>
              <a:defRPr sz="2000"/>
            </a:pPr>
            <a:endParaRPr/>
          </a:p>
        </p:txBody>
      </p:sp>
      <p:sp>
        <p:nvSpPr>
          <p:cNvPr id="1714" name="テキスト プレースホルダー 11"/>
          <p:cNvSpPr>
            <a:spLocks noGrp="1"/>
          </p:cNvSpPr>
          <p:nvPr>
            <p:ph type="body" sz="quarter" idx="21"/>
          </p:nvPr>
        </p:nvSpPr>
        <p:spPr>
          <a:xfrm>
            <a:off x="9007908" y="5267428"/>
            <a:ext cx="4042081" cy="624868"/>
          </a:xfrm>
          <a:prstGeom prst="rect">
            <a:avLst/>
          </a:prstGeom>
        </p:spPr>
        <p:txBody>
          <a:bodyPr lIns="81637" tIns="81637" rIns="81637" bIns="81637" anchor="ctr"/>
          <a:lstStyle/>
          <a:p>
            <a:pPr algn="ctr">
              <a:lnSpc>
                <a:spcPct val="120000"/>
              </a:lnSpc>
              <a:spcBef>
                <a:spcPts val="400"/>
              </a:spcBef>
              <a:defRPr sz="2000"/>
            </a:pPr>
            <a:endParaRPr/>
          </a:p>
        </p:txBody>
      </p:sp>
      <p:sp>
        <p:nvSpPr>
          <p:cNvPr id="1715" name="テキスト プレースホルダー 11"/>
          <p:cNvSpPr>
            <a:spLocks noGrp="1"/>
          </p:cNvSpPr>
          <p:nvPr>
            <p:ph type="body" sz="quarter" idx="22"/>
          </p:nvPr>
        </p:nvSpPr>
        <p:spPr>
          <a:xfrm>
            <a:off x="9012845" y="6031834"/>
            <a:ext cx="4042082" cy="624868"/>
          </a:xfrm>
          <a:prstGeom prst="rect">
            <a:avLst/>
          </a:prstGeom>
        </p:spPr>
        <p:txBody>
          <a:bodyPr lIns="81637" tIns="81637" rIns="81637" bIns="81637" anchor="ctr"/>
          <a:lstStyle/>
          <a:p>
            <a:pPr algn="ctr">
              <a:lnSpc>
                <a:spcPct val="120000"/>
              </a:lnSpc>
              <a:spcBef>
                <a:spcPts val="400"/>
              </a:spcBef>
              <a:defRPr sz="2000"/>
            </a:pPr>
            <a:endParaRPr/>
          </a:p>
        </p:txBody>
      </p:sp>
      <p:sp>
        <p:nvSpPr>
          <p:cNvPr id="1716" name="テキスト プレースホルダー 11"/>
          <p:cNvSpPr>
            <a:spLocks noGrp="1"/>
          </p:cNvSpPr>
          <p:nvPr>
            <p:ph type="body" sz="quarter" idx="23"/>
          </p:nvPr>
        </p:nvSpPr>
        <p:spPr>
          <a:xfrm>
            <a:off x="9000490" y="6773175"/>
            <a:ext cx="4042081" cy="624868"/>
          </a:xfrm>
          <a:prstGeom prst="rect">
            <a:avLst/>
          </a:prstGeom>
        </p:spPr>
        <p:txBody>
          <a:bodyPr lIns="81637" tIns="81637" rIns="81637" bIns="81637" anchor="ctr"/>
          <a:lstStyle/>
          <a:p>
            <a:pPr algn="ctr">
              <a:lnSpc>
                <a:spcPct val="120000"/>
              </a:lnSpc>
              <a:spcBef>
                <a:spcPts val="400"/>
              </a:spcBef>
              <a:defRPr sz="2000"/>
            </a:pPr>
            <a:endParaRPr/>
          </a:p>
        </p:txBody>
      </p:sp>
      <p:sp>
        <p:nvSpPr>
          <p:cNvPr id="1717" name="テキスト プレースホルダー 11"/>
          <p:cNvSpPr>
            <a:spLocks noGrp="1"/>
          </p:cNvSpPr>
          <p:nvPr>
            <p:ph type="body" sz="quarter" idx="24"/>
          </p:nvPr>
        </p:nvSpPr>
        <p:spPr>
          <a:xfrm>
            <a:off x="13097228" y="4520734"/>
            <a:ext cx="4042081" cy="624868"/>
          </a:xfrm>
          <a:prstGeom prst="rect">
            <a:avLst/>
          </a:prstGeom>
        </p:spPr>
        <p:txBody>
          <a:bodyPr lIns="81637" tIns="81637" rIns="81637" bIns="81637" anchor="ctr"/>
          <a:lstStyle/>
          <a:p>
            <a:pPr algn="ctr">
              <a:lnSpc>
                <a:spcPct val="120000"/>
              </a:lnSpc>
              <a:spcBef>
                <a:spcPts val="400"/>
              </a:spcBef>
              <a:defRPr sz="2000"/>
            </a:pPr>
            <a:endParaRPr/>
          </a:p>
        </p:txBody>
      </p:sp>
      <p:sp>
        <p:nvSpPr>
          <p:cNvPr id="1718" name="テキスト プレースホルダー 11"/>
          <p:cNvSpPr>
            <a:spLocks noGrp="1"/>
          </p:cNvSpPr>
          <p:nvPr>
            <p:ph type="body" sz="quarter" idx="25"/>
          </p:nvPr>
        </p:nvSpPr>
        <p:spPr>
          <a:xfrm>
            <a:off x="13100570" y="5267428"/>
            <a:ext cx="4042081" cy="624868"/>
          </a:xfrm>
          <a:prstGeom prst="rect">
            <a:avLst/>
          </a:prstGeom>
        </p:spPr>
        <p:txBody>
          <a:bodyPr lIns="81637" tIns="81637" rIns="81637" bIns="81637" anchor="ctr"/>
          <a:lstStyle/>
          <a:p>
            <a:pPr algn="ctr">
              <a:lnSpc>
                <a:spcPct val="120000"/>
              </a:lnSpc>
              <a:spcBef>
                <a:spcPts val="400"/>
              </a:spcBef>
              <a:defRPr sz="2000"/>
            </a:pPr>
            <a:endParaRPr/>
          </a:p>
        </p:txBody>
      </p:sp>
      <p:sp>
        <p:nvSpPr>
          <p:cNvPr id="1719" name="テキスト プレースホルダー 11"/>
          <p:cNvSpPr>
            <a:spLocks noGrp="1"/>
          </p:cNvSpPr>
          <p:nvPr>
            <p:ph type="body" sz="quarter" idx="26"/>
          </p:nvPr>
        </p:nvSpPr>
        <p:spPr>
          <a:xfrm>
            <a:off x="13105508" y="6031834"/>
            <a:ext cx="4042081" cy="624868"/>
          </a:xfrm>
          <a:prstGeom prst="rect">
            <a:avLst/>
          </a:prstGeom>
        </p:spPr>
        <p:txBody>
          <a:bodyPr lIns="81637" tIns="81637" rIns="81637" bIns="81637" anchor="ctr"/>
          <a:lstStyle/>
          <a:p>
            <a:pPr algn="ctr">
              <a:lnSpc>
                <a:spcPct val="120000"/>
              </a:lnSpc>
              <a:spcBef>
                <a:spcPts val="400"/>
              </a:spcBef>
              <a:defRPr sz="2000"/>
            </a:pPr>
            <a:endParaRPr/>
          </a:p>
        </p:txBody>
      </p:sp>
      <p:sp>
        <p:nvSpPr>
          <p:cNvPr id="1720" name="テキスト プレースホルダー 11"/>
          <p:cNvSpPr>
            <a:spLocks noGrp="1"/>
          </p:cNvSpPr>
          <p:nvPr>
            <p:ph type="body" sz="quarter" idx="27"/>
          </p:nvPr>
        </p:nvSpPr>
        <p:spPr>
          <a:xfrm>
            <a:off x="13093152" y="6773175"/>
            <a:ext cx="4042081" cy="624868"/>
          </a:xfrm>
          <a:prstGeom prst="rect">
            <a:avLst/>
          </a:prstGeom>
        </p:spPr>
        <p:txBody>
          <a:bodyPr lIns="81637" tIns="81637" rIns="81637" bIns="81637" anchor="ctr"/>
          <a:lstStyle/>
          <a:p>
            <a:pPr algn="ctr">
              <a:lnSpc>
                <a:spcPct val="120000"/>
              </a:lnSpc>
              <a:spcBef>
                <a:spcPts val="400"/>
              </a:spcBef>
              <a:defRPr sz="2000"/>
            </a:pPr>
            <a:endParaRPr/>
          </a:p>
        </p:txBody>
      </p:sp>
      <p:sp>
        <p:nvSpPr>
          <p:cNvPr id="1721" name="直線コネクタ 73"/>
          <p:cNvSpPr/>
          <p:nvPr/>
        </p:nvSpPr>
        <p:spPr>
          <a:xfrm flipH="1" flipV="1">
            <a:off x="3332955" y="7753789"/>
            <a:ext cx="11620501" cy="1"/>
          </a:xfrm>
          <a:prstGeom prst="line">
            <a:avLst/>
          </a:prstGeom>
          <a:ln w="12700">
            <a:solidFill>
              <a:srgbClr val="0094BB"/>
            </a:solidFill>
          </a:ln>
        </p:spPr>
        <p:txBody>
          <a:bodyPr lIns="45719" rIns="45719"/>
          <a:lstStyle/>
          <a:p>
            <a:endParaRPr/>
          </a:p>
        </p:txBody>
      </p:sp>
      <p:sp>
        <p:nvSpPr>
          <p:cNvPr id="1722" name="テキスト プレースホルダー 11"/>
          <p:cNvSpPr>
            <a:spLocks noGrp="1"/>
          </p:cNvSpPr>
          <p:nvPr>
            <p:ph type="body" sz="quarter" idx="28"/>
          </p:nvPr>
        </p:nvSpPr>
        <p:spPr>
          <a:xfrm>
            <a:off x="2097255" y="7975590"/>
            <a:ext cx="14102428" cy="1539113"/>
          </a:xfrm>
          <a:prstGeom prst="rect">
            <a:avLst/>
          </a:prstGeom>
        </p:spPr>
        <p:txBody>
          <a:bodyPr lIns="81637" tIns="81637" rIns="81637" bIns="81637"/>
          <a:lstStyle/>
          <a:p>
            <a:pPr algn="ctr">
              <a:lnSpc>
                <a:spcPct val="120000"/>
              </a:lnSpc>
              <a:spcBef>
                <a:spcPts val="0"/>
              </a:spcBef>
            </a:pPr>
            <a:endParaRPr/>
          </a:p>
        </p:txBody>
      </p:sp>
      <p:sp>
        <p:nvSpPr>
          <p:cNvPr id="1723" name="図プレースホルダー 15"/>
          <p:cNvSpPr>
            <a:spLocks noGrp="1"/>
          </p:cNvSpPr>
          <p:nvPr>
            <p:ph type="pic" sz="quarter" idx="29"/>
          </p:nvPr>
        </p:nvSpPr>
        <p:spPr>
          <a:xfrm>
            <a:off x="4878870" y="1890713"/>
            <a:ext cx="4042081" cy="2519362"/>
          </a:xfrm>
          <a:prstGeom prst="rect">
            <a:avLst/>
          </a:prstGeom>
        </p:spPr>
        <p:txBody>
          <a:bodyPr lIns="91439" rIns="91439">
            <a:noAutofit/>
          </a:bodyPr>
          <a:lstStyle/>
          <a:p>
            <a:endParaRPr/>
          </a:p>
        </p:txBody>
      </p:sp>
      <p:sp>
        <p:nvSpPr>
          <p:cNvPr id="1724" name="図プレースホルダー 15"/>
          <p:cNvSpPr>
            <a:spLocks noGrp="1"/>
          </p:cNvSpPr>
          <p:nvPr>
            <p:ph type="pic" sz="quarter" idx="30"/>
          </p:nvPr>
        </p:nvSpPr>
        <p:spPr>
          <a:xfrm>
            <a:off x="8989720" y="1890577"/>
            <a:ext cx="4042081" cy="2519362"/>
          </a:xfrm>
          <a:prstGeom prst="rect">
            <a:avLst/>
          </a:prstGeom>
        </p:spPr>
        <p:txBody>
          <a:bodyPr lIns="91439" rIns="91439">
            <a:noAutofit/>
          </a:bodyPr>
          <a:lstStyle/>
          <a:p>
            <a:endParaRPr/>
          </a:p>
        </p:txBody>
      </p:sp>
      <p:sp>
        <p:nvSpPr>
          <p:cNvPr id="1725" name="図プレースホルダー 15"/>
          <p:cNvSpPr>
            <a:spLocks noGrp="1"/>
          </p:cNvSpPr>
          <p:nvPr>
            <p:ph type="pic" sz="quarter" idx="31"/>
          </p:nvPr>
        </p:nvSpPr>
        <p:spPr>
          <a:xfrm>
            <a:off x="13100570" y="1891215"/>
            <a:ext cx="4042081" cy="2519362"/>
          </a:xfrm>
          <a:prstGeom prst="rect">
            <a:avLst/>
          </a:prstGeom>
        </p:spPr>
        <p:txBody>
          <a:bodyPr lIns="91439" rIns="91439">
            <a:noAutofit/>
          </a:bodyPr>
          <a:lstStyle/>
          <a:p>
            <a:endParaRPr/>
          </a:p>
        </p:txBody>
      </p:sp>
      <p:sp>
        <p:nvSpPr>
          <p:cNvPr id="1726" name="テキスト プレースホルダー 11"/>
          <p:cNvSpPr>
            <a:spLocks noGrp="1"/>
          </p:cNvSpPr>
          <p:nvPr>
            <p:ph type="body" sz="quarter" idx="32"/>
          </p:nvPr>
        </p:nvSpPr>
        <p:spPr>
          <a:xfrm>
            <a:off x="4878870" y="3785710"/>
            <a:ext cx="4042081" cy="624868"/>
          </a:xfrm>
          <a:prstGeom prst="rect">
            <a:avLst/>
          </a:prstGeom>
          <a:solidFill>
            <a:schemeClr val="accent1">
              <a:alpha val="69000"/>
            </a:schemeClr>
          </a:solidFill>
        </p:spPr>
        <p:txBody>
          <a:bodyPr lIns="81637" tIns="81637" rIns="81637" bIns="81637" anchor="ctr"/>
          <a:lstStyle/>
          <a:p>
            <a:pPr algn="ctr">
              <a:lnSpc>
                <a:spcPct val="120000"/>
              </a:lnSpc>
              <a:defRPr spc="300">
                <a:solidFill>
                  <a:srgbClr val="FFFFFF"/>
                </a:solidFill>
                <a:latin typeface="Roboto Condensed Light"/>
                <a:ea typeface="Roboto Condensed Light"/>
                <a:cs typeface="Roboto Condensed Light"/>
                <a:sym typeface="Roboto Condensed Light"/>
              </a:defRPr>
            </a:pPr>
            <a:endParaRPr/>
          </a:p>
        </p:txBody>
      </p:sp>
      <p:sp>
        <p:nvSpPr>
          <p:cNvPr id="1727" name="テキスト プレースホルダー 11"/>
          <p:cNvSpPr>
            <a:spLocks noGrp="1"/>
          </p:cNvSpPr>
          <p:nvPr>
            <p:ph type="body" sz="quarter" idx="33"/>
          </p:nvPr>
        </p:nvSpPr>
        <p:spPr>
          <a:xfrm>
            <a:off x="8989720" y="3785710"/>
            <a:ext cx="4042081" cy="624868"/>
          </a:xfrm>
          <a:prstGeom prst="rect">
            <a:avLst/>
          </a:prstGeom>
          <a:solidFill>
            <a:schemeClr val="accent1">
              <a:alpha val="69000"/>
            </a:schemeClr>
          </a:solidFill>
        </p:spPr>
        <p:txBody>
          <a:bodyPr lIns="81637" tIns="81637" rIns="81637" bIns="81637" anchor="ctr"/>
          <a:lstStyle/>
          <a:p>
            <a:pPr algn="ctr">
              <a:lnSpc>
                <a:spcPct val="120000"/>
              </a:lnSpc>
              <a:defRPr spc="300">
                <a:solidFill>
                  <a:srgbClr val="FFFFFF"/>
                </a:solidFill>
                <a:latin typeface="Roboto Condensed Light"/>
                <a:ea typeface="Roboto Condensed Light"/>
                <a:cs typeface="Roboto Condensed Light"/>
                <a:sym typeface="Roboto Condensed Light"/>
              </a:defRPr>
            </a:pPr>
            <a:endParaRPr/>
          </a:p>
        </p:txBody>
      </p:sp>
      <p:sp>
        <p:nvSpPr>
          <p:cNvPr id="1728" name="テキスト プレースホルダー 11"/>
          <p:cNvSpPr>
            <a:spLocks noGrp="1"/>
          </p:cNvSpPr>
          <p:nvPr>
            <p:ph type="body" sz="quarter" idx="34"/>
          </p:nvPr>
        </p:nvSpPr>
        <p:spPr>
          <a:xfrm>
            <a:off x="13100570" y="3785710"/>
            <a:ext cx="4042081" cy="624868"/>
          </a:xfrm>
          <a:prstGeom prst="rect">
            <a:avLst/>
          </a:prstGeom>
          <a:solidFill>
            <a:schemeClr val="accent1">
              <a:alpha val="69000"/>
            </a:schemeClr>
          </a:solidFill>
        </p:spPr>
        <p:txBody>
          <a:bodyPr lIns="81637" tIns="81637" rIns="81637" bIns="81637" anchor="ctr"/>
          <a:lstStyle/>
          <a:p>
            <a:pPr algn="ctr">
              <a:lnSpc>
                <a:spcPct val="120000"/>
              </a:lnSpc>
              <a:defRPr spc="300">
                <a:solidFill>
                  <a:srgbClr val="FFFFFF"/>
                </a:solidFill>
                <a:latin typeface="Roboto Condensed Light"/>
                <a:ea typeface="Roboto Condensed Light"/>
                <a:cs typeface="Roboto Condensed Light"/>
                <a:sym typeface="Roboto Condensed Light"/>
              </a:defRPr>
            </a:pPr>
            <a:endParaRPr/>
          </a:p>
        </p:txBody>
      </p:sp>
      <p:sp>
        <p:nvSpPr>
          <p:cNvPr id="1729" name="テキスト プレースホルダー 11"/>
          <p:cNvSpPr>
            <a:spLocks noGrp="1"/>
          </p:cNvSpPr>
          <p:nvPr>
            <p:ph type="body" sz="quarter" idx="35"/>
          </p:nvPr>
        </p:nvSpPr>
        <p:spPr>
          <a:xfrm>
            <a:off x="1556941" y="3474651"/>
            <a:ext cx="2783593" cy="567627"/>
          </a:xfrm>
          <a:prstGeom prst="rect">
            <a:avLst/>
          </a:prstGeom>
        </p:spPr>
        <p:txBody>
          <a:bodyPr lIns="81637" tIns="81637" rIns="81637" bIns="81637" anchor="ctr"/>
          <a:lstStyle/>
          <a:p>
            <a:pPr algn="ctr">
              <a:lnSpc>
                <a:spcPct val="120000"/>
              </a:lnSpc>
              <a:spcBef>
                <a:spcPts val="400"/>
              </a:spcBef>
              <a:defRPr sz="2000">
                <a:solidFill>
                  <a:srgbClr val="FFFFFF"/>
                </a:solidFill>
                <a:latin typeface="Roboto Condensed Light"/>
                <a:ea typeface="Roboto Condensed Light"/>
                <a:cs typeface="Roboto Condensed Light"/>
                <a:sym typeface="Roboto Condensed Light"/>
              </a:defRPr>
            </a:pPr>
            <a:endParaRPr/>
          </a:p>
        </p:txBody>
      </p:sp>
      <p:sp>
        <p:nvSpPr>
          <p:cNvPr id="1730" name="テキスト プレースホルダー 11"/>
          <p:cNvSpPr>
            <a:spLocks noGrp="1"/>
          </p:cNvSpPr>
          <p:nvPr>
            <p:ph type="body" sz="quarter" idx="36"/>
          </p:nvPr>
        </p:nvSpPr>
        <p:spPr>
          <a:xfrm>
            <a:off x="1696013" y="2718145"/>
            <a:ext cx="2711630" cy="534662"/>
          </a:xfrm>
          <a:prstGeom prst="rect">
            <a:avLst/>
          </a:prstGeom>
        </p:spPr>
        <p:txBody>
          <a:bodyPr lIns="81637" tIns="81637" rIns="81637" bIns="81637" anchor="ctr"/>
          <a:lstStyle/>
          <a:p>
            <a:pPr algn="r">
              <a:lnSpc>
                <a:spcPct val="120000"/>
              </a:lnSpc>
              <a:spcBef>
                <a:spcPts val="400"/>
              </a:spcBef>
              <a:defRPr sz="2000">
                <a:solidFill>
                  <a:srgbClr val="FFFFFF"/>
                </a:solidFill>
                <a:latin typeface="Roboto Condensed Light"/>
                <a:ea typeface="Roboto Condensed Light"/>
                <a:cs typeface="Roboto Condensed Light"/>
                <a:sym typeface="Roboto Condensed Light"/>
              </a:defRPr>
            </a:pPr>
            <a:endParaRPr/>
          </a:p>
        </p:txBody>
      </p:sp>
      <p:pic>
        <p:nvPicPr>
          <p:cNvPr id="1731" name="図 43" descr="図 43"/>
          <p:cNvPicPr>
            <a:picLocks noChangeAspect="1"/>
          </p:cNvPicPr>
          <p:nvPr/>
        </p:nvPicPr>
        <p:blipFill>
          <a:blip r:embed="rId2">
            <a:extLst/>
          </a:blip>
          <a:stretch>
            <a:fillRect/>
          </a:stretch>
        </p:blipFill>
        <p:spPr>
          <a:xfrm>
            <a:off x="4242892" y="2705099"/>
            <a:ext cx="585178" cy="585178"/>
          </a:xfrm>
          <a:prstGeom prst="rect">
            <a:avLst/>
          </a:prstGeom>
          <a:ln w="12700">
            <a:miter lim="400000"/>
          </a:ln>
        </p:spPr>
      </p:pic>
      <p:pic>
        <p:nvPicPr>
          <p:cNvPr id="1732" name="図 84" descr="図 84"/>
          <p:cNvPicPr>
            <a:picLocks noChangeAspect="1"/>
          </p:cNvPicPr>
          <p:nvPr/>
        </p:nvPicPr>
        <p:blipFill>
          <a:blip r:embed="rId2">
            <a:extLst/>
          </a:blip>
          <a:stretch>
            <a:fillRect/>
          </a:stretch>
        </p:blipFill>
        <p:spPr>
          <a:xfrm rot="5400000">
            <a:off x="2672009" y="3848432"/>
            <a:ext cx="585178" cy="585178"/>
          </a:xfrm>
          <a:prstGeom prst="rect">
            <a:avLst/>
          </a:prstGeom>
          <a:ln w="12700">
            <a:miter lim="400000"/>
          </a:ln>
        </p:spPr>
      </p:pic>
    </p:spTree>
  </p:cSld>
  <p:clrMapOvr>
    <a:masterClrMapping/>
  </p:clrMapOvr>
  <p:transition spd="med"/>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tx">
  <p:cSld name="Bubbles">
    <p:spTree>
      <p:nvGrpSpPr>
        <p:cNvPr id="1" name=""/>
        <p:cNvGrpSpPr/>
        <p:nvPr/>
      </p:nvGrpSpPr>
      <p:grpSpPr>
        <a:xfrm>
          <a:off x="0" y="0"/>
          <a:ext cx="0" cy="0"/>
          <a:chOff x="0" y="0"/>
          <a:chExt cx="0" cy="0"/>
        </a:xfrm>
      </p:grpSpPr>
      <p:sp>
        <p:nvSpPr>
          <p:cNvPr id="1739" name="直角三角形 8"/>
          <p:cNvSpPr/>
          <p:nvPr/>
        </p:nvSpPr>
        <p:spPr>
          <a:xfrm rot="10800000">
            <a:off x="16421955" y="-1370"/>
            <a:ext cx="1864459" cy="2350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1740" name="直角三角形 9"/>
          <p:cNvSpPr/>
          <p:nvPr/>
        </p:nvSpPr>
        <p:spPr>
          <a:xfrm rot="10800000">
            <a:off x="14212397" y="-1371"/>
            <a:ext cx="4095456" cy="1949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1741" name="直線コネクタ 6"/>
          <p:cNvSpPr/>
          <p:nvPr/>
        </p:nvSpPr>
        <p:spPr>
          <a:xfrm>
            <a:off x="603507" y="1273069"/>
            <a:ext cx="17079398" cy="1"/>
          </a:xfrm>
          <a:prstGeom prst="line">
            <a:avLst/>
          </a:prstGeom>
          <a:ln w="12700">
            <a:solidFill>
              <a:schemeClr val="accent1"/>
            </a:solidFill>
          </a:ln>
        </p:spPr>
        <p:txBody>
          <a:bodyPr lIns="45719" rIns="45719"/>
          <a:lstStyle/>
          <a:p>
            <a:endParaRPr/>
          </a:p>
        </p:txBody>
      </p:sp>
      <p:sp>
        <p:nvSpPr>
          <p:cNvPr id="1742" name="直線コネクタ 12"/>
          <p:cNvSpPr/>
          <p:nvPr/>
        </p:nvSpPr>
        <p:spPr>
          <a:xfrm flipV="1">
            <a:off x="17289110" y="9508984"/>
            <a:ext cx="1" cy="778016"/>
          </a:xfrm>
          <a:prstGeom prst="line">
            <a:avLst/>
          </a:prstGeom>
          <a:ln w="12700">
            <a:solidFill>
              <a:schemeClr val="accent1"/>
            </a:solidFill>
          </a:ln>
        </p:spPr>
        <p:txBody>
          <a:bodyPr lIns="45719" rIns="45719"/>
          <a:lstStyle/>
          <a:p>
            <a:endParaRPr/>
          </a:p>
        </p:txBody>
      </p:sp>
      <p:sp>
        <p:nvSpPr>
          <p:cNvPr id="1743" name="円/楕円 26"/>
          <p:cNvSpPr/>
          <p:nvPr/>
        </p:nvSpPr>
        <p:spPr>
          <a:xfrm>
            <a:off x="14198282" y="6213600"/>
            <a:ext cx="1188927" cy="1188927"/>
          </a:xfrm>
          <a:prstGeom prst="ellipse">
            <a:avLst/>
          </a:prstGeom>
          <a:solidFill>
            <a:srgbClr val="BFF2FF"/>
          </a:solidFill>
          <a:ln w="12700">
            <a:miter lim="400000"/>
            <a:tailEnd type="triangle"/>
          </a:ln>
        </p:spPr>
        <p:txBody>
          <a:bodyPr lIns="45719" rIns="45719" anchor="ctr"/>
          <a:lstStyle/>
          <a:p>
            <a:pPr algn="ctr">
              <a:defRPr>
                <a:solidFill>
                  <a:srgbClr val="FFFFFF"/>
                </a:solidFill>
              </a:defRPr>
            </a:pPr>
            <a:endParaRPr/>
          </a:p>
        </p:txBody>
      </p:sp>
      <p:sp>
        <p:nvSpPr>
          <p:cNvPr id="1744" name="円/楕円 25"/>
          <p:cNvSpPr/>
          <p:nvPr/>
        </p:nvSpPr>
        <p:spPr>
          <a:xfrm>
            <a:off x="13530104" y="1966360"/>
            <a:ext cx="1037297" cy="1037297"/>
          </a:xfrm>
          <a:prstGeom prst="ellipse">
            <a:avLst/>
          </a:prstGeom>
          <a:solidFill>
            <a:srgbClr val="BFF2FF"/>
          </a:solidFill>
          <a:ln w="12700">
            <a:miter lim="400000"/>
            <a:tailEnd type="triangle"/>
          </a:ln>
        </p:spPr>
        <p:txBody>
          <a:bodyPr lIns="45719" rIns="45719" anchor="ctr"/>
          <a:lstStyle/>
          <a:p>
            <a:pPr algn="ctr">
              <a:defRPr>
                <a:solidFill>
                  <a:srgbClr val="FFFFFF"/>
                </a:solidFill>
              </a:defRPr>
            </a:pPr>
            <a:endParaRPr/>
          </a:p>
        </p:txBody>
      </p:sp>
      <p:sp>
        <p:nvSpPr>
          <p:cNvPr id="1745" name="円/楕円 27"/>
          <p:cNvSpPr/>
          <p:nvPr/>
        </p:nvSpPr>
        <p:spPr>
          <a:xfrm>
            <a:off x="3060880" y="1810201"/>
            <a:ext cx="902283" cy="902283"/>
          </a:xfrm>
          <a:prstGeom prst="ellipse">
            <a:avLst/>
          </a:prstGeom>
          <a:solidFill>
            <a:srgbClr val="BFF2FF"/>
          </a:solidFill>
          <a:ln w="12700">
            <a:miter lim="400000"/>
            <a:tailEnd type="triangle"/>
          </a:ln>
        </p:spPr>
        <p:txBody>
          <a:bodyPr lIns="45719" rIns="45719" anchor="ctr"/>
          <a:lstStyle/>
          <a:p>
            <a:pPr algn="ctr">
              <a:defRPr>
                <a:solidFill>
                  <a:srgbClr val="FFFFFF"/>
                </a:solidFill>
              </a:defRPr>
            </a:pPr>
            <a:endParaRPr/>
          </a:p>
        </p:txBody>
      </p:sp>
      <p:sp>
        <p:nvSpPr>
          <p:cNvPr id="1746" name="円/楕円 24"/>
          <p:cNvSpPr/>
          <p:nvPr/>
        </p:nvSpPr>
        <p:spPr>
          <a:xfrm>
            <a:off x="5109197" y="5722649"/>
            <a:ext cx="1025293" cy="1025293"/>
          </a:xfrm>
          <a:prstGeom prst="ellipse">
            <a:avLst/>
          </a:prstGeom>
          <a:solidFill>
            <a:srgbClr val="BFF2FF"/>
          </a:solidFill>
          <a:ln w="12700">
            <a:miter lim="400000"/>
            <a:tailEnd type="triangle"/>
          </a:ln>
        </p:spPr>
        <p:txBody>
          <a:bodyPr lIns="45719" rIns="45719" anchor="ctr"/>
          <a:lstStyle/>
          <a:p>
            <a:pPr algn="ctr">
              <a:defRPr>
                <a:solidFill>
                  <a:srgbClr val="FFFFFF"/>
                </a:solidFill>
              </a:defRPr>
            </a:pPr>
            <a:endParaRPr/>
          </a:p>
        </p:txBody>
      </p:sp>
      <p:sp>
        <p:nvSpPr>
          <p:cNvPr id="1747" name="円/楕円 28"/>
          <p:cNvSpPr/>
          <p:nvPr/>
        </p:nvSpPr>
        <p:spPr>
          <a:xfrm>
            <a:off x="495075" y="6032125"/>
            <a:ext cx="1482481" cy="1482482"/>
          </a:xfrm>
          <a:prstGeom prst="ellipse">
            <a:avLst/>
          </a:prstGeom>
          <a:solidFill>
            <a:srgbClr val="BFF2FF"/>
          </a:solidFill>
          <a:ln w="12700">
            <a:miter lim="400000"/>
            <a:tailEnd type="triangle"/>
          </a:ln>
        </p:spPr>
        <p:txBody>
          <a:bodyPr lIns="45719" rIns="45719" anchor="ctr"/>
          <a:lstStyle/>
          <a:p>
            <a:pPr algn="ctr">
              <a:defRPr>
                <a:solidFill>
                  <a:srgbClr val="FFFFFF"/>
                </a:solidFill>
              </a:defRPr>
            </a:pPr>
            <a:endParaRPr/>
          </a:p>
        </p:txBody>
      </p:sp>
      <p:sp>
        <p:nvSpPr>
          <p:cNvPr id="1748" name="円/楕円 10"/>
          <p:cNvSpPr/>
          <p:nvPr/>
        </p:nvSpPr>
        <p:spPr>
          <a:xfrm>
            <a:off x="14712150" y="2938254"/>
            <a:ext cx="3297043" cy="3297044"/>
          </a:xfrm>
          <a:prstGeom prst="ellipse">
            <a:avLst/>
          </a:prstGeom>
          <a:solidFill>
            <a:srgbClr val="BFF2FF"/>
          </a:solidFill>
          <a:ln w="12700">
            <a:miter lim="400000"/>
            <a:tailEnd type="triangle"/>
          </a:ln>
        </p:spPr>
        <p:txBody>
          <a:bodyPr lIns="45719" rIns="45719" anchor="ctr"/>
          <a:lstStyle/>
          <a:p>
            <a:pPr algn="ctr">
              <a:defRPr>
                <a:solidFill>
                  <a:srgbClr val="FFFFFF"/>
                </a:solidFill>
              </a:defRPr>
            </a:pPr>
            <a:endParaRPr/>
          </a:p>
        </p:txBody>
      </p:sp>
      <p:sp>
        <p:nvSpPr>
          <p:cNvPr id="1749" name="円/楕円 9"/>
          <p:cNvSpPr/>
          <p:nvPr/>
        </p:nvSpPr>
        <p:spPr>
          <a:xfrm>
            <a:off x="10808390" y="1666040"/>
            <a:ext cx="3375377" cy="3375378"/>
          </a:xfrm>
          <a:prstGeom prst="ellipse">
            <a:avLst/>
          </a:prstGeom>
          <a:solidFill>
            <a:srgbClr val="7FE5FF"/>
          </a:solidFill>
          <a:ln w="12700">
            <a:miter lim="400000"/>
            <a:tailEnd type="triangle"/>
          </a:ln>
        </p:spPr>
        <p:txBody>
          <a:bodyPr lIns="45719" rIns="45719" anchor="ctr"/>
          <a:lstStyle/>
          <a:p>
            <a:pPr algn="ctr">
              <a:defRPr>
                <a:solidFill>
                  <a:srgbClr val="FFFFFF"/>
                </a:solidFill>
              </a:defRPr>
            </a:pPr>
            <a:endParaRPr/>
          </a:p>
        </p:txBody>
      </p:sp>
      <p:sp>
        <p:nvSpPr>
          <p:cNvPr id="1750" name="円/楕円 8"/>
          <p:cNvSpPr/>
          <p:nvPr/>
        </p:nvSpPr>
        <p:spPr>
          <a:xfrm>
            <a:off x="11123425" y="3929157"/>
            <a:ext cx="4004653" cy="4004653"/>
          </a:xfrm>
          <a:prstGeom prst="ellipse">
            <a:avLst/>
          </a:prstGeom>
          <a:solidFill>
            <a:srgbClr val="40D8FF"/>
          </a:solidFill>
          <a:ln w="12700">
            <a:miter lim="400000"/>
            <a:tailEnd type="triangle"/>
          </a:ln>
        </p:spPr>
        <p:txBody>
          <a:bodyPr lIns="45719" rIns="45719" anchor="ctr"/>
          <a:lstStyle/>
          <a:p>
            <a:pPr algn="ctr">
              <a:defRPr>
                <a:solidFill>
                  <a:srgbClr val="FFFFFF"/>
                </a:solidFill>
              </a:defRPr>
            </a:pPr>
            <a:endParaRPr/>
          </a:p>
        </p:txBody>
      </p:sp>
      <p:sp>
        <p:nvSpPr>
          <p:cNvPr id="1751" name="円/楕円 7"/>
          <p:cNvSpPr/>
          <p:nvPr/>
        </p:nvSpPr>
        <p:spPr>
          <a:xfrm>
            <a:off x="161914" y="2038155"/>
            <a:ext cx="3130644" cy="3130643"/>
          </a:xfrm>
          <a:prstGeom prst="ellipse">
            <a:avLst/>
          </a:prstGeom>
          <a:solidFill>
            <a:srgbClr val="BFF2FF"/>
          </a:solidFill>
          <a:ln w="12700">
            <a:miter lim="400000"/>
            <a:tailEnd type="triangle"/>
          </a:ln>
        </p:spPr>
        <p:txBody>
          <a:bodyPr lIns="45719" rIns="45719" anchor="ctr"/>
          <a:lstStyle/>
          <a:p>
            <a:pPr algn="ctr">
              <a:defRPr>
                <a:solidFill>
                  <a:srgbClr val="FFFFFF"/>
                </a:solidFill>
              </a:defRPr>
            </a:pPr>
            <a:endParaRPr/>
          </a:p>
        </p:txBody>
      </p:sp>
      <p:sp>
        <p:nvSpPr>
          <p:cNvPr id="1752" name="円/楕円 6"/>
          <p:cNvSpPr/>
          <p:nvPr/>
        </p:nvSpPr>
        <p:spPr>
          <a:xfrm>
            <a:off x="1222325" y="4018374"/>
            <a:ext cx="3533744" cy="3533743"/>
          </a:xfrm>
          <a:prstGeom prst="ellipse">
            <a:avLst/>
          </a:prstGeom>
          <a:solidFill>
            <a:srgbClr val="7FE5FF"/>
          </a:solidFill>
          <a:ln w="12700">
            <a:miter lim="400000"/>
            <a:tailEnd type="triangle"/>
          </a:ln>
        </p:spPr>
        <p:txBody>
          <a:bodyPr lIns="45719" rIns="45719" anchor="ctr"/>
          <a:lstStyle/>
          <a:p>
            <a:pPr algn="ctr">
              <a:defRPr>
                <a:solidFill>
                  <a:srgbClr val="FFFFFF"/>
                </a:solidFill>
              </a:defRPr>
            </a:pPr>
            <a:endParaRPr/>
          </a:p>
        </p:txBody>
      </p:sp>
      <p:sp>
        <p:nvSpPr>
          <p:cNvPr id="1753" name="大標題文字"/>
          <p:cNvSpPr txBox="1">
            <a:spLocks noGrp="1"/>
          </p:cNvSpPr>
          <p:nvPr>
            <p:ph type="title"/>
          </p:nvPr>
        </p:nvSpPr>
        <p:spPr>
          <a:xfrm>
            <a:off x="637261" y="192949"/>
            <a:ext cx="16741861" cy="1125127"/>
          </a:xfrm>
          <a:prstGeom prst="rect">
            <a:avLst/>
          </a:prstGeom>
        </p:spPr>
        <p:txBody>
          <a:bodyPr lIns="81637" tIns="81637" rIns="81637" bIns="81637">
            <a:normAutofit/>
          </a:bodyPr>
          <a:lstStyle>
            <a:lvl1pPr algn="l">
              <a:defRPr sz="5400" spc="1500">
                <a:solidFill>
                  <a:schemeClr val="accent1"/>
                </a:solidFill>
              </a:defRPr>
            </a:lvl1pPr>
          </a:lstStyle>
          <a:p>
            <a:r>
              <a:t>大標題文字</a:t>
            </a:r>
          </a:p>
        </p:txBody>
      </p:sp>
      <p:sp>
        <p:nvSpPr>
          <p:cNvPr id="1754" name="幻燈片編號"/>
          <p:cNvSpPr txBox="1">
            <a:spLocks noGrp="1"/>
          </p:cNvSpPr>
          <p:nvPr>
            <p:ph type="sldNum" sz="quarter" idx="2"/>
          </p:nvPr>
        </p:nvSpPr>
        <p:spPr>
          <a:xfrm>
            <a:off x="17371930" y="9542273"/>
            <a:ext cx="626430" cy="645877"/>
          </a:xfrm>
          <a:prstGeom prst="rect">
            <a:avLst/>
          </a:prstGeom>
        </p:spPr>
        <p:txBody>
          <a:bodyPr lIns="81637" tIns="81637" rIns="81637" bIns="81637"/>
          <a:lstStyle>
            <a:lvl1pPr algn="l">
              <a:defRPr sz="3200">
                <a:solidFill>
                  <a:srgbClr val="A2A2A2"/>
                </a:solidFill>
                <a:latin typeface="Roboto Condensed Light"/>
                <a:ea typeface="Roboto Condensed Light"/>
                <a:cs typeface="Roboto Condensed Light"/>
                <a:sym typeface="Roboto Condensed Light"/>
              </a:defRPr>
            </a:lvl1pPr>
          </a:lstStyle>
          <a:p>
            <a:fld id="{86CB4B4D-7CA3-9044-876B-883B54F8677D}" type="slidenum">
              <a:t>‹#›</a:t>
            </a:fld>
            <a:endParaRPr/>
          </a:p>
        </p:txBody>
      </p:sp>
      <p:sp>
        <p:nvSpPr>
          <p:cNvPr id="1755" name="円/楕円 4"/>
          <p:cNvSpPr/>
          <p:nvPr/>
        </p:nvSpPr>
        <p:spPr>
          <a:xfrm>
            <a:off x="3293348" y="1588105"/>
            <a:ext cx="4004654" cy="4004653"/>
          </a:xfrm>
          <a:prstGeom prst="ellipse">
            <a:avLst/>
          </a:prstGeom>
          <a:solidFill>
            <a:srgbClr val="40D8FF"/>
          </a:solidFill>
          <a:ln w="12700">
            <a:miter lim="400000"/>
            <a:tailEnd type="triangle"/>
          </a:ln>
        </p:spPr>
        <p:txBody>
          <a:bodyPr lIns="45719" rIns="45719" anchor="ctr"/>
          <a:lstStyle/>
          <a:p>
            <a:pPr algn="ctr">
              <a:defRPr>
                <a:solidFill>
                  <a:srgbClr val="FFFFFF"/>
                </a:solidFill>
              </a:defRPr>
            </a:pPr>
            <a:endParaRPr/>
          </a:p>
        </p:txBody>
      </p:sp>
      <p:sp>
        <p:nvSpPr>
          <p:cNvPr id="1756" name="円/楕円 5"/>
          <p:cNvSpPr/>
          <p:nvPr/>
        </p:nvSpPr>
        <p:spPr>
          <a:xfrm>
            <a:off x="6662184" y="2803239"/>
            <a:ext cx="4904753" cy="4904754"/>
          </a:xfrm>
          <a:prstGeom prst="ellipse">
            <a:avLst/>
          </a:prstGeom>
          <a:solidFill>
            <a:schemeClr val="accent1"/>
          </a:solidFill>
          <a:ln w="12700">
            <a:miter lim="400000"/>
            <a:tailEnd type="triangle"/>
          </a:ln>
        </p:spPr>
        <p:txBody>
          <a:bodyPr lIns="45719" rIns="45719" anchor="ctr"/>
          <a:lstStyle/>
          <a:p>
            <a:pPr algn="ctr">
              <a:defRPr>
                <a:solidFill>
                  <a:srgbClr val="FFFFFF"/>
                </a:solidFill>
              </a:defRPr>
            </a:pPr>
            <a:endParaRPr/>
          </a:p>
        </p:txBody>
      </p:sp>
      <p:sp>
        <p:nvSpPr>
          <p:cNvPr id="1757" name="內文層級一…"/>
          <p:cNvSpPr txBox="1">
            <a:spLocks noGrp="1"/>
          </p:cNvSpPr>
          <p:nvPr>
            <p:ph type="body" sz="quarter" idx="1"/>
          </p:nvPr>
        </p:nvSpPr>
        <p:spPr>
          <a:xfrm>
            <a:off x="2493648" y="7843800"/>
            <a:ext cx="13298281" cy="1710191"/>
          </a:xfrm>
          <a:prstGeom prst="rect">
            <a:avLst/>
          </a:prstGeom>
        </p:spPr>
        <p:txBody>
          <a:bodyPr lIns="81637" tIns="81637" rIns="81637" bIns="81637"/>
          <a:lstStyle>
            <a:lvl1pPr algn="ctr">
              <a:lnSpc>
                <a:spcPct val="120000"/>
              </a:lnSpc>
              <a:spcBef>
                <a:spcPts val="0"/>
              </a:spcBef>
              <a:defRPr sz="2000"/>
            </a:lvl1pPr>
            <a:lvl2pPr marL="1180830" indent="-364453" algn="ctr">
              <a:lnSpc>
                <a:spcPct val="120000"/>
              </a:lnSpc>
              <a:spcBef>
                <a:spcPts val="0"/>
              </a:spcBef>
              <a:defRPr sz="2000"/>
            </a:lvl2pPr>
            <a:lvl3pPr marL="1924315" indent="-291562" algn="ctr">
              <a:lnSpc>
                <a:spcPct val="120000"/>
              </a:lnSpc>
              <a:spcBef>
                <a:spcPts val="0"/>
              </a:spcBef>
              <a:defRPr sz="2000"/>
            </a:lvl3pPr>
            <a:lvl4pPr marL="2740691" indent="-291562" algn="ctr">
              <a:lnSpc>
                <a:spcPct val="120000"/>
              </a:lnSpc>
              <a:spcBef>
                <a:spcPts val="0"/>
              </a:spcBef>
              <a:defRPr sz="2000"/>
            </a:lvl4pPr>
            <a:lvl5pPr marL="3557067" indent="-291562" algn="ctr">
              <a:lnSpc>
                <a:spcPct val="120000"/>
              </a:lnSpc>
              <a:spcBef>
                <a:spcPts val="0"/>
              </a:spcBef>
              <a:defRPr sz="2000"/>
            </a:lvl5pPr>
          </a:lstStyle>
          <a:p>
            <a:r>
              <a:t>內文層級一</a:t>
            </a:r>
          </a:p>
          <a:p>
            <a:pPr lvl="1"/>
            <a:r>
              <a:t>內文層級二</a:t>
            </a:r>
          </a:p>
          <a:p>
            <a:pPr lvl="2"/>
            <a:r>
              <a:t>內文層級三</a:t>
            </a:r>
          </a:p>
          <a:p>
            <a:pPr lvl="3"/>
            <a:r>
              <a:t>內文層級四</a:t>
            </a:r>
          </a:p>
          <a:p>
            <a:pPr lvl="4"/>
            <a:r>
              <a:t>內文層級五</a:t>
            </a:r>
          </a:p>
        </p:txBody>
      </p:sp>
      <p:sp>
        <p:nvSpPr>
          <p:cNvPr id="1758" name="テキスト プレースホルダー 11"/>
          <p:cNvSpPr>
            <a:spLocks noGrp="1"/>
          </p:cNvSpPr>
          <p:nvPr>
            <p:ph type="body" sz="quarter" idx="13"/>
          </p:nvPr>
        </p:nvSpPr>
        <p:spPr>
          <a:xfrm>
            <a:off x="7280295" y="4308266"/>
            <a:ext cx="3724233" cy="773204"/>
          </a:xfrm>
          <a:prstGeom prst="rect">
            <a:avLst/>
          </a:prstGeom>
        </p:spPr>
        <p:txBody>
          <a:bodyPr lIns="81637" tIns="81637" rIns="81637" bIns="81637"/>
          <a:lstStyle/>
          <a:p>
            <a:pPr algn="ctr">
              <a:lnSpc>
                <a:spcPct val="120000"/>
              </a:lnSpc>
              <a:spcBef>
                <a:spcPts val="700"/>
              </a:spcBef>
              <a:defRPr sz="3200" spc="300">
                <a:solidFill>
                  <a:srgbClr val="FFFFFF"/>
                </a:solidFill>
                <a:latin typeface="Roboto Condensed Light"/>
                <a:ea typeface="Roboto Condensed Light"/>
                <a:cs typeface="Roboto Condensed Light"/>
                <a:sym typeface="Roboto Condensed Light"/>
              </a:defRPr>
            </a:pPr>
            <a:endParaRPr/>
          </a:p>
        </p:txBody>
      </p:sp>
      <p:sp>
        <p:nvSpPr>
          <p:cNvPr id="1759" name="テキスト プレースホルダー 11"/>
          <p:cNvSpPr>
            <a:spLocks noGrp="1"/>
          </p:cNvSpPr>
          <p:nvPr>
            <p:ph type="body" sz="quarter" idx="14"/>
          </p:nvPr>
        </p:nvSpPr>
        <p:spPr>
          <a:xfrm>
            <a:off x="7117980" y="5098494"/>
            <a:ext cx="4005446" cy="1350151"/>
          </a:xfrm>
          <a:prstGeom prst="rect">
            <a:avLst/>
          </a:prstGeom>
        </p:spPr>
        <p:txBody>
          <a:bodyPr lIns="81637" tIns="81637" rIns="81637" bIns="81637"/>
          <a:lstStyle/>
          <a:p>
            <a:pPr algn="ctr">
              <a:lnSpc>
                <a:spcPct val="120000"/>
              </a:lnSpc>
              <a:spcBef>
                <a:spcPts val="400"/>
              </a:spcBef>
              <a:defRPr sz="2000">
                <a:solidFill>
                  <a:srgbClr val="FFFFFF"/>
                </a:solidFill>
              </a:defRPr>
            </a:pPr>
            <a:endParaRPr/>
          </a:p>
        </p:txBody>
      </p:sp>
      <p:sp>
        <p:nvSpPr>
          <p:cNvPr id="1760" name="テキスト プレースホルダー 11"/>
          <p:cNvSpPr>
            <a:spLocks noGrp="1"/>
          </p:cNvSpPr>
          <p:nvPr>
            <p:ph type="body" sz="quarter" idx="15"/>
          </p:nvPr>
        </p:nvSpPr>
        <p:spPr>
          <a:xfrm>
            <a:off x="11600775" y="4918474"/>
            <a:ext cx="3180244" cy="773204"/>
          </a:xfrm>
          <a:prstGeom prst="rect">
            <a:avLst/>
          </a:prstGeom>
        </p:spPr>
        <p:txBody>
          <a:bodyPr lIns="81637" tIns="81637" rIns="81637" bIns="81637"/>
          <a:lstStyle/>
          <a:p>
            <a:pPr algn="ctr">
              <a:lnSpc>
                <a:spcPct val="120000"/>
              </a:lnSpc>
              <a:spcBef>
                <a:spcPts val="700"/>
              </a:spcBef>
              <a:defRPr sz="3200" spc="300">
                <a:latin typeface="Roboto Condensed Light"/>
                <a:ea typeface="Roboto Condensed Light"/>
                <a:cs typeface="Roboto Condensed Light"/>
                <a:sym typeface="Roboto Condensed Light"/>
              </a:defRPr>
            </a:pPr>
            <a:endParaRPr/>
          </a:p>
        </p:txBody>
      </p:sp>
      <p:sp>
        <p:nvSpPr>
          <p:cNvPr id="1761" name="テキスト プレースホルダー 11"/>
          <p:cNvSpPr>
            <a:spLocks noGrp="1"/>
          </p:cNvSpPr>
          <p:nvPr>
            <p:ph type="body" sz="quarter" idx="16"/>
          </p:nvPr>
        </p:nvSpPr>
        <p:spPr>
          <a:xfrm>
            <a:off x="11438460" y="5708703"/>
            <a:ext cx="3420381" cy="1350150"/>
          </a:xfrm>
          <a:prstGeom prst="rect">
            <a:avLst/>
          </a:prstGeom>
        </p:spPr>
        <p:txBody>
          <a:bodyPr lIns="81637" tIns="81637" rIns="81637" bIns="81637"/>
          <a:lstStyle/>
          <a:p>
            <a:pPr algn="ctr">
              <a:lnSpc>
                <a:spcPct val="120000"/>
              </a:lnSpc>
              <a:spcBef>
                <a:spcPts val="400"/>
              </a:spcBef>
              <a:defRPr sz="2000"/>
            </a:pPr>
            <a:endParaRPr/>
          </a:p>
        </p:txBody>
      </p:sp>
      <p:sp>
        <p:nvSpPr>
          <p:cNvPr id="1762" name="テキスト プレースホルダー 11"/>
          <p:cNvSpPr>
            <a:spLocks noGrp="1"/>
          </p:cNvSpPr>
          <p:nvPr>
            <p:ph type="body" sz="quarter" idx="17"/>
          </p:nvPr>
        </p:nvSpPr>
        <p:spPr>
          <a:xfrm>
            <a:off x="3747799" y="2530381"/>
            <a:ext cx="3180245" cy="773204"/>
          </a:xfrm>
          <a:prstGeom prst="rect">
            <a:avLst/>
          </a:prstGeom>
        </p:spPr>
        <p:txBody>
          <a:bodyPr lIns="81637" tIns="81637" rIns="81637" bIns="81637"/>
          <a:lstStyle/>
          <a:p>
            <a:pPr algn="ctr">
              <a:lnSpc>
                <a:spcPct val="120000"/>
              </a:lnSpc>
              <a:spcBef>
                <a:spcPts val="700"/>
              </a:spcBef>
              <a:defRPr sz="3200" spc="300">
                <a:latin typeface="Roboto Condensed Light"/>
                <a:ea typeface="Roboto Condensed Light"/>
                <a:cs typeface="Roboto Condensed Light"/>
                <a:sym typeface="Roboto Condensed Light"/>
              </a:defRPr>
            </a:pPr>
            <a:endParaRPr/>
          </a:p>
        </p:txBody>
      </p:sp>
      <p:sp>
        <p:nvSpPr>
          <p:cNvPr id="1763" name="テキスト プレースホルダー 11"/>
          <p:cNvSpPr>
            <a:spLocks noGrp="1"/>
          </p:cNvSpPr>
          <p:nvPr>
            <p:ph type="body" sz="quarter" idx="18"/>
          </p:nvPr>
        </p:nvSpPr>
        <p:spPr>
          <a:xfrm>
            <a:off x="3585485" y="3320610"/>
            <a:ext cx="3420381" cy="1350150"/>
          </a:xfrm>
          <a:prstGeom prst="rect">
            <a:avLst/>
          </a:prstGeom>
        </p:spPr>
        <p:txBody>
          <a:bodyPr lIns="81637" tIns="81637" rIns="81637" bIns="81637"/>
          <a:lstStyle/>
          <a:p>
            <a:pPr algn="ctr">
              <a:lnSpc>
                <a:spcPct val="120000"/>
              </a:lnSpc>
              <a:spcBef>
                <a:spcPts val="400"/>
              </a:spcBef>
              <a:defRPr sz="2000"/>
            </a:pPr>
            <a:endParaRPr/>
          </a:p>
        </p:txBody>
      </p:sp>
      <p:sp>
        <p:nvSpPr>
          <p:cNvPr id="1764" name="テキスト プレースホルダー 11"/>
          <p:cNvSpPr>
            <a:spLocks noGrp="1"/>
          </p:cNvSpPr>
          <p:nvPr>
            <p:ph type="body" sz="quarter" idx="19"/>
          </p:nvPr>
        </p:nvSpPr>
        <p:spPr>
          <a:xfrm>
            <a:off x="1399074" y="5326819"/>
            <a:ext cx="3180245" cy="773204"/>
          </a:xfrm>
          <a:prstGeom prst="rect">
            <a:avLst/>
          </a:prstGeom>
        </p:spPr>
        <p:txBody>
          <a:bodyPr lIns="81637" tIns="81637" rIns="81637" bIns="81637"/>
          <a:lstStyle/>
          <a:p>
            <a:pPr algn="ctr">
              <a:lnSpc>
                <a:spcPct val="120000"/>
              </a:lnSpc>
              <a:spcBef>
                <a:spcPts val="700"/>
              </a:spcBef>
              <a:defRPr sz="3200" spc="300">
                <a:latin typeface="Roboto Condensed Light"/>
                <a:ea typeface="Roboto Condensed Light"/>
                <a:cs typeface="Roboto Condensed Light"/>
                <a:sym typeface="Roboto Condensed Light"/>
              </a:defRPr>
            </a:pPr>
            <a:endParaRPr/>
          </a:p>
        </p:txBody>
      </p:sp>
      <p:sp>
        <p:nvSpPr>
          <p:cNvPr id="1765" name="テキスト プレースホルダー 11"/>
          <p:cNvSpPr>
            <a:spLocks noGrp="1"/>
          </p:cNvSpPr>
          <p:nvPr>
            <p:ph type="body" sz="quarter" idx="20"/>
          </p:nvPr>
        </p:nvSpPr>
        <p:spPr>
          <a:xfrm>
            <a:off x="112312" y="3085967"/>
            <a:ext cx="3180245" cy="773204"/>
          </a:xfrm>
          <a:prstGeom prst="rect">
            <a:avLst/>
          </a:prstGeom>
        </p:spPr>
        <p:txBody>
          <a:bodyPr lIns="81637" tIns="81637" rIns="81637" bIns="81637"/>
          <a:lstStyle/>
          <a:p>
            <a:pPr algn="ctr">
              <a:lnSpc>
                <a:spcPct val="120000"/>
              </a:lnSpc>
              <a:spcBef>
                <a:spcPts val="700"/>
              </a:spcBef>
              <a:defRPr sz="3200" spc="300">
                <a:latin typeface="Roboto Condensed Light"/>
                <a:ea typeface="Roboto Condensed Light"/>
                <a:cs typeface="Roboto Condensed Light"/>
                <a:sym typeface="Roboto Condensed Light"/>
              </a:defRPr>
            </a:pPr>
            <a:endParaRPr/>
          </a:p>
        </p:txBody>
      </p:sp>
      <p:sp>
        <p:nvSpPr>
          <p:cNvPr id="1766" name="テキスト プレースホルダー 11"/>
          <p:cNvSpPr>
            <a:spLocks noGrp="1"/>
          </p:cNvSpPr>
          <p:nvPr>
            <p:ph type="body" sz="quarter" idx="21"/>
          </p:nvPr>
        </p:nvSpPr>
        <p:spPr>
          <a:xfrm>
            <a:off x="10905956" y="2930719"/>
            <a:ext cx="3180244" cy="773204"/>
          </a:xfrm>
          <a:prstGeom prst="rect">
            <a:avLst/>
          </a:prstGeom>
        </p:spPr>
        <p:txBody>
          <a:bodyPr lIns="81637" tIns="81637" rIns="81637" bIns="81637"/>
          <a:lstStyle/>
          <a:p>
            <a:pPr algn="ctr">
              <a:lnSpc>
                <a:spcPct val="120000"/>
              </a:lnSpc>
              <a:spcBef>
                <a:spcPts val="700"/>
              </a:spcBef>
              <a:defRPr sz="3200" spc="300">
                <a:latin typeface="Roboto Condensed Light"/>
                <a:ea typeface="Roboto Condensed Light"/>
                <a:cs typeface="Roboto Condensed Light"/>
                <a:sym typeface="Roboto Condensed Light"/>
              </a:defRPr>
            </a:pPr>
            <a:endParaRPr/>
          </a:p>
        </p:txBody>
      </p:sp>
      <p:sp>
        <p:nvSpPr>
          <p:cNvPr id="1767" name="テキスト プレースホルダー 11"/>
          <p:cNvSpPr>
            <a:spLocks noGrp="1"/>
          </p:cNvSpPr>
          <p:nvPr>
            <p:ph type="body" sz="quarter" idx="22"/>
          </p:nvPr>
        </p:nvSpPr>
        <p:spPr>
          <a:xfrm>
            <a:off x="14770548" y="4200173"/>
            <a:ext cx="3180244" cy="773204"/>
          </a:xfrm>
          <a:prstGeom prst="rect">
            <a:avLst/>
          </a:prstGeom>
        </p:spPr>
        <p:txBody>
          <a:bodyPr lIns="81637" tIns="81637" rIns="81637" bIns="81637"/>
          <a:lstStyle/>
          <a:p>
            <a:pPr algn="ctr">
              <a:lnSpc>
                <a:spcPct val="120000"/>
              </a:lnSpc>
              <a:spcBef>
                <a:spcPts val="700"/>
              </a:spcBef>
              <a:defRPr sz="3200" spc="300">
                <a:latin typeface="Roboto Condensed Light"/>
                <a:ea typeface="Roboto Condensed Light"/>
                <a:cs typeface="Roboto Condensed Light"/>
                <a:sym typeface="Roboto Condensed Light"/>
              </a:defRPr>
            </a:pPr>
            <a:endParaRPr/>
          </a:p>
        </p:txBody>
      </p:sp>
      <p:sp>
        <p:nvSpPr>
          <p:cNvPr id="1768" name="円/楕円 23"/>
          <p:cNvSpPr/>
          <p:nvPr/>
        </p:nvSpPr>
        <p:spPr>
          <a:xfrm>
            <a:off x="7343006" y="1750497"/>
            <a:ext cx="902283" cy="902284"/>
          </a:xfrm>
          <a:prstGeom prst="ellipse">
            <a:avLst/>
          </a:prstGeom>
          <a:solidFill>
            <a:srgbClr val="BFF2FF"/>
          </a:solidFill>
          <a:ln w="12700">
            <a:miter lim="400000"/>
            <a:tailEnd type="triangle"/>
          </a:ln>
        </p:spPr>
        <p:txBody>
          <a:bodyPr lIns="45719" rIns="45719" anchor="ctr"/>
          <a:lstStyle/>
          <a:p>
            <a:pPr algn="ctr">
              <a:defRPr>
                <a:solidFill>
                  <a:srgbClr val="FFFFFF"/>
                </a:solidFill>
              </a:defRPr>
            </a:pPr>
            <a:endParaRPr/>
          </a:p>
        </p:txBody>
      </p:sp>
      <p:sp>
        <p:nvSpPr>
          <p:cNvPr id="1769" name="円/楕円 29"/>
          <p:cNvSpPr/>
          <p:nvPr/>
        </p:nvSpPr>
        <p:spPr>
          <a:xfrm>
            <a:off x="17066364" y="6007589"/>
            <a:ext cx="1188927" cy="1188927"/>
          </a:xfrm>
          <a:prstGeom prst="ellipse">
            <a:avLst/>
          </a:prstGeom>
          <a:solidFill>
            <a:srgbClr val="BFF2FF"/>
          </a:solidFill>
          <a:ln w="12700">
            <a:miter lim="400000"/>
            <a:tailEnd type="triangle"/>
          </a:ln>
        </p:spPr>
        <p:txBody>
          <a:bodyPr lIns="45719" rIns="45719" anchor="ctr"/>
          <a:lstStyle/>
          <a:p>
            <a:pPr algn="ctr">
              <a:defRPr>
                <a:solidFill>
                  <a:srgbClr val="FFFFFF"/>
                </a:solidFill>
              </a:defRPr>
            </a:pPr>
            <a:endParaRPr/>
          </a:p>
        </p:txBody>
      </p:sp>
    </p:spTree>
  </p:cSld>
  <p:clrMapOvr>
    <a:masterClrMapping/>
  </p:clrMapOvr>
  <p:transition spd="med"/>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tx">
  <p:cSld name="Talk">
    <p:spTree>
      <p:nvGrpSpPr>
        <p:cNvPr id="1" name=""/>
        <p:cNvGrpSpPr/>
        <p:nvPr/>
      </p:nvGrpSpPr>
      <p:grpSpPr>
        <a:xfrm>
          <a:off x="0" y="0"/>
          <a:ext cx="0" cy="0"/>
          <a:chOff x="0" y="0"/>
          <a:chExt cx="0" cy="0"/>
        </a:xfrm>
      </p:grpSpPr>
      <p:sp>
        <p:nvSpPr>
          <p:cNvPr id="1776" name="直角三角形 8"/>
          <p:cNvSpPr/>
          <p:nvPr/>
        </p:nvSpPr>
        <p:spPr>
          <a:xfrm rot="10800000">
            <a:off x="16421955" y="-1370"/>
            <a:ext cx="1864459" cy="2350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1777" name="直角三角形 9"/>
          <p:cNvSpPr/>
          <p:nvPr/>
        </p:nvSpPr>
        <p:spPr>
          <a:xfrm rot="10800000">
            <a:off x="14212397" y="-1371"/>
            <a:ext cx="4095456" cy="1949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1778" name="直線コネクタ 6"/>
          <p:cNvSpPr/>
          <p:nvPr/>
        </p:nvSpPr>
        <p:spPr>
          <a:xfrm>
            <a:off x="603507" y="1273069"/>
            <a:ext cx="17079398" cy="1"/>
          </a:xfrm>
          <a:prstGeom prst="line">
            <a:avLst/>
          </a:prstGeom>
          <a:ln w="12700">
            <a:solidFill>
              <a:schemeClr val="accent1"/>
            </a:solidFill>
          </a:ln>
        </p:spPr>
        <p:txBody>
          <a:bodyPr lIns="45719" rIns="45719"/>
          <a:lstStyle/>
          <a:p>
            <a:endParaRPr/>
          </a:p>
        </p:txBody>
      </p:sp>
      <p:sp>
        <p:nvSpPr>
          <p:cNvPr id="1779" name="直線コネクタ 12"/>
          <p:cNvSpPr/>
          <p:nvPr/>
        </p:nvSpPr>
        <p:spPr>
          <a:xfrm flipV="1">
            <a:off x="17289110" y="9508984"/>
            <a:ext cx="1" cy="778016"/>
          </a:xfrm>
          <a:prstGeom prst="line">
            <a:avLst/>
          </a:prstGeom>
          <a:ln w="12700">
            <a:solidFill>
              <a:schemeClr val="accent1"/>
            </a:solidFill>
          </a:ln>
        </p:spPr>
        <p:txBody>
          <a:bodyPr lIns="45719" rIns="45719"/>
          <a:lstStyle/>
          <a:p>
            <a:endParaRPr/>
          </a:p>
        </p:txBody>
      </p:sp>
      <p:sp>
        <p:nvSpPr>
          <p:cNvPr id="1780" name="幻燈片編號"/>
          <p:cNvSpPr txBox="1">
            <a:spLocks noGrp="1"/>
          </p:cNvSpPr>
          <p:nvPr>
            <p:ph type="sldNum" sz="quarter" idx="2"/>
          </p:nvPr>
        </p:nvSpPr>
        <p:spPr>
          <a:xfrm>
            <a:off x="17371930" y="9542273"/>
            <a:ext cx="626430" cy="645877"/>
          </a:xfrm>
          <a:prstGeom prst="rect">
            <a:avLst/>
          </a:prstGeom>
        </p:spPr>
        <p:txBody>
          <a:bodyPr lIns="81637" tIns="81637" rIns="81637" bIns="81637"/>
          <a:lstStyle>
            <a:lvl1pPr algn="l">
              <a:defRPr sz="3200">
                <a:solidFill>
                  <a:srgbClr val="A2A2A2"/>
                </a:solidFill>
                <a:latin typeface="Roboto Condensed Light"/>
                <a:ea typeface="Roboto Condensed Light"/>
                <a:cs typeface="Roboto Condensed Light"/>
                <a:sym typeface="Roboto Condensed Light"/>
              </a:defRPr>
            </a:lvl1pPr>
          </a:lstStyle>
          <a:p>
            <a:fld id="{86CB4B4D-7CA3-9044-876B-883B54F8677D}" type="slidenum">
              <a:t>‹#›</a:t>
            </a:fld>
            <a:endParaRPr/>
          </a:p>
        </p:txBody>
      </p:sp>
      <p:pic>
        <p:nvPicPr>
          <p:cNvPr id="1781" name="図 4" descr="図 4"/>
          <p:cNvPicPr>
            <a:picLocks noChangeAspect="1"/>
          </p:cNvPicPr>
          <p:nvPr/>
        </p:nvPicPr>
        <p:blipFill>
          <a:blip r:embed="rId2">
            <a:extLst/>
          </a:blip>
          <a:stretch>
            <a:fillRect/>
          </a:stretch>
        </p:blipFill>
        <p:spPr>
          <a:xfrm>
            <a:off x="9683266" y="2537877"/>
            <a:ext cx="1770721" cy="5119693"/>
          </a:xfrm>
          <a:prstGeom prst="rect">
            <a:avLst/>
          </a:prstGeom>
          <a:ln w="12700">
            <a:miter lim="400000"/>
          </a:ln>
          <a:effectLst>
            <a:outerShdw blurRad="76200" dir="13500000" rotWithShape="0">
              <a:srgbClr val="000000">
                <a:alpha val="20000"/>
              </a:srgbClr>
            </a:outerShdw>
          </a:effectLst>
        </p:spPr>
      </p:pic>
      <p:pic>
        <p:nvPicPr>
          <p:cNvPr id="1782" name="図 5" descr="図 5"/>
          <p:cNvPicPr>
            <a:picLocks noChangeAspect="1"/>
          </p:cNvPicPr>
          <p:nvPr/>
        </p:nvPicPr>
        <p:blipFill>
          <a:blip r:embed="rId3">
            <a:extLst/>
          </a:blip>
          <a:stretch>
            <a:fillRect/>
          </a:stretch>
        </p:blipFill>
        <p:spPr>
          <a:xfrm>
            <a:off x="6667930" y="2440526"/>
            <a:ext cx="1462283" cy="5217046"/>
          </a:xfrm>
          <a:prstGeom prst="rect">
            <a:avLst/>
          </a:prstGeom>
          <a:ln w="12700">
            <a:miter lim="400000"/>
          </a:ln>
          <a:effectLst>
            <a:outerShdw blurRad="76200" dist="88900" dir="13500000" rotWithShape="0">
              <a:srgbClr val="000000">
                <a:alpha val="20000"/>
              </a:srgbClr>
            </a:outerShdw>
          </a:effectLst>
        </p:spPr>
      </p:pic>
      <p:grpSp>
        <p:nvGrpSpPr>
          <p:cNvPr id="1785" name="グループ化 6"/>
          <p:cNvGrpSpPr/>
          <p:nvPr/>
        </p:nvGrpSpPr>
        <p:grpSpPr>
          <a:xfrm>
            <a:off x="1267330" y="1869008"/>
            <a:ext cx="4793034" cy="1935216"/>
            <a:chOff x="0" y="0"/>
            <a:chExt cx="4793032" cy="1935215"/>
          </a:xfrm>
        </p:grpSpPr>
        <p:sp>
          <p:nvSpPr>
            <p:cNvPr id="1783" name="正方形/長方形 7"/>
            <p:cNvSpPr/>
            <p:nvPr/>
          </p:nvSpPr>
          <p:spPr>
            <a:xfrm>
              <a:off x="-1" y="-1"/>
              <a:ext cx="4500501" cy="1935217"/>
            </a:xfrm>
            <a:prstGeom prst="rect">
              <a:avLst/>
            </a:prstGeom>
            <a:solidFill>
              <a:srgbClr val="BFF2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784" name="二等辺三角形 8"/>
            <p:cNvSpPr/>
            <p:nvPr/>
          </p:nvSpPr>
          <p:spPr>
            <a:xfrm rot="5400000">
              <a:off x="4331281" y="1305087"/>
              <a:ext cx="495955" cy="427549"/>
            </a:xfrm>
            <a:prstGeom prst="triangle">
              <a:avLst/>
            </a:prstGeom>
            <a:solidFill>
              <a:srgbClr val="BFF2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1788" name="グループ化 9"/>
          <p:cNvGrpSpPr/>
          <p:nvPr/>
        </p:nvGrpSpPr>
        <p:grpSpPr>
          <a:xfrm>
            <a:off x="1267330" y="4929349"/>
            <a:ext cx="4793034" cy="1935216"/>
            <a:chOff x="0" y="0"/>
            <a:chExt cx="4793032" cy="1935215"/>
          </a:xfrm>
        </p:grpSpPr>
        <p:sp>
          <p:nvSpPr>
            <p:cNvPr id="1786" name="正方形/長方形 10"/>
            <p:cNvSpPr/>
            <p:nvPr/>
          </p:nvSpPr>
          <p:spPr>
            <a:xfrm>
              <a:off x="-1" y="-1"/>
              <a:ext cx="4500501" cy="1935217"/>
            </a:xfrm>
            <a:prstGeom prst="rect">
              <a:avLst/>
            </a:prstGeom>
            <a:solidFill>
              <a:srgbClr val="BFF2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787" name="二等辺三角形 11"/>
            <p:cNvSpPr/>
            <p:nvPr/>
          </p:nvSpPr>
          <p:spPr>
            <a:xfrm rot="5400000">
              <a:off x="4331281" y="216163"/>
              <a:ext cx="495955" cy="427549"/>
            </a:xfrm>
            <a:prstGeom prst="triangle">
              <a:avLst/>
            </a:prstGeom>
            <a:solidFill>
              <a:srgbClr val="BFF2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1791" name="グループ化 12"/>
          <p:cNvGrpSpPr/>
          <p:nvPr/>
        </p:nvGrpSpPr>
        <p:grpSpPr>
          <a:xfrm>
            <a:off x="11978520" y="4929348"/>
            <a:ext cx="4793034" cy="1935217"/>
            <a:chOff x="0" y="0"/>
            <a:chExt cx="4793032" cy="1935215"/>
          </a:xfrm>
        </p:grpSpPr>
        <p:sp>
          <p:nvSpPr>
            <p:cNvPr id="1789" name="正方形/長方形 13"/>
            <p:cNvSpPr/>
            <p:nvPr/>
          </p:nvSpPr>
          <p:spPr>
            <a:xfrm rot="10800000">
              <a:off x="292532" y="0"/>
              <a:ext cx="4500501" cy="1935216"/>
            </a:xfrm>
            <a:prstGeom prst="rect">
              <a:avLst/>
            </a:prstGeom>
            <a:solidFill>
              <a:srgbClr val="BFF2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790" name="二等辺三角形 14"/>
            <p:cNvSpPr/>
            <p:nvPr/>
          </p:nvSpPr>
          <p:spPr>
            <a:xfrm rot="16200000">
              <a:off x="-34204" y="202579"/>
              <a:ext cx="495955" cy="427549"/>
            </a:xfrm>
            <a:prstGeom prst="triangle">
              <a:avLst/>
            </a:prstGeom>
            <a:solidFill>
              <a:srgbClr val="BFF2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1794" name="グループ化 15"/>
          <p:cNvGrpSpPr/>
          <p:nvPr/>
        </p:nvGrpSpPr>
        <p:grpSpPr>
          <a:xfrm>
            <a:off x="11980312" y="1868653"/>
            <a:ext cx="4793033" cy="1935217"/>
            <a:chOff x="0" y="0"/>
            <a:chExt cx="4793032" cy="1935215"/>
          </a:xfrm>
        </p:grpSpPr>
        <p:sp>
          <p:nvSpPr>
            <p:cNvPr id="1792" name="正方形/長方形 16"/>
            <p:cNvSpPr/>
            <p:nvPr/>
          </p:nvSpPr>
          <p:spPr>
            <a:xfrm rot="10800000">
              <a:off x="292532" y="0"/>
              <a:ext cx="4500501" cy="1935216"/>
            </a:xfrm>
            <a:prstGeom prst="rect">
              <a:avLst/>
            </a:prstGeom>
            <a:solidFill>
              <a:srgbClr val="BFF2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793" name="二等辺三角形 17"/>
            <p:cNvSpPr/>
            <p:nvPr/>
          </p:nvSpPr>
          <p:spPr>
            <a:xfrm rot="16200000">
              <a:off x="-34204" y="1291503"/>
              <a:ext cx="495955" cy="427549"/>
            </a:xfrm>
            <a:prstGeom prst="triangle">
              <a:avLst/>
            </a:prstGeom>
            <a:solidFill>
              <a:srgbClr val="BFF2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1795" name="內文層級一…"/>
          <p:cNvSpPr txBox="1">
            <a:spLocks noGrp="1"/>
          </p:cNvSpPr>
          <p:nvPr>
            <p:ph type="body" sz="quarter" idx="1"/>
          </p:nvPr>
        </p:nvSpPr>
        <p:spPr>
          <a:xfrm>
            <a:off x="1361567" y="1996094"/>
            <a:ext cx="4312027" cy="1625815"/>
          </a:xfrm>
          <a:prstGeom prst="rect">
            <a:avLst/>
          </a:prstGeom>
        </p:spPr>
        <p:txBody>
          <a:bodyPr lIns="81637" tIns="81637" rIns="81637" bIns="81637" anchor="ctr"/>
          <a:lstStyle>
            <a:lvl1pPr>
              <a:lnSpc>
                <a:spcPct val="120000"/>
              </a:lnSpc>
              <a:spcBef>
                <a:spcPts val="0"/>
              </a:spcBef>
              <a:defRPr sz="1800"/>
            </a:lvl1pPr>
            <a:lvl2pPr marL="1144385" indent="-328008">
              <a:lnSpc>
                <a:spcPct val="120000"/>
              </a:lnSpc>
              <a:spcBef>
                <a:spcPts val="0"/>
              </a:spcBef>
              <a:defRPr sz="1800"/>
            </a:lvl2pPr>
            <a:lvl3pPr marL="1895159" indent="-262406">
              <a:lnSpc>
                <a:spcPct val="120000"/>
              </a:lnSpc>
              <a:spcBef>
                <a:spcPts val="0"/>
              </a:spcBef>
              <a:defRPr sz="1800"/>
            </a:lvl3pPr>
            <a:lvl4pPr marL="2711535" indent="-262406">
              <a:lnSpc>
                <a:spcPct val="120000"/>
              </a:lnSpc>
              <a:spcBef>
                <a:spcPts val="0"/>
              </a:spcBef>
              <a:defRPr sz="1800"/>
            </a:lvl4pPr>
            <a:lvl5pPr marL="3527911" indent="-262406">
              <a:lnSpc>
                <a:spcPct val="120000"/>
              </a:lnSpc>
              <a:spcBef>
                <a:spcPts val="0"/>
              </a:spcBef>
              <a:defRPr sz="1800"/>
            </a:lvl5pPr>
          </a:lstStyle>
          <a:p>
            <a:r>
              <a:t>內文層級一</a:t>
            </a:r>
          </a:p>
          <a:p>
            <a:pPr lvl="1"/>
            <a:r>
              <a:t>內文層級二</a:t>
            </a:r>
          </a:p>
          <a:p>
            <a:pPr lvl="2"/>
            <a:r>
              <a:t>內文層級三</a:t>
            </a:r>
          </a:p>
          <a:p>
            <a:pPr lvl="3"/>
            <a:r>
              <a:t>內文層級四</a:t>
            </a:r>
          </a:p>
          <a:p>
            <a:pPr lvl="4"/>
            <a:r>
              <a:t>內文層級五</a:t>
            </a:r>
          </a:p>
        </p:txBody>
      </p:sp>
      <p:sp>
        <p:nvSpPr>
          <p:cNvPr id="1796" name="テキスト プレースホルダー 11"/>
          <p:cNvSpPr>
            <a:spLocks noGrp="1"/>
          </p:cNvSpPr>
          <p:nvPr>
            <p:ph type="body" sz="quarter" idx="13"/>
          </p:nvPr>
        </p:nvSpPr>
        <p:spPr>
          <a:xfrm>
            <a:off x="1361567" y="5084047"/>
            <a:ext cx="4312027" cy="1625815"/>
          </a:xfrm>
          <a:prstGeom prst="rect">
            <a:avLst/>
          </a:prstGeom>
        </p:spPr>
        <p:txBody>
          <a:bodyPr lIns="81637" tIns="81637" rIns="81637" bIns="81637" anchor="ctr"/>
          <a:lstStyle/>
          <a:p>
            <a:pPr>
              <a:lnSpc>
                <a:spcPct val="120000"/>
              </a:lnSpc>
              <a:spcBef>
                <a:spcPts val="0"/>
              </a:spcBef>
              <a:defRPr sz="1800"/>
            </a:pPr>
            <a:endParaRPr/>
          </a:p>
        </p:txBody>
      </p:sp>
      <p:sp>
        <p:nvSpPr>
          <p:cNvPr id="1797" name="テキスト プレースホルダー 11"/>
          <p:cNvSpPr>
            <a:spLocks noGrp="1"/>
          </p:cNvSpPr>
          <p:nvPr>
            <p:ph type="body" sz="quarter" idx="14"/>
          </p:nvPr>
        </p:nvSpPr>
        <p:spPr>
          <a:xfrm>
            <a:off x="12338560" y="2003668"/>
            <a:ext cx="4312027" cy="1625814"/>
          </a:xfrm>
          <a:prstGeom prst="rect">
            <a:avLst/>
          </a:prstGeom>
        </p:spPr>
        <p:txBody>
          <a:bodyPr lIns="81637" tIns="81637" rIns="81637" bIns="81637" anchor="ctr"/>
          <a:lstStyle/>
          <a:p>
            <a:pPr>
              <a:lnSpc>
                <a:spcPct val="120000"/>
              </a:lnSpc>
              <a:spcBef>
                <a:spcPts val="0"/>
              </a:spcBef>
              <a:defRPr sz="1800"/>
            </a:pPr>
            <a:endParaRPr/>
          </a:p>
        </p:txBody>
      </p:sp>
      <p:sp>
        <p:nvSpPr>
          <p:cNvPr id="1798" name="テキスト プレースホルダー 11"/>
          <p:cNvSpPr>
            <a:spLocks noGrp="1"/>
          </p:cNvSpPr>
          <p:nvPr>
            <p:ph type="body" sz="quarter" idx="15"/>
          </p:nvPr>
        </p:nvSpPr>
        <p:spPr>
          <a:xfrm>
            <a:off x="12392020" y="5084047"/>
            <a:ext cx="4312027" cy="1625815"/>
          </a:xfrm>
          <a:prstGeom prst="rect">
            <a:avLst/>
          </a:prstGeom>
        </p:spPr>
        <p:txBody>
          <a:bodyPr lIns="81637" tIns="81637" rIns="81637" bIns="81637" anchor="ctr"/>
          <a:lstStyle/>
          <a:p>
            <a:pPr>
              <a:lnSpc>
                <a:spcPct val="120000"/>
              </a:lnSpc>
              <a:spcBef>
                <a:spcPts val="0"/>
              </a:spcBef>
              <a:defRPr sz="1800"/>
            </a:pPr>
            <a:endParaRPr/>
          </a:p>
        </p:txBody>
      </p:sp>
      <p:sp>
        <p:nvSpPr>
          <p:cNvPr id="1799" name="大標題文字"/>
          <p:cNvSpPr txBox="1">
            <a:spLocks noGrp="1"/>
          </p:cNvSpPr>
          <p:nvPr>
            <p:ph type="title"/>
          </p:nvPr>
        </p:nvSpPr>
        <p:spPr>
          <a:xfrm>
            <a:off x="637261" y="192949"/>
            <a:ext cx="16741861" cy="1125127"/>
          </a:xfrm>
          <a:prstGeom prst="rect">
            <a:avLst/>
          </a:prstGeom>
        </p:spPr>
        <p:txBody>
          <a:bodyPr lIns="81637" tIns="81637" rIns="81637" bIns="81637">
            <a:normAutofit/>
          </a:bodyPr>
          <a:lstStyle>
            <a:lvl1pPr algn="l">
              <a:defRPr sz="5400" spc="1500">
                <a:solidFill>
                  <a:schemeClr val="accent1"/>
                </a:solidFill>
              </a:defRPr>
            </a:lvl1pPr>
          </a:lstStyle>
          <a:p>
            <a:r>
              <a:t>大標題文字</a:t>
            </a:r>
          </a:p>
        </p:txBody>
      </p:sp>
      <p:sp>
        <p:nvSpPr>
          <p:cNvPr id="1800" name="テキスト プレースホルダー 11"/>
          <p:cNvSpPr>
            <a:spLocks noGrp="1"/>
          </p:cNvSpPr>
          <p:nvPr>
            <p:ph type="body" sz="quarter" idx="16"/>
          </p:nvPr>
        </p:nvSpPr>
        <p:spPr>
          <a:xfrm>
            <a:off x="2493649" y="7843800"/>
            <a:ext cx="13298280" cy="1350151"/>
          </a:xfrm>
          <a:prstGeom prst="rect">
            <a:avLst/>
          </a:prstGeom>
        </p:spPr>
        <p:txBody>
          <a:bodyPr lIns="81637" tIns="81637" rIns="81637" bIns="81637"/>
          <a:lstStyle/>
          <a:p>
            <a:pPr algn="ctr">
              <a:lnSpc>
                <a:spcPct val="120000"/>
              </a:lnSpc>
              <a:spcBef>
                <a:spcPts val="400"/>
              </a:spcBef>
              <a:defRPr sz="2000"/>
            </a:pPr>
            <a:endParaRPr/>
          </a:p>
        </p:txBody>
      </p:sp>
    </p:spTree>
  </p:cSld>
  <p:clrMapOvr>
    <a:masterClrMapping/>
  </p:clrMapOvr>
  <p:transition spd="med"/>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tx">
  <p:cSld name="Circle Diagram">
    <p:spTree>
      <p:nvGrpSpPr>
        <p:cNvPr id="1" name=""/>
        <p:cNvGrpSpPr/>
        <p:nvPr/>
      </p:nvGrpSpPr>
      <p:grpSpPr>
        <a:xfrm>
          <a:off x="0" y="0"/>
          <a:ext cx="0" cy="0"/>
          <a:chOff x="0" y="0"/>
          <a:chExt cx="0" cy="0"/>
        </a:xfrm>
      </p:grpSpPr>
      <p:sp>
        <p:nvSpPr>
          <p:cNvPr id="1807" name="直角三角形 8"/>
          <p:cNvSpPr/>
          <p:nvPr/>
        </p:nvSpPr>
        <p:spPr>
          <a:xfrm rot="10800000">
            <a:off x="16421955" y="-1370"/>
            <a:ext cx="1864459" cy="2350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1808" name="直角三角形 9"/>
          <p:cNvSpPr/>
          <p:nvPr/>
        </p:nvSpPr>
        <p:spPr>
          <a:xfrm rot="10800000">
            <a:off x="14212397" y="-1371"/>
            <a:ext cx="4095456" cy="1949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1809" name="直線コネクタ 6"/>
          <p:cNvSpPr/>
          <p:nvPr/>
        </p:nvSpPr>
        <p:spPr>
          <a:xfrm>
            <a:off x="603507" y="1273069"/>
            <a:ext cx="17079398" cy="1"/>
          </a:xfrm>
          <a:prstGeom prst="line">
            <a:avLst/>
          </a:prstGeom>
          <a:ln w="12700">
            <a:solidFill>
              <a:schemeClr val="accent1"/>
            </a:solidFill>
          </a:ln>
        </p:spPr>
        <p:txBody>
          <a:bodyPr lIns="45719" rIns="45719"/>
          <a:lstStyle/>
          <a:p>
            <a:endParaRPr/>
          </a:p>
        </p:txBody>
      </p:sp>
      <p:sp>
        <p:nvSpPr>
          <p:cNvPr id="1810" name="円/楕円 4"/>
          <p:cNvSpPr/>
          <p:nvPr/>
        </p:nvSpPr>
        <p:spPr>
          <a:xfrm>
            <a:off x="5992855" y="2443200"/>
            <a:ext cx="6300701" cy="6300701"/>
          </a:xfrm>
          <a:prstGeom prst="ellipse">
            <a:avLst/>
          </a:prstGeom>
          <a:solidFill>
            <a:srgbClr val="F2F2F2"/>
          </a:solidFill>
          <a:ln w="12700">
            <a:miter lim="400000"/>
            <a:tailEnd type="triangle"/>
          </a:ln>
        </p:spPr>
        <p:txBody>
          <a:bodyPr lIns="45719" rIns="45719" anchor="ctr"/>
          <a:lstStyle/>
          <a:p>
            <a:pPr algn="ctr">
              <a:defRPr>
                <a:solidFill>
                  <a:srgbClr val="FFFFFF"/>
                </a:solidFill>
              </a:defRPr>
            </a:pPr>
            <a:endParaRPr/>
          </a:p>
        </p:txBody>
      </p:sp>
      <p:sp>
        <p:nvSpPr>
          <p:cNvPr id="1811" name="円/楕円 10"/>
          <p:cNvSpPr/>
          <p:nvPr/>
        </p:nvSpPr>
        <p:spPr>
          <a:xfrm>
            <a:off x="5992855" y="2443200"/>
            <a:ext cx="6300701" cy="6300701"/>
          </a:xfrm>
          <a:prstGeom prst="ellipse">
            <a:avLst/>
          </a:prstGeom>
          <a:solidFill>
            <a:srgbClr val="004C60"/>
          </a:solidFill>
          <a:ln w="12700">
            <a:miter lim="400000"/>
            <a:tailEnd type="triangle"/>
          </a:ln>
        </p:spPr>
        <p:txBody>
          <a:bodyPr lIns="45719" rIns="45719" anchor="ctr"/>
          <a:lstStyle/>
          <a:p>
            <a:pPr algn="ctr">
              <a:defRPr>
                <a:solidFill>
                  <a:srgbClr val="FFFFFF"/>
                </a:solidFill>
              </a:defRPr>
            </a:pPr>
            <a:endParaRPr/>
          </a:p>
        </p:txBody>
      </p:sp>
      <p:sp>
        <p:nvSpPr>
          <p:cNvPr id="1812" name="大標題文字"/>
          <p:cNvSpPr txBox="1">
            <a:spLocks noGrp="1"/>
          </p:cNvSpPr>
          <p:nvPr>
            <p:ph type="title"/>
          </p:nvPr>
        </p:nvSpPr>
        <p:spPr>
          <a:xfrm>
            <a:off x="637261" y="192949"/>
            <a:ext cx="16741861" cy="1125127"/>
          </a:xfrm>
          <a:prstGeom prst="rect">
            <a:avLst/>
          </a:prstGeom>
        </p:spPr>
        <p:txBody>
          <a:bodyPr lIns="81637" tIns="81637" rIns="81637" bIns="81637">
            <a:normAutofit/>
          </a:bodyPr>
          <a:lstStyle>
            <a:lvl1pPr algn="l">
              <a:defRPr sz="5400" spc="1500">
                <a:solidFill>
                  <a:schemeClr val="accent1"/>
                </a:solidFill>
              </a:defRPr>
            </a:lvl1pPr>
          </a:lstStyle>
          <a:p>
            <a:r>
              <a:t>大標題文字</a:t>
            </a:r>
          </a:p>
        </p:txBody>
      </p:sp>
      <p:sp>
        <p:nvSpPr>
          <p:cNvPr id="1813" name="幻燈片編號"/>
          <p:cNvSpPr txBox="1">
            <a:spLocks noGrp="1"/>
          </p:cNvSpPr>
          <p:nvPr>
            <p:ph type="sldNum" sz="quarter" idx="2"/>
          </p:nvPr>
        </p:nvSpPr>
        <p:spPr>
          <a:xfrm>
            <a:off x="17371930" y="9542273"/>
            <a:ext cx="626430" cy="645877"/>
          </a:xfrm>
          <a:prstGeom prst="rect">
            <a:avLst/>
          </a:prstGeom>
        </p:spPr>
        <p:txBody>
          <a:bodyPr lIns="81637" tIns="81637" rIns="81637" bIns="81637"/>
          <a:lstStyle>
            <a:lvl1pPr algn="l">
              <a:defRPr sz="3200">
                <a:solidFill>
                  <a:srgbClr val="A2A2A2"/>
                </a:solidFill>
                <a:latin typeface="Roboto Condensed Light"/>
                <a:ea typeface="Roboto Condensed Light"/>
                <a:cs typeface="Roboto Condensed Light"/>
                <a:sym typeface="Roboto Condensed Light"/>
              </a:defRPr>
            </a:lvl1pPr>
          </a:lstStyle>
          <a:p>
            <a:fld id="{86CB4B4D-7CA3-9044-876B-883B54F8677D}" type="slidenum">
              <a:t>‹#›</a:t>
            </a:fld>
            <a:endParaRPr/>
          </a:p>
        </p:txBody>
      </p:sp>
      <p:sp>
        <p:nvSpPr>
          <p:cNvPr id="1814" name="円/楕円 9"/>
          <p:cNvSpPr/>
          <p:nvPr/>
        </p:nvSpPr>
        <p:spPr>
          <a:xfrm>
            <a:off x="6399353" y="3256193"/>
            <a:ext cx="5487707" cy="5487708"/>
          </a:xfrm>
          <a:prstGeom prst="ellipse">
            <a:avLst/>
          </a:prstGeom>
          <a:solidFill>
            <a:srgbClr val="00728F"/>
          </a:solidFill>
          <a:ln w="12700">
            <a:miter lim="400000"/>
            <a:tailEnd type="triangle"/>
          </a:ln>
        </p:spPr>
        <p:txBody>
          <a:bodyPr lIns="45719" rIns="45719" anchor="ctr"/>
          <a:lstStyle/>
          <a:p>
            <a:pPr algn="ctr">
              <a:defRPr>
                <a:solidFill>
                  <a:srgbClr val="FFFFFF"/>
                </a:solidFill>
              </a:defRPr>
            </a:pPr>
            <a:endParaRPr/>
          </a:p>
        </p:txBody>
      </p:sp>
      <p:sp>
        <p:nvSpPr>
          <p:cNvPr id="1815" name="円/楕円 8"/>
          <p:cNvSpPr/>
          <p:nvPr/>
        </p:nvSpPr>
        <p:spPr>
          <a:xfrm>
            <a:off x="6805849" y="4069186"/>
            <a:ext cx="4674715" cy="4674715"/>
          </a:xfrm>
          <a:prstGeom prst="ellipse">
            <a:avLst/>
          </a:prstGeom>
          <a:solidFill>
            <a:schemeClr val="accent1"/>
          </a:solidFill>
          <a:ln w="12700">
            <a:miter lim="400000"/>
            <a:tailEnd type="triangle"/>
          </a:ln>
        </p:spPr>
        <p:txBody>
          <a:bodyPr lIns="45719" rIns="45719" anchor="ctr"/>
          <a:lstStyle/>
          <a:p>
            <a:pPr algn="ctr">
              <a:defRPr>
                <a:solidFill>
                  <a:srgbClr val="FFFFFF"/>
                </a:solidFill>
              </a:defRPr>
            </a:pPr>
            <a:endParaRPr/>
          </a:p>
        </p:txBody>
      </p:sp>
      <p:sp>
        <p:nvSpPr>
          <p:cNvPr id="1816" name="円/楕円 7"/>
          <p:cNvSpPr/>
          <p:nvPr/>
        </p:nvSpPr>
        <p:spPr>
          <a:xfrm>
            <a:off x="7212347" y="4882181"/>
            <a:ext cx="3861721" cy="3861721"/>
          </a:xfrm>
          <a:prstGeom prst="ellipse">
            <a:avLst/>
          </a:prstGeom>
          <a:solidFill>
            <a:srgbClr val="40D8FF"/>
          </a:solidFill>
          <a:ln w="12700">
            <a:miter lim="400000"/>
            <a:tailEnd type="triangle"/>
          </a:ln>
        </p:spPr>
        <p:txBody>
          <a:bodyPr lIns="45719" rIns="45719" anchor="ctr"/>
          <a:lstStyle/>
          <a:p>
            <a:pPr algn="ctr">
              <a:defRPr>
                <a:solidFill>
                  <a:srgbClr val="FFFFFF"/>
                </a:solidFill>
              </a:defRPr>
            </a:pPr>
            <a:endParaRPr/>
          </a:p>
        </p:txBody>
      </p:sp>
      <p:sp>
        <p:nvSpPr>
          <p:cNvPr id="1817" name="円/楕円 6"/>
          <p:cNvSpPr/>
          <p:nvPr/>
        </p:nvSpPr>
        <p:spPr>
          <a:xfrm>
            <a:off x="7618842" y="5695174"/>
            <a:ext cx="3048727" cy="3048727"/>
          </a:xfrm>
          <a:prstGeom prst="ellipse">
            <a:avLst/>
          </a:prstGeom>
          <a:solidFill>
            <a:srgbClr val="7FE5FF"/>
          </a:solidFill>
          <a:ln w="12700">
            <a:miter lim="400000"/>
            <a:tailEnd type="triangle"/>
          </a:ln>
        </p:spPr>
        <p:txBody>
          <a:bodyPr lIns="45719" rIns="45719" anchor="ctr"/>
          <a:lstStyle/>
          <a:p>
            <a:pPr algn="ctr">
              <a:defRPr>
                <a:solidFill>
                  <a:srgbClr val="FFFFFF"/>
                </a:solidFill>
              </a:defRPr>
            </a:pPr>
            <a:endParaRPr/>
          </a:p>
        </p:txBody>
      </p:sp>
      <p:sp>
        <p:nvSpPr>
          <p:cNvPr id="1818" name="円/楕円 5"/>
          <p:cNvSpPr/>
          <p:nvPr/>
        </p:nvSpPr>
        <p:spPr>
          <a:xfrm>
            <a:off x="8025340" y="6508167"/>
            <a:ext cx="2235733" cy="2235733"/>
          </a:xfrm>
          <a:prstGeom prst="ellipse">
            <a:avLst/>
          </a:prstGeom>
          <a:solidFill>
            <a:srgbClr val="BFF2FF"/>
          </a:solidFill>
          <a:ln w="12700">
            <a:miter lim="400000"/>
            <a:tailEnd type="triangle"/>
          </a:ln>
        </p:spPr>
        <p:txBody>
          <a:bodyPr lIns="45719" rIns="45719" anchor="ctr"/>
          <a:lstStyle/>
          <a:p>
            <a:pPr algn="ctr">
              <a:defRPr>
                <a:solidFill>
                  <a:srgbClr val="FFFFFF"/>
                </a:solidFill>
              </a:defRPr>
            </a:pPr>
            <a:endParaRPr/>
          </a:p>
        </p:txBody>
      </p:sp>
      <p:sp>
        <p:nvSpPr>
          <p:cNvPr id="1819" name="內文層級一…"/>
          <p:cNvSpPr txBox="1">
            <a:spLocks noGrp="1"/>
          </p:cNvSpPr>
          <p:nvPr>
            <p:ph type="body" sz="quarter" idx="1"/>
          </p:nvPr>
        </p:nvSpPr>
        <p:spPr>
          <a:xfrm>
            <a:off x="8013776" y="7337131"/>
            <a:ext cx="2258860" cy="585066"/>
          </a:xfrm>
          <a:prstGeom prst="rect">
            <a:avLst/>
          </a:prstGeom>
        </p:spPr>
        <p:txBody>
          <a:bodyPr lIns="81637" tIns="81637" rIns="81637" bIns="81637" anchor="ctr"/>
          <a:lstStyle>
            <a:lvl1pPr algn="ctr">
              <a:lnSpc>
                <a:spcPct val="120000"/>
              </a:lnSpc>
              <a:spcBef>
                <a:spcPts val="400"/>
              </a:spcBef>
              <a:defRPr sz="2000">
                <a:latin typeface="Roboto Condensed Light"/>
                <a:ea typeface="Roboto Condensed Light"/>
                <a:cs typeface="Roboto Condensed Light"/>
                <a:sym typeface="Roboto Condensed Light"/>
              </a:defRPr>
            </a:lvl1pPr>
            <a:lvl2pPr marL="1180830" indent="-364453" algn="ctr">
              <a:lnSpc>
                <a:spcPct val="120000"/>
              </a:lnSpc>
              <a:spcBef>
                <a:spcPts val="400"/>
              </a:spcBef>
              <a:defRPr sz="2000">
                <a:latin typeface="Roboto Condensed Light"/>
                <a:ea typeface="Roboto Condensed Light"/>
                <a:cs typeface="Roboto Condensed Light"/>
                <a:sym typeface="Roboto Condensed Light"/>
              </a:defRPr>
            </a:lvl2pPr>
            <a:lvl3pPr marL="1924315" indent="-291562" algn="ctr">
              <a:lnSpc>
                <a:spcPct val="120000"/>
              </a:lnSpc>
              <a:spcBef>
                <a:spcPts val="400"/>
              </a:spcBef>
              <a:defRPr sz="2000">
                <a:latin typeface="Roboto Condensed Light"/>
                <a:ea typeface="Roboto Condensed Light"/>
                <a:cs typeface="Roboto Condensed Light"/>
                <a:sym typeface="Roboto Condensed Light"/>
              </a:defRPr>
            </a:lvl3pPr>
            <a:lvl4pPr marL="2740691" indent="-291562" algn="ctr">
              <a:lnSpc>
                <a:spcPct val="120000"/>
              </a:lnSpc>
              <a:spcBef>
                <a:spcPts val="400"/>
              </a:spcBef>
              <a:defRPr sz="2000">
                <a:latin typeface="Roboto Condensed Light"/>
                <a:ea typeface="Roboto Condensed Light"/>
                <a:cs typeface="Roboto Condensed Light"/>
                <a:sym typeface="Roboto Condensed Light"/>
              </a:defRPr>
            </a:lvl4pPr>
            <a:lvl5pPr marL="3557067" indent="-291562" algn="ctr">
              <a:lnSpc>
                <a:spcPct val="120000"/>
              </a:lnSpc>
              <a:spcBef>
                <a:spcPts val="400"/>
              </a:spcBef>
              <a:defRPr sz="2000">
                <a:latin typeface="Roboto Condensed Light"/>
                <a:ea typeface="Roboto Condensed Light"/>
                <a:cs typeface="Roboto Condensed Light"/>
                <a:sym typeface="Roboto Condensed Light"/>
              </a:defRPr>
            </a:lvl5pPr>
          </a:lstStyle>
          <a:p>
            <a:r>
              <a:t>內文層級一</a:t>
            </a:r>
          </a:p>
          <a:p>
            <a:pPr lvl="1"/>
            <a:r>
              <a:t>內文層級二</a:t>
            </a:r>
          </a:p>
          <a:p>
            <a:pPr lvl="2"/>
            <a:r>
              <a:t>內文層級三</a:t>
            </a:r>
          </a:p>
          <a:p>
            <a:pPr lvl="3"/>
            <a:r>
              <a:t>內文層級四</a:t>
            </a:r>
          </a:p>
          <a:p>
            <a:pPr lvl="4"/>
            <a:r>
              <a:t>內文層級五</a:t>
            </a:r>
          </a:p>
        </p:txBody>
      </p:sp>
      <p:sp>
        <p:nvSpPr>
          <p:cNvPr id="1820" name="テキスト プレースホルダー 11"/>
          <p:cNvSpPr>
            <a:spLocks noGrp="1"/>
          </p:cNvSpPr>
          <p:nvPr>
            <p:ph type="body" sz="quarter" idx="13"/>
          </p:nvPr>
        </p:nvSpPr>
        <p:spPr>
          <a:xfrm>
            <a:off x="8013776" y="5821477"/>
            <a:ext cx="2258860" cy="585067"/>
          </a:xfrm>
          <a:prstGeom prst="rect">
            <a:avLst/>
          </a:prstGeom>
        </p:spPr>
        <p:txBody>
          <a:bodyPr lIns="81637" tIns="81637" rIns="81637" bIns="81637" anchor="ctr"/>
          <a:lstStyle/>
          <a:p>
            <a:pPr algn="ctr">
              <a:lnSpc>
                <a:spcPct val="120000"/>
              </a:lnSpc>
              <a:spcBef>
                <a:spcPts val="400"/>
              </a:spcBef>
              <a:defRPr sz="2000">
                <a:latin typeface="Roboto Condensed Light"/>
                <a:ea typeface="Roboto Condensed Light"/>
                <a:cs typeface="Roboto Condensed Light"/>
                <a:sym typeface="Roboto Condensed Light"/>
              </a:defRPr>
            </a:pPr>
            <a:endParaRPr/>
          </a:p>
        </p:txBody>
      </p:sp>
      <p:sp>
        <p:nvSpPr>
          <p:cNvPr id="1821" name="テキスト プレースホルダー 11"/>
          <p:cNvSpPr>
            <a:spLocks noGrp="1"/>
          </p:cNvSpPr>
          <p:nvPr>
            <p:ph type="body" sz="quarter" idx="14"/>
          </p:nvPr>
        </p:nvSpPr>
        <p:spPr>
          <a:xfrm>
            <a:off x="8013776" y="5008484"/>
            <a:ext cx="2258860" cy="585067"/>
          </a:xfrm>
          <a:prstGeom prst="rect">
            <a:avLst/>
          </a:prstGeom>
        </p:spPr>
        <p:txBody>
          <a:bodyPr lIns="81637" tIns="81637" rIns="81637" bIns="81637" anchor="ctr"/>
          <a:lstStyle/>
          <a:p>
            <a:pPr algn="ctr">
              <a:lnSpc>
                <a:spcPct val="120000"/>
              </a:lnSpc>
              <a:spcBef>
                <a:spcPts val="400"/>
              </a:spcBef>
              <a:defRPr sz="2000">
                <a:latin typeface="Roboto Condensed Light"/>
                <a:ea typeface="Roboto Condensed Light"/>
                <a:cs typeface="Roboto Condensed Light"/>
                <a:sym typeface="Roboto Condensed Light"/>
              </a:defRPr>
            </a:pPr>
            <a:endParaRPr/>
          </a:p>
        </p:txBody>
      </p:sp>
      <p:sp>
        <p:nvSpPr>
          <p:cNvPr id="1822" name="テキスト プレースホルダー 11"/>
          <p:cNvSpPr>
            <a:spLocks noGrp="1"/>
          </p:cNvSpPr>
          <p:nvPr>
            <p:ph type="body" sz="quarter" idx="15"/>
          </p:nvPr>
        </p:nvSpPr>
        <p:spPr>
          <a:xfrm>
            <a:off x="8013776" y="4141775"/>
            <a:ext cx="2258860" cy="585066"/>
          </a:xfrm>
          <a:prstGeom prst="rect">
            <a:avLst/>
          </a:prstGeom>
        </p:spPr>
        <p:txBody>
          <a:bodyPr lIns="81637" tIns="81637" rIns="81637" bIns="81637" anchor="ctr"/>
          <a:lstStyle/>
          <a:p>
            <a:pPr algn="ctr">
              <a:lnSpc>
                <a:spcPct val="120000"/>
              </a:lnSpc>
              <a:spcBef>
                <a:spcPts val="400"/>
              </a:spcBef>
              <a:defRPr sz="2000">
                <a:solidFill>
                  <a:srgbClr val="FFFFFF"/>
                </a:solidFill>
                <a:latin typeface="Roboto Condensed Light"/>
                <a:ea typeface="Roboto Condensed Light"/>
                <a:cs typeface="Roboto Condensed Light"/>
                <a:sym typeface="Roboto Condensed Light"/>
              </a:defRPr>
            </a:pPr>
            <a:endParaRPr/>
          </a:p>
        </p:txBody>
      </p:sp>
      <p:sp>
        <p:nvSpPr>
          <p:cNvPr id="1823" name="テキスト プレースホルダー 11"/>
          <p:cNvSpPr>
            <a:spLocks noGrp="1"/>
          </p:cNvSpPr>
          <p:nvPr>
            <p:ph type="body" sz="quarter" idx="16"/>
          </p:nvPr>
        </p:nvSpPr>
        <p:spPr>
          <a:xfrm>
            <a:off x="8013776" y="3331686"/>
            <a:ext cx="2258860" cy="585066"/>
          </a:xfrm>
          <a:prstGeom prst="rect">
            <a:avLst/>
          </a:prstGeom>
        </p:spPr>
        <p:txBody>
          <a:bodyPr lIns="81637" tIns="81637" rIns="81637" bIns="81637" anchor="ctr"/>
          <a:lstStyle/>
          <a:p>
            <a:pPr algn="ctr">
              <a:lnSpc>
                <a:spcPct val="120000"/>
              </a:lnSpc>
              <a:spcBef>
                <a:spcPts val="400"/>
              </a:spcBef>
              <a:defRPr sz="2000">
                <a:solidFill>
                  <a:srgbClr val="FFFFFF"/>
                </a:solidFill>
                <a:latin typeface="Roboto Condensed Light"/>
                <a:ea typeface="Roboto Condensed Light"/>
                <a:cs typeface="Roboto Condensed Light"/>
                <a:sym typeface="Roboto Condensed Light"/>
              </a:defRPr>
            </a:pPr>
            <a:endParaRPr/>
          </a:p>
        </p:txBody>
      </p:sp>
      <p:sp>
        <p:nvSpPr>
          <p:cNvPr id="1824" name="テキスト プレースホルダー 11"/>
          <p:cNvSpPr>
            <a:spLocks noGrp="1"/>
          </p:cNvSpPr>
          <p:nvPr>
            <p:ph type="body" sz="quarter" idx="17"/>
          </p:nvPr>
        </p:nvSpPr>
        <p:spPr>
          <a:xfrm>
            <a:off x="8013776" y="2521596"/>
            <a:ext cx="2258860" cy="585066"/>
          </a:xfrm>
          <a:prstGeom prst="rect">
            <a:avLst/>
          </a:prstGeom>
        </p:spPr>
        <p:txBody>
          <a:bodyPr lIns="81637" tIns="81637" rIns="81637" bIns="81637" anchor="ctr"/>
          <a:lstStyle/>
          <a:p>
            <a:pPr algn="ctr">
              <a:lnSpc>
                <a:spcPct val="120000"/>
              </a:lnSpc>
              <a:spcBef>
                <a:spcPts val="400"/>
              </a:spcBef>
              <a:defRPr sz="2000">
                <a:solidFill>
                  <a:srgbClr val="FFFFFF"/>
                </a:solidFill>
                <a:latin typeface="Roboto Condensed Light"/>
                <a:ea typeface="Roboto Condensed Light"/>
                <a:cs typeface="Roboto Condensed Light"/>
                <a:sym typeface="Roboto Condensed Light"/>
              </a:defRPr>
            </a:pPr>
            <a:endParaRPr/>
          </a:p>
        </p:txBody>
      </p:sp>
      <p:sp>
        <p:nvSpPr>
          <p:cNvPr id="1825" name="直線コネクタ 18"/>
          <p:cNvSpPr/>
          <p:nvPr/>
        </p:nvSpPr>
        <p:spPr>
          <a:xfrm flipH="1" flipV="1">
            <a:off x="10268332" y="2836630"/>
            <a:ext cx="2617549" cy="1"/>
          </a:xfrm>
          <a:prstGeom prst="line">
            <a:avLst/>
          </a:prstGeom>
          <a:ln w="12700">
            <a:solidFill>
              <a:srgbClr val="004C60"/>
            </a:solidFill>
          </a:ln>
        </p:spPr>
        <p:txBody>
          <a:bodyPr lIns="45719" rIns="45719"/>
          <a:lstStyle/>
          <a:p>
            <a:endParaRPr/>
          </a:p>
        </p:txBody>
      </p:sp>
      <p:sp>
        <p:nvSpPr>
          <p:cNvPr id="1826" name="直線コネクタ 21"/>
          <p:cNvSpPr/>
          <p:nvPr/>
        </p:nvSpPr>
        <p:spPr>
          <a:xfrm flipH="1">
            <a:off x="5490541" y="3691725"/>
            <a:ext cx="2527541" cy="1"/>
          </a:xfrm>
          <a:prstGeom prst="line">
            <a:avLst/>
          </a:prstGeom>
          <a:ln w="12700">
            <a:solidFill>
              <a:srgbClr val="00728F"/>
            </a:solidFill>
          </a:ln>
        </p:spPr>
        <p:txBody>
          <a:bodyPr lIns="45719" rIns="45719"/>
          <a:lstStyle/>
          <a:p>
            <a:endParaRPr/>
          </a:p>
        </p:txBody>
      </p:sp>
      <p:sp>
        <p:nvSpPr>
          <p:cNvPr id="1827" name="直線コネクタ 23"/>
          <p:cNvSpPr/>
          <p:nvPr/>
        </p:nvSpPr>
        <p:spPr>
          <a:xfrm flipH="1">
            <a:off x="10358341" y="4501815"/>
            <a:ext cx="2527540" cy="1"/>
          </a:xfrm>
          <a:prstGeom prst="line">
            <a:avLst/>
          </a:prstGeom>
          <a:ln w="12700">
            <a:solidFill>
              <a:schemeClr val="accent1"/>
            </a:solidFill>
          </a:ln>
        </p:spPr>
        <p:txBody>
          <a:bodyPr lIns="45719" rIns="45719"/>
          <a:lstStyle/>
          <a:p>
            <a:endParaRPr/>
          </a:p>
        </p:txBody>
      </p:sp>
      <p:sp>
        <p:nvSpPr>
          <p:cNvPr id="1828" name="直線コネクタ 24"/>
          <p:cNvSpPr/>
          <p:nvPr/>
        </p:nvSpPr>
        <p:spPr>
          <a:xfrm flipH="1">
            <a:off x="5497800" y="5356911"/>
            <a:ext cx="2527540" cy="1"/>
          </a:xfrm>
          <a:prstGeom prst="line">
            <a:avLst/>
          </a:prstGeom>
          <a:ln w="12700">
            <a:solidFill>
              <a:srgbClr val="40D8FF"/>
            </a:solidFill>
          </a:ln>
        </p:spPr>
        <p:txBody>
          <a:bodyPr lIns="45719" rIns="45719"/>
          <a:lstStyle/>
          <a:p>
            <a:endParaRPr/>
          </a:p>
        </p:txBody>
      </p:sp>
      <p:sp>
        <p:nvSpPr>
          <p:cNvPr id="1829" name="直線コネクタ 25"/>
          <p:cNvSpPr/>
          <p:nvPr/>
        </p:nvSpPr>
        <p:spPr>
          <a:xfrm flipH="1">
            <a:off x="10216068" y="6167001"/>
            <a:ext cx="2669812" cy="1"/>
          </a:xfrm>
          <a:prstGeom prst="line">
            <a:avLst/>
          </a:prstGeom>
          <a:ln w="12700">
            <a:solidFill>
              <a:srgbClr val="7FE5FF"/>
            </a:solidFill>
          </a:ln>
        </p:spPr>
        <p:txBody>
          <a:bodyPr lIns="45719" rIns="45719"/>
          <a:lstStyle/>
          <a:p>
            <a:endParaRPr/>
          </a:p>
        </p:txBody>
      </p:sp>
      <p:sp>
        <p:nvSpPr>
          <p:cNvPr id="1830" name="直線コネクタ 27"/>
          <p:cNvSpPr/>
          <p:nvPr/>
        </p:nvSpPr>
        <p:spPr>
          <a:xfrm flipH="1">
            <a:off x="5497800" y="6977091"/>
            <a:ext cx="2925326" cy="1"/>
          </a:xfrm>
          <a:prstGeom prst="line">
            <a:avLst/>
          </a:prstGeom>
          <a:ln w="12700">
            <a:solidFill>
              <a:srgbClr val="BFF2FF"/>
            </a:solidFill>
          </a:ln>
        </p:spPr>
        <p:txBody>
          <a:bodyPr lIns="45719" rIns="45719"/>
          <a:lstStyle/>
          <a:p>
            <a:endParaRPr/>
          </a:p>
        </p:txBody>
      </p:sp>
      <p:sp>
        <p:nvSpPr>
          <p:cNvPr id="1831" name="テキスト プレースホルダー 11"/>
          <p:cNvSpPr>
            <a:spLocks noGrp="1"/>
          </p:cNvSpPr>
          <p:nvPr>
            <p:ph type="body" sz="quarter" idx="18"/>
          </p:nvPr>
        </p:nvSpPr>
        <p:spPr>
          <a:xfrm>
            <a:off x="13013636" y="3017852"/>
            <a:ext cx="4860541" cy="898901"/>
          </a:xfrm>
          <a:prstGeom prst="rect">
            <a:avLst/>
          </a:prstGeom>
        </p:spPr>
        <p:txBody>
          <a:bodyPr lIns="81637" tIns="81637" rIns="81637" bIns="81637"/>
          <a:lstStyle/>
          <a:p>
            <a:pPr>
              <a:lnSpc>
                <a:spcPct val="120000"/>
              </a:lnSpc>
              <a:spcBef>
                <a:spcPts val="0"/>
              </a:spcBef>
              <a:defRPr sz="1800"/>
            </a:pPr>
            <a:endParaRPr/>
          </a:p>
        </p:txBody>
      </p:sp>
      <p:sp>
        <p:nvSpPr>
          <p:cNvPr id="1832" name="テキスト プレースホルダー 11"/>
          <p:cNvSpPr>
            <a:spLocks noGrp="1"/>
          </p:cNvSpPr>
          <p:nvPr>
            <p:ph type="body" sz="quarter" idx="19"/>
          </p:nvPr>
        </p:nvSpPr>
        <p:spPr>
          <a:xfrm>
            <a:off x="13013636" y="2476591"/>
            <a:ext cx="4860541" cy="645024"/>
          </a:xfrm>
          <a:prstGeom prst="rect">
            <a:avLst/>
          </a:prstGeom>
        </p:spPr>
        <p:txBody>
          <a:bodyPr lIns="81637" tIns="81637" rIns="81637" bIns="81637" anchor="b"/>
          <a:lstStyle/>
          <a:p>
            <a:pPr>
              <a:lnSpc>
                <a:spcPct val="120000"/>
              </a:lnSpc>
              <a:defRPr spc="300">
                <a:solidFill>
                  <a:schemeClr val="accent1"/>
                </a:solidFill>
                <a:latin typeface="Roboto Condensed Light"/>
                <a:ea typeface="Roboto Condensed Light"/>
                <a:cs typeface="Roboto Condensed Light"/>
                <a:sym typeface="Roboto Condensed Light"/>
              </a:defRPr>
            </a:pPr>
            <a:endParaRPr/>
          </a:p>
        </p:txBody>
      </p:sp>
      <p:sp>
        <p:nvSpPr>
          <p:cNvPr id="1833" name="テキスト プレースホルダー 11"/>
          <p:cNvSpPr>
            <a:spLocks noGrp="1"/>
          </p:cNvSpPr>
          <p:nvPr>
            <p:ph type="body" sz="quarter" idx="20"/>
          </p:nvPr>
        </p:nvSpPr>
        <p:spPr>
          <a:xfrm>
            <a:off x="13013636" y="4683037"/>
            <a:ext cx="4860541" cy="898900"/>
          </a:xfrm>
          <a:prstGeom prst="rect">
            <a:avLst/>
          </a:prstGeom>
        </p:spPr>
        <p:txBody>
          <a:bodyPr lIns="81637" tIns="81637" rIns="81637" bIns="81637"/>
          <a:lstStyle/>
          <a:p>
            <a:pPr>
              <a:lnSpc>
                <a:spcPct val="120000"/>
              </a:lnSpc>
              <a:spcBef>
                <a:spcPts val="0"/>
              </a:spcBef>
              <a:defRPr sz="1800"/>
            </a:pPr>
            <a:endParaRPr/>
          </a:p>
        </p:txBody>
      </p:sp>
      <p:sp>
        <p:nvSpPr>
          <p:cNvPr id="1834" name="テキスト プレースホルダー 11"/>
          <p:cNvSpPr>
            <a:spLocks noGrp="1"/>
          </p:cNvSpPr>
          <p:nvPr>
            <p:ph type="body" sz="quarter" idx="21"/>
          </p:nvPr>
        </p:nvSpPr>
        <p:spPr>
          <a:xfrm>
            <a:off x="13013636" y="4141775"/>
            <a:ext cx="4860541" cy="645024"/>
          </a:xfrm>
          <a:prstGeom prst="rect">
            <a:avLst/>
          </a:prstGeom>
        </p:spPr>
        <p:txBody>
          <a:bodyPr lIns="81637" tIns="81637" rIns="81637" bIns="81637" anchor="b"/>
          <a:lstStyle/>
          <a:p>
            <a:pPr>
              <a:lnSpc>
                <a:spcPct val="120000"/>
              </a:lnSpc>
              <a:defRPr spc="300">
                <a:solidFill>
                  <a:schemeClr val="accent1"/>
                </a:solidFill>
                <a:latin typeface="Roboto Condensed Light"/>
                <a:ea typeface="Roboto Condensed Light"/>
                <a:cs typeface="Roboto Condensed Light"/>
                <a:sym typeface="Roboto Condensed Light"/>
              </a:defRPr>
            </a:pPr>
            <a:endParaRPr/>
          </a:p>
        </p:txBody>
      </p:sp>
      <p:sp>
        <p:nvSpPr>
          <p:cNvPr id="1835" name="テキスト プレースホルダー 11"/>
          <p:cNvSpPr>
            <a:spLocks noGrp="1"/>
          </p:cNvSpPr>
          <p:nvPr>
            <p:ph type="body" sz="quarter" idx="22"/>
          </p:nvPr>
        </p:nvSpPr>
        <p:spPr>
          <a:xfrm>
            <a:off x="13013636" y="6348221"/>
            <a:ext cx="4860541" cy="898901"/>
          </a:xfrm>
          <a:prstGeom prst="rect">
            <a:avLst/>
          </a:prstGeom>
        </p:spPr>
        <p:txBody>
          <a:bodyPr lIns="81637" tIns="81637" rIns="81637" bIns="81637"/>
          <a:lstStyle/>
          <a:p>
            <a:pPr>
              <a:lnSpc>
                <a:spcPct val="120000"/>
              </a:lnSpc>
              <a:spcBef>
                <a:spcPts val="0"/>
              </a:spcBef>
              <a:defRPr sz="1800"/>
            </a:pPr>
            <a:endParaRPr/>
          </a:p>
        </p:txBody>
      </p:sp>
      <p:sp>
        <p:nvSpPr>
          <p:cNvPr id="1836" name="テキスト プレースホルダー 11"/>
          <p:cNvSpPr>
            <a:spLocks noGrp="1"/>
          </p:cNvSpPr>
          <p:nvPr>
            <p:ph type="body" sz="quarter" idx="23"/>
          </p:nvPr>
        </p:nvSpPr>
        <p:spPr>
          <a:xfrm>
            <a:off x="13013636" y="5806959"/>
            <a:ext cx="4860541" cy="645024"/>
          </a:xfrm>
          <a:prstGeom prst="rect">
            <a:avLst/>
          </a:prstGeom>
        </p:spPr>
        <p:txBody>
          <a:bodyPr lIns="81637" tIns="81637" rIns="81637" bIns="81637" anchor="b"/>
          <a:lstStyle/>
          <a:p>
            <a:pPr>
              <a:lnSpc>
                <a:spcPct val="120000"/>
              </a:lnSpc>
              <a:defRPr spc="300">
                <a:solidFill>
                  <a:schemeClr val="accent1"/>
                </a:solidFill>
                <a:latin typeface="Roboto Condensed Light"/>
                <a:ea typeface="Roboto Condensed Light"/>
                <a:cs typeface="Roboto Condensed Light"/>
                <a:sym typeface="Roboto Condensed Light"/>
              </a:defRPr>
            </a:pPr>
            <a:endParaRPr/>
          </a:p>
        </p:txBody>
      </p:sp>
      <p:sp>
        <p:nvSpPr>
          <p:cNvPr id="1837" name="テキスト プレースホルダー 11"/>
          <p:cNvSpPr>
            <a:spLocks noGrp="1"/>
          </p:cNvSpPr>
          <p:nvPr>
            <p:ph type="body" sz="quarter" idx="24"/>
          </p:nvPr>
        </p:nvSpPr>
        <p:spPr>
          <a:xfrm>
            <a:off x="637260" y="3885412"/>
            <a:ext cx="4860542" cy="898901"/>
          </a:xfrm>
          <a:prstGeom prst="rect">
            <a:avLst/>
          </a:prstGeom>
        </p:spPr>
        <p:txBody>
          <a:bodyPr lIns="81637" tIns="81637" rIns="81637" bIns="81637"/>
          <a:lstStyle/>
          <a:p>
            <a:pPr algn="r">
              <a:lnSpc>
                <a:spcPct val="120000"/>
              </a:lnSpc>
              <a:spcBef>
                <a:spcPts val="0"/>
              </a:spcBef>
              <a:defRPr sz="1800"/>
            </a:pPr>
            <a:endParaRPr/>
          </a:p>
        </p:txBody>
      </p:sp>
      <p:sp>
        <p:nvSpPr>
          <p:cNvPr id="1838" name="テキスト プレースホルダー 11"/>
          <p:cNvSpPr>
            <a:spLocks noGrp="1"/>
          </p:cNvSpPr>
          <p:nvPr>
            <p:ph type="body" sz="quarter" idx="25"/>
          </p:nvPr>
        </p:nvSpPr>
        <p:spPr>
          <a:xfrm>
            <a:off x="637260" y="3344150"/>
            <a:ext cx="4860542" cy="645024"/>
          </a:xfrm>
          <a:prstGeom prst="rect">
            <a:avLst/>
          </a:prstGeom>
        </p:spPr>
        <p:txBody>
          <a:bodyPr lIns="81637" tIns="81637" rIns="81637" bIns="81637" anchor="b"/>
          <a:lstStyle/>
          <a:p>
            <a:pPr algn="r">
              <a:lnSpc>
                <a:spcPct val="120000"/>
              </a:lnSpc>
              <a:defRPr spc="300">
                <a:solidFill>
                  <a:schemeClr val="accent1"/>
                </a:solidFill>
                <a:latin typeface="Roboto Condensed Light"/>
                <a:ea typeface="Roboto Condensed Light"/>
                <a:cs typeface="Roboto Condensed Light"/>
                <a:sym typeface="Roboto Condensed Light"/>
              </a:defRPr>
            </a:pPr>
            <a:endParaRPr/>
          </a:p>
        </p:txBody>
      </p:sp>
      <p:sp>
        <p:nvSpPr>
          <p:cNvPr id="1839" name="テキスト プレースホルダー 11"/>
          <p:cNvSpPr>
            <a:spLocks noGrp="1"/>
          </p:cNvSpPr>
          <p:nvPr>
            <p:ph type="body" sz="quarter" idx="26"/>
          </p:nvPr>
        </p:nvSpPr>
        <p:spPr>
          <a:xfrm>
            <a:off x="637260" y="5550596"/>
            <a:ext cx="4860542" cy="898901"/>
          </a:xfrm>
          <a:prstGeom prst="rect">
            <a:avLst/>
          </a:prstGeom>
        </p:spPr>
        <p:txBody>
          <a:bodyPr lIns="81637" tIns="81637" rIns="81637" bIns="81637"/>
          <a:lstStyle/>
          <a:p>
            <a:pPr algn="r">
              <a:lnSpc>
                <a:spcPct val="120000"/>
              </a:lnSpc>
              <a:spcBef>
                <a:spcPts val="0"/>
              </a:spcBef>
              <a:defRPr sz="1800"/>
            </a:pPr>
            <a:endParaRPr/>
          </a:p>
        </p:txBody>
      </p:sp>
      <p:sp>
        <p:nvSpPr>
          <p:cNvPr id="1840" name="テキスト プレースホルダー 11"/>
          <p:cNvSpPr>
            <a:spLocks noGrp="1"/>
          </p:cNvSpPr>
          <p:nvPr>
            <p:ph type="body" sz="quarter" idx="27"/>
          </p:nvPr>
        </p:nvSpPr>
        <p:spPr>
          <a:xfrm>
            <a:off x="637260" y="5009336"/>
            <a:ext cx="4860542" cy="645024"/>
          </a:xfrm>
          <a:prstGeom prst="rect">
            <a:avLst/>
          </a:prstGeom>
        </p:spPr>
        <p:txBody>
          <a:bodyPr lIns="81637" tIns="81637" rIns="81637" bIns="81637" anchor="b"/>
          <a:lstStyle/>
          <a:p>
            <a:pPr algn="r">
              <a:lnSpc>
                <a:spcPct val="120000"/>
              </a:lnSpc>
              <a:defRPr spc="300">
                <a:solidFill>
                  <a:schemeClr val="accent1"/>
                </a:solidFill>
                <a:latin typeface="Roboto Condensed Light"/>
                <a:ea typeface="Roboto Condensed Light"/>
                <a:cs typeface="Roboto Condensed Light"/>
                <a:sym typeface="Roboto Condensed Light"/>
              </a:defRPr>
            </a:pPr>
            <a:endParaRPr/>
          </a:p>
        </p:txBody>
      </p:sp>
      <p:sp>
        <p:nvSpPr>
          <p:cNvPr id="1841" name="テキスト プレースホルダー 11"/>
          <p:cNvSpPr>
            <a:spLocks noGrp="1"/>
          </p:cNvSpPr>
          <p:nvPr>
            <p:ph type="body" sz="quarter" idx="28"/>
          </p:nvPr>
        </p:nvSpPr>
        <p:spPr>
          <a:xfrm>
            <a:off x="637260" y="7215781"/>
            <a:ext cx="4860542" cy="898901"/>
          </a:xfrm>
          <a:prstGeom prst="rect">
            <a:avLst/>
          </a:prstGeom>
        </p:spPr>
        <p:txBody>
          <a:bodyPr lIns="81637" tIns="81637" rIns="81637" bIns="81637"/>
          <a:lstStyle/>
          <a:p>
            <a:pPr algn="r">
              <a:lnSpc>
                <a:spcPct val="120000"/>
              </a:lnSpc>
              <a:spcBef>
                <a:spcPts val="0"/>
              </a:spcBef>
              <a:defRPr sz="1800"/>
            </a:pPr>
            <a:endParaRPr/>
          </a:p>
        </p:txBody>
      </p:sp>
      <p:sp>
        <p:nvSpPr>
          <p:cNvPr id="1842" name="テキスト プレースホルダー 11"/>
          <p:cNvSpPr>
            <a:spLocks noGrp="1"/>
          </p:cNvSpPr>
          <p:nvPr>
            <p:ph type="body" sz="quarter" idx="29"/>
          </p:nvPr>
        </p:nvSpPr>
        <p:spPr>
          <a:xfrm>
            <a:off x="637260" y="6674519"/>
            <a:ext cx="4860542" cy="645024"/>
          </a:xfrm>
          <a:prstGeom prst="rect">
            <a:avLst/>
          </a:prstGeom>
        </p:spPr>
        <p:txBody>
          <a:bodyPr lIns="81637" tIns="81637" rIns="81637" bIns="81637" anchor="b"/>
          <a:lstStyle/>
          <a:p>
            <a:pPr algn="r">
              <a:lnSpc>
                <a:spcPct val="120000"/>
              </a:lnSpc>
              <a:defRPr spc="300">
                <a:solidFill>
                  <a:schemeClr val="accent1"/>
                </a:solidFill>
                <a:latin typeface="Roboto Condensed Light"/>
                <a:ea typeface="Roboto Condensed Light"/>
                <a:cs typeface="Roboto Condensed Light"/>
                <a:sym typeface="Roboto Condensed Light"/>
              </a:defRPr>
            </a:pPr>
            <a:endParaRPr/>
          </a:p>
        </p:txBody>
      </p:sp>
    </p:spTree>
  </p:cSld>
  <p:clrMapOvr>
    <a:masterClrMapping/>
  </p:clrMapOvr>
  <p:transition spd="med"/>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tx">
  <p:cSld name="5 Points">
    <p:spTree>
      <p:nvGrpSpPr>
        <p:cNvPr id="1" name=""/>
        <p:cNvGrpSpPr/>
        <p:nvPr/>
      </p:nvGrpSpPr>
      <p:grpSpPr>
        <a:xfrm>
          <a:off x="0" y="0"/>
          <a:ext cx="0" cy="0"/>
          <a:chOff x="0" y="0"/>
          <a:chExt cx="0" cy="0"/>
        </a:xfrm>
      </p:grpSpPr>
      <p:sp>
        <p:nvSpPr>
          <p:cNvPr id="1849" name="直角三角形 8"/>
          <p:cNvSpPr/>
          <p:nvPr/>
        </p:nvSpPr>
        <p:spPr>
          <a:xfrm rot="10800000">
            <a:off x="16421955" y="-1370"/>
            <a:ext cx="1864459" cy="2350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1850" name="直角三角形 9"/>
          <p:cNvSpPr/>
          <p:nvPr/>
        </p:nvSpPr>
        <p:spPr>
          <a:xfrm rot="10800000">
            <a:off x="14212397" y="-1371"/>
            <a:ext cx="4095456" cy="1949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1851" name="直線コネクタ 6"/>
          <p:cNvSpPr/>
          <p:nvPr/>
        </p:nvSpPr>
        <p:spPr>
          <a:xfrm>
            <a:off x="603507" y="1273069"/>
            <a:ext cx="17079398" cy="1"/>
          </a:xfrm>
          <a:prstGeom prst="line">
            <a:avLst/>
          </a:prstGeom>
          <a:ln w="12700">
            <a:solidFill>
              <a:schemeClr val="accent1"/>
            </a:solidFill>
          </a:ln>
        </p:spPr>
        <p:txBody>
          <a:bodyPr lIns="45719" rIns="45719"/>
          <a:lstStyle/>
          <a:p>
            <a:endParaRPr/>
          </a:p>
        </p:txBody>
      </p:sp>
      <p:sp>
        <p:nvSpPr>
          <p:cNvPr id="1852" name="大標題文字"/>
          <p:cNvSpPr txBox="1">
            <a:spLocks noGrp="1"/>
          </p:cNvSpPr>
          <p:nvPr>
            <p:ph type="title"/>
          </p:nvPr>
        </p:nvSpPr>
        <p:spPr>
          <a:xfrm>
            <a:off x="637261" y="192949"/>
            <a:ext cx="16741861" cy="1125127"/>
          </a:xfrm>
          <a:prstGeom prst="rect">
            <a:avLst/>
          </a:prstGeom>
        </p:spPr>
        <p:txBody>
          <a:bodyPr lIns="81637" tIns="81637" rIns="81637" bIns="81637">
            <a:normAutofit/>
          </a:bodyPr>
          <a:lstStyle>
            <a:lvl1pPr algn="l">
              <a:defRPr sz="5400" spc="1500">
                <a:solidFill>
                  <a:schemeClr val="accent1"/>
                </a:solidFill>
              </a:defRPr>
            </a:lvl1pPr>
          </a:lstStyle>
          <a:p>
            <a:r>
              <a:t>大標題文字</a:t>
            </a:r>
          </a:p>
        </p:txBody>
      </p:sp>
      <p:sp>
        <p:nvSpPr>
          <p:cNvPr id="1853" name="幻燈片編號"/>
          <p:cNvSpPr txBox="1">
            <a:spLocks noGrp="1"/>
          </p:cNvSpPr>
          <p:nvPr>
            <p:ph type="sldNum" sz="quarter" idx="2"/>
          </p:nvPr>
        </p:nvSpPr>
        <p:spPr>
          <a:xfrm>
            <a:off x="17371930" y="9542273"/>
            <a:ext cx="626430" cy="645877"/>
          </a:xfrm>
          <a:prstGeom prst="rect">
            <a:avLst/>
          </a:prstGeom>
        </p:spPr>
        <p:txBody>
          <a:bodyPr lIns="81637" tIns="81637" rIns="81637" bIns="81637"/>
          <a:lstStyle>
            <a:lvl1pPr algn="l">
              <a:defRPr sz="3200">
                <a:solidFill>
                  <a:srgbClr val="A2A2A2"/>
                </a:solidFill>
                <a:latin typeface="Roboto Condensed Light"/>
                <a:ea typeface="Roboto Condensed Light"/>
                <a:cs typeface="Roboto Condensed Light"/>
                <a:sym typeface="Roboto Condensed Light"/>
              </a:defRPr>
            </a:lvl1pPr>
          </a:lstStyle>
          <a:p>
            <a:fld id="{86CB4B4D-7CA3-9044-876B-883B54F8677D}" type="slidenum">
              <a:t>‹#›</a:t>
            </a:fld>
            <a:endParaRPr/>
          </a:p>
        </p:txBody>
      </p:sp>
      <p:sp>
        <p:nvSpPr>
          <p:cNvPr id="1854" name="內文層級一…"/>
          <p:cNvSpPr txBox="1">
            <a:spLocks noGrp="1"/>
          </p:cNvSpPr>
          <p:nvPr>
            <p:ph type="body" sz="quarter" idx="1"/>
          </p:nvPr>
        </p:nvSpPr>
        <p:spPr>
          <a:xfrm>
            <a:off x="907291" y="1966589"/>
            <a:ext cx="3600401" cy="773204"/>
          </a:xfrm>
          <a:prstGeom prst="rect">
            <a:avLst/>
          </a:prstGeom>
        </p:spPr>
        <p:txBody>
          <a:bodyPr lIns="81637" tIns="81637" rIns="81637" bIns="81637"/>
          <a:lstStyle>
            <a:lvl1pPr algn="r">
              <a:lnSpc>
                <a:spcPct val="120000"/>
              </a:lnSpc>
              <a:spcBef>
                <a:spcPts val="700"/>
              </a:spcBef>
              <a:defRPr sz="3200" spc="300">
                <a:solidFill>
                  <a:schemeClr val="accent1"/>
                </a:solidFill>
                <a:latin typeface="Roboto Condensed Light"/>
                <a:ea typeface="Roboto Condensed Light"/>
                <a:cs typeface="Roboto Condensed Light"/>
                <a:sym typeface="Roboto Condensed Light"/>
              </a:defRPr>
            </a:lvl1pPr>
            <a:lvl2pPr marL="1399502" indent="-583125" algn="r">
              <a:lnSpc>
                <a:spcPct val="120000"/>
              </a:lnSpc>
              <a:spcBef>
                <a:spcPts val="700"/>
              </a:spcBef>
              <a:defRPr sz="3200" spc="300">
                <a:solidFill>
                  <a:schemeClr val="accent1"/>
                </a:solidFill>
                <a:latin typeface="Roboto Condensed Light"/>
                <a:ea typeface="Roboto Condensed Light"/>
                <a:cs typeface="Roboto Condensed Light"/>
                <a:sym typeface="Roboto Condensed Light"/>
              </a:defRPr>
            </a:lvl2pPr>
            <a:lvl3pPr marL="2099253" indent="-466500" algn="r">
              <a:lnSpc>
                <a:spcPct val="120000"/>
              </a:lnSpc>
              <a:spcBef>
                <a:spcPts val="700"/>
              </a:spcBef>
              <a:defRPr sz="3200" spc="300">
                <a:solidFill>
                  <a:schemeClr val="accent1"/>
                </a:solidFill>
                <a:latin typeface="Roboto Condensed Light"/>
                <a:ea typeface="Roboto Condensed Light"/>
                <a:cs typeface="Roboto Condensed Light"/>
                <a:sym typeface="Roboto Condensed Light"/>
              </a:defRPr>
            </a:lvl3pPr>
            <a:lvl4pPr marL="2915629" indent="-466500" algn="r">
              <a:lnSpc>
                <a:spcPct val="120000"/>
              </a:lnSpc>
              <a:spcBef>
                <a:spcPts val="700"/>
              </a:spcBef>
              <a:defRPr sz="3200" spc="300">
                <a:solidFill>
                  <a:schemeClr val="accent1"/>
                </a:solidFill>
                <a:latin typeface="Roboto Condensed Light"/>
                <a:ea typeface="Roboto Condensed Light"/>
                <a:cs typeface="Roboto Condensed Light"/>
                <a:sym typeface="Roboto Condensed Light"/>
              </a:defRPr>
            </a:lvl4pPr>
            <a:lvl5pPr marL="3732005" indent="-466500" algn="r">
              <a:lnSpc>
                <a:spcPct val="120000"/>
              </a:lnSpc>
              <a:spcBef>
                <a:spcPts val="700"/>
              </a:spcBef>
              <a:defRPr sz="3200" spc="300">
                <a:solidFill>
                  <a:schemeClr val="accent1"/>
                </a:solidFill>
                <a:latin typeface="Roboto Condensed Light"/>
                <a:ea typeface="Roboto Condensed Light"/>
                <a:cs typeface="Roboto Condensed Light"/>
                <a:sym typeface="Roboto Condensed Light"/>
              </a:defRPr>
            </a:lvl5pPr>
          </a:lstStyle>
          <a:p>
            <a:r>
              <a:t>內文層級一</a:t>
            </a:r>
          </a:p>
          <a:p>
            <a:pPr lvl="1"/>
            <a:r>
              <a:t>內文層級二</a:t>
            </a:r>
          </a:p>
          <a:p>
            <a:pPr lvl="2"/>
            <a:r>
              <a:t>內文層級三</a:t>
            </a:r>
          </a:p>
          <a:p>
            <a:pPr lvl="3"/>
            <a:r>
              <a:t>內文層級四</a:t>
            </a:r>
          </a:p>
          <a:p>
            <a:pPr lvl="4"/>
            <a:r>
              <a:t>內文層級五</a:t>
            </a:r>
          </a:p>
        </p:txBody>
      </p:sp>
      <p:sp>
        <p:nvSpPr>
          <p:cNvPr id="1855" name="正方形/長方形 5"/>
          <p:cNvSpPr/>
          <p:nvPr/>
        </p:nvSpPr>
        <p:spPr>
          <a:xfrm>
            <a:off x="4642706" y="1678115"/>
            <a:ext cx="72001" cy="1350150"/>
          </a:xfrm>
          <a:prstGeom prst="rect">
            <a:avLst/>
          </a:prstGeom>
          <a:solidFill>
            <a:schemeClr val="accent1"/>
          </a:solidFill>
          <a:ln w="12700">
            <a:miter lim="400000"/>
            <a:tailEnd type="triangle"/>
          </a:ln>
        </p:spPr>
        <p:txBody>
          <a:bodyPr lIns="45719" rIns="45719" anchor="ctr"/>
          <a:lstStyle/>
          <a:p>
            <a:pPr algn="ctr">
              <a:defRPr>
                <a:solidFill>
                  <a:srgbClr val="FFFFFF"/>
                </a:solidFill>
              </a:defRPr>
            </a:pPr>
            <a:endParaRPr/>
          </a:p>
        </p:txBody>
      </p:sp>
      <p:sp>
        <p:nvSpPr>
          <p:cNvPr id="1856" name="テキスト プレースホルダー 11"/>
          <p:cNvSpPr>
            <a:spLocks noGrp="1"/>
          </p:cNvSpPr>
          <p:nvPr>
            <p:ph type="body" sz="quarter" idx="13"/>
          </p:nvPr>
        </p:nvSpPr>
        <p:spPr>
          <a:xfrm>
            <a:off x="4822725" y="1678115"/>
            <a:ext cx="11611292" cy="1350150"/>
          </a:xfrm>
          <a:prstGeom prst="rect">
            <a:avLst/>
          </a:prstGeom>
        </p:spPr>
        <p:txBody>
          <a:bodyPr lIns="81637" tIns="81637" rIns="81637" bIns="81637" anchor="ctr"/>
          <a:lstStyle/>
          <a:p>
            <a:pPr>
              <a:lnSpc>
                <a:spcPct val="120000"/>
              </a:lnSpc>
              <a:spcBef>
                <a:spcPts val="0"/>
              </a:spcBef>
              <a:defRPr sz="1800"/>
            </a:pPr>
            <a:endParaRPr/>
          </a:p>
        </p:txBody>
      </p:sp>
      <p:sp>
        <p:nvSpPr>
          <p:cNvPr id="1857" name="テキスト プレースホルダー 11"/>
          <p:cNvSpPr>
            <a:spLocks noGrp="1"/>
          </p:cNvSpPr>
          <p:nvPr>
            <p:ph type="body" sz="quarter" idx="14"/>
          </p:nvPr>
        </p:nvSpPr>
        <p:spPr>
          <a:xfrm>
            <a:off x="907291" y="3530513"/>
            <a:ext cx="3600401" cy="773204"/>
          </a:xfrm>
          <a:prstGeom prst="rect">
            <a:avLst/>
          </a:prstGeom>
        </p:spPr>
        <p:txBody>
          <a:bodyPr lIns="81637" tIns="81637" rIns="81637" bIns="81637"/>
          <a:lstStyle/>
          <a:p>
            <a:pPr algn="r">
              <a:lnSpc>
                <a:spcPct val="120000"/>
              </a:lnSpc>
              <a:spcBef>
                <a:spcPts val="700"/>
              </a:spcBef>
              <a:defRPr sz="3200" spc="300">
                <a:solidFill>
                  <a:schemeClr val="accent1"/>
                </a:solidFill>
                <a:latin typeface="Roboto Condensed Light"/>
                <a:ea typeface="Roboto Condensed Light"/>
                <a:cs typeface="Roboto Condensed Light"/>
                <a:sym typeface="Roboto Condensed Light"/>
              </a:defRPr>
            </a:pPr>
            <a:endParaRPr/>
          </a:p>
        </p:txBody>
      </p:sp>
      <p:sp>
        <p:nvSpPr>
          <p:cNvPr id="1858" name="正方形/長方形 8"/>
          <p:cNvSpPr/>
          <p:nvPr/>
        </p:nvSpPr>
        <p:spPr>
          <a:xfrm>
            <a:off x="4642706" y="3242038"/>
            <a:ext cx="72001" cy="1350151"/>
          </a:xfrm>
          <a:prstGeom prst="rect">
            <a:avLst/>
          </a:prstGeom>
          <a:solidFill>
            <a:schemeClr val="accent1"/>
          </a:solidFill>
          <a:ln w="12700">
            <a:miter lim="400000"/>
            <a:tailEnd type="triangle"/>
          </a:ln>
        </p:spPr>
        <p:txBody>
          <a:bodyPr lIns="45719" rIns="45719" anchor="ctr"/>
          <a:lstStyle/>
          <a:p>
            <a:pPr algn="ctr">
              <a:defRPr>
                <a:solidFill>
                  <a:srgbClr val="FFFFFF"/>
                </a:solidFill>
              </a:defRPr>
            </a:pPr>
            <a:endParaRPr/>
          </a:p>
        </p:txBody>
      </p:sp>
      <p:sp>
        <p:nvSpPr>
          <p:cNvPr id="1859" name="テキスト プレースホルダー 11"/>
          <p:cNvSpPr>
            <a:spLocks noGrp="1"/>
          </p:cNvSpPr>
          <p:nvPr>
            <p:ph type="body" sz="quarter" idx="15"/>
          </p:nvPr>
        </p:nvSpPr>
        <p:spPr>
          <a:xfrm>
            <a:off x="4822725" y="3242038"/>
            <a:ext cx="11611292" cy="1350151"/>
          </a:xfrm>
          <a:prstGeom prst="rect">
            <a:avLst/>
          </a:prstGeom>
        </p:spPr>
        <p:txBody>
          <a:bodyPr lIns="81637" tIns="81637" rIns="81637" bIns="81637" anchor="ctr"/>
          <a:lstStyle/>
          <a:p>
            <a:pPr>
              <a:lnSpc>
                <a:spcPct val="120000"/>
              </a:lnSpc>
              <a:spcBef>
                <a:spcPts val="0"/>
              </a:spcBef>
              <a:defRPr sz="1800"/>
            </a:pPr>
            <a:endParaRPr/>
          </a:p>
        </p:txBody>
      </p:sp>
      <p:sp>
        <p:nvSpPr>
          <p:cNvPr id="1860" name="テキスト プレースホルダー 11"/>
          <p:cNvSpPr>
            <a:spLocks noGrp="1"/>
          </p:cNvSpPr>
          <p:nvPr>
            <p:ph type="body" sz="quarter" idx="16"/>
          </p:nvPr>
        </p:nvSpPr>
        <p:spPr>
          <a:xfrm>
            <a:off x="907291" y="5094437"/>
            <a:ext cx="3600401" cy="773204"/>
          </a:xfrm>
          <a:prstGeom prst="rect">
            <a:avLst/>
          </a:prstGeom>
        </p:spPr>
        <p:txBody>
          <a:bodyPr lIns="81637" tIns="81637" rIns="81637" bIns="81637"/>
          <a:lstStyle/>
          <a:p>
            <a:pPr algn="r">
              <a:lnSpc>
                <a:spcPct val="120000"/>
              </a:lnSpc>
              <a:spcBef>
                <a:spcPts val="700"/>
              </a:spcBef>
              <a:defRPr sz="3200" spc="300">
                <a:solidFill>
                  <a:schemeClr val="accent1"/>
                </a:solidFill>
                <a:latin typeface="Roboto Condensed Light"/>
                <a:ea typeface="Roboto Condensed Light"/>
                <a:cs typeface="Roboto Condensed Light"/>
                <a:sym typeface="Roboto Condensed Light"/>
              </a:defRPr>
            </a:pPr>
            <a:endParaRPr/>
          </a:p>
        </p:txBody>
      </p:sp>
      <p:sp>
        <p:nvSpPr>
          <p:cNvPr id="1861" name="正方形/長方形 11"/>
          <p:cNvSpPr/>
          <p:nvPr/>
        </p:nvSpPr>
        <p:spPr>
          <a:xfrm>
            <a:off x="4642706" y="4805962"/>
            <a:ext cx="72001" cy="1350151"/>
          </a:xfrm>
          <a:prstGeom prst="rect">
            <a:avLst/>
          </a:prstGeom>
          <a:solidFill>
            <a:schemeClr val="accent1"/>
          </a:solidFill>
          <a:ln w="12700">
            <a:miter lim="400000"/>
            <a:tailEnd type="triangle"/>
          </a:ln>
        </p:spPr>
        <p:txBody>
          <a:bodyPr lIns="45719" rIns="45719" anchor="ctr"/>
          <a:lstStyle/>
          <a:p>
            <a:pPr algn="ctr">
              <a:defRPr>
                <a:solidFill>
                  <a:srgbClr val="FFFFFF"/>
                </a:solidFill>
              </a:defRPr>
            </a:pPr>
            <a:endParaRPr/>
          </a:p>
        </p:txBody>
      </p:sp>
      <p:sp>
        <p:nvSpPr>
          <p:cNvPr id="1862" name="テキスト プレースホルダー 11"/>
          <p:cNvSpPr>
            <a:spLocks noGrp="1"/>
          </p:cNvSpPr>
          <p:nvPr>
            <p:ph type="body" sz="quarter" idx="17"/>
          </p:nvPr>
        </p:nvSpPr>
        <p:spPr>
          <a:xfrm>
            <a:off x="4822725" y="4805962"/>
            <a:ext cx="11611292" cy="1350151"/>
          </a:xfrm>
          <a:prstGeom prst="rect">
            <a:avLst/>
          </a:prstGeom>
        </p:spPr>
        <p:txBody>
          <a:bodyPr lIns="81637" tIns="81637" rIns="81637" bIns="81637" anchor="ctr"/>
          <a:lstStyle/>
          <a:p>
            <a:pPr>
              <a:lnSpc>
                <a:spcPct val="120000"/>
              </a:lnSpc>
              <a:spcBef>
                <a:spcPts val="0"/>
              </a:spcBef>
              <a:defRPr sz="1800"/>
            </a:pPr>
            <a:endParaRPr/>
          </a:p>
        </p:txBody>
      </p:sp>
      <p:sp>
        <p:nvSpPr>
          <p:cNvPr id="1863" name="テキスト プレースホルダー 11"/>
          <p:cNvSpPr>
            <a:spLocks noGrp="1"/>
          </p:cNvSpPr>
          <p:nvPr>
            <p:ph type="body" sz="quarter" idx="18"/>
          </p:nvPr>
        </p:nvSpPr>
        <p:spPr>
          <a:xfrm>
            <a:off x="907291" y="6658361"/>
            <a:ext cx="3600401" cy="773204"/>
          </a:xfrm>
          <a:prstGeom prst="rect">
            <a:avLst/>
          </a:prstGeom>
        </p:spPr>
        <p:txBody>
          <a:bodyPr lIns="81637" tIns="81637" rIns="81637" bIns="81637"/>
          <a:lstStyle/>
          <a:p>
            <a:pPr algn="r">
              <a:lnSpc>
                <a:spcPct val="120000"/>
              </a:lnSpc>
              <a:spcBef>
                <a:spcPts val="700"/>
              </a:spcBef>
              <a:defRPr sz="3200" spc="300">
                <a:solidFill>
                  <a:schemeClr val="accent1"/>
                </a:solidFill>
                <a:latin typeface="Roboto Condensed Light"/>
                <a:ea typeface="Roboto Condensed Light"/>
                <a:cs typeface="Roboto Condensed Light"/>
                <a:sym typeface="Roboto Condensed Light"/>
              </a:defRPr>
            </a:pPr>
            <a:endParaRPr/>
          </a:p>
        </p:txBody>
      </p:sp>
      <p:sp>
        <p:nvSpPr>
          <p:cNvPr id="1864" name="正方形/長方形 14"/>
          <p:cNvSpPr/>
          <p:nvPr/>
        </p:nvSpPr>
        <p:spPr>
          <a:xfrm>
            <a:off x="4642706" y="6369887"/>
            <a:ext cx="72001" cy="1350151"/>
          </a:xfrm>
          <a:prstGeom prst="rect">
            <a:avLst/>
          </a:prstGeom>
          <a:solidFill>
            <a:schemeClr val="accent1"/>
          </a:solidFill>
          <a:ln w="12700">
            <a:miter lim="400000"/>
            <a:tailEnd type="triangle"/>
          </a:ln>
        </p:spPr>
        <p:txBody>
          <a:bodyPr lIns="45719" rIns="45719" anchor="ctr"/>
          <a:lstStyle/>
          <a:p>
            <a:pPr algn="ctr">
              <a:defRPr>
                <a:solidFill>
                  <a:srgbClr val="FFFFFF"/>
                </a:solidFill>
              </a:defRPr>
            </a:pPr>
            <a:endParaRPr/>
          </a:p>
        </p:txBody>
      </p:sp>
      <p:sp>
        <p:nvSpPr>
          <p:cNvPr id="1865" name="テキスト プレースホルダー 11"/>
          <p:cNvSpPr>
            <a:spLocks noGrp="1"/>
          </p:cNvSpPr>
          <p:nvPr>
            <p:ph type="body" sz="quarter" idx="19"/>
          </p:nvPr>
        </p:nvSpPr>
        <p:spPr>
          <a:xfrm>
            <a:off x="4822725" y="6369887"/>
            <a:ext cx="11611292" cy="1350151"/>
          </a:xfrm>
          <a:prstGeom prst="rect">
            <a:avLst/>
          </a:prstGeom>
        </p:spPr>
        <p:txBody>
          <a:bodyPr lIns="81637" tIns="81637" rIns="81637" bIns="81637" anchor="ctr"/>
          <a:lstStyle/>
          <a:p>
            <a:pPr>
              <a:lnSpc>
                <a:spcPct val="120000"/>
              </a:lnSpc>
              <a:spcBef>
                <a:spcPts val="0"/>
              </a:spcBef>
              <a:defRPr sz="1800"/>
            </a:pPr>
            <a:endParaRPr/>
          </a:p>
        </p:txBody>
      </p:sp>
      <p:sp>
        <p:nvSpPr>
          <p:cNvPr id="1866" name="テキスト プレースホルダー 11"/>
          <p:cNvSpPr>
            <a:spLocks noGrp="1"/>
          </p:cNvSpPr>
          <p:nvPr>
            <p:ph type="body" sz="quarter" idx="20"/>
          </p:nvPr>
        </p:nvSpPr>
        <p:spPr>
          <a:xfrm>
            <a:off x="907291" y="8222284"/>
            <a:ext cx="3600401" cy="773204"/>
          </a:xfrm>
          <a:prstGeom prst="rect">
            <a:avLst/>
          </a:prstGeom>
        </p:spPr>
        <p:txBody>
          <a:bodyPr lIns="81637" tIns="81637" rIns="81637" bIns="81637"/>
          <a:lstStyle/>
          <a:p>
            <a:pPr algn="r">
              <a:lnSpc>
                <a:spcPct val="120000"/>
              </a:lnSpc>
              <a:spcBef>
                <a:spcPts val="700"/>
              </a:spcBef>
              <a:defRPr sz="3200" spc="300">
                <a:solidFill>
                  <a:schemeClr val="accent1"/>
                </a:solidFill>
                <a:latin typeface="Roboto Condensed Light"/>
                <a:ea typeface="Roboto Condensed Light"/>
                <a:cs typeface="Roboto Condensed Light"/>
                <a:sym typeface="Roboto Condensed Light"/>
              </a:defRPr>
            </a:pPr>
            <a:endParaRPr/>
          </a:p>
        </p:txBody>
      </p:sp>
      <p:sp>
        <p:nvSpPr>
          <p:cNvPr id="1867" name="正方形/長方形 17"/>
          <p:cNvSpPr/>
          <p:nvPr/>
        </p:nvSpPr>
        <p:spPr>
          <a:xfrm>
            <a:off x="4642706" y="7933810"/>
            <a:ext cx="72001" cy="1350151"/>
          </a:xfrm>
          <a:prstGeom prst="rect">
            <a:avLst/>
          </a:prstGeom>
          <a:solidFill>
            <a:schemeClr val="accent1"/>
          </a:solidFill>
          <a:ln w="12700">
            <a:miter lim="400000"/>
            <a:tailEnd type="triangle"/>
          </a:ln>
        </p:spPr>
        <p:txBody>
          <a:bodyPr lIns="45719" rIns="45719" anchor="ctr"/>
          <a:lstStyle/>
          <a:p>
            <a:pPr algn="ctr">
              <a:defRPr>
                <a:solidFill>
                  <a:srgbClr val="FFFFFF"/>
                </a:solidFill>
              </a:defRPr>
            </a:pPr>
            <a:endParaRPr/>
          </a:p>
        </p:txBody>
      </p:sp>
      <p:sp>
        <p:nvSpPr>
          <p:cNvPr id="1868" name="テキスト プレースホルダー 11"/>
          <p:cNvSpPr>
            <a:spLocks noGrp="1"/>
          </p:cNvSpPr>
          <p:nvPr>
            <p:ph type="body" sz="quarter" idx="21"/>
          </p:nvPr>
        </p:nvSpPr>
        <p:spPr>
          <a:xfrm>
            <a:off x="4822725" y="7933810"/>
            <a:ext cx="11611292" cy="1350151"/>
          </a:xfrm>
          <a:prstGeom prst="rect">
            <a:avLst/>
          </a:prstGeom>
        </p:spPr>
        <p:txBody>
          <a:bodyPr lIns="81637" tIns="81637" rIns="81637" bIns="81637" anchor="ctr"/>
          <a:lstStyle/>
          <a:p>
            <a:pPr>
              <a:lnSpc>
                <a:spcPct val="120000"/>
              </a:lnSpc>
              <a:spcBef>
                <a:spcPts val="0"/>
              </a:spcBef>
              <a:defRPr sz="1800"/>
            </a:pPr>
            <a:endParaRPr/>
          </a:p>
        </p:txBody>
      </p:sp>
    </p:spTree>
  </p:cSld>
  <p:clrMapOvr>
    <a:masterClrMapping/>
  </p:clrMapOvr>
  <p:transition spd="med"/>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tx">
  <p:cSld name="No Contents - 1 Column">
    <p:spTree>
      <p:nvGrpSpPr>
        <p:cNvPr id="1" name=""/>
        <p:cNvGrpSpPr/>
        <p:nvPr/>
      </p:nvGrpSpPr>
      <p:grpSpPr>
        <a:xfrm>
          <a:off x="0" y="0"/>
          <a:ext cx="0" cy="0"/>
          <a:chOff x="0" y="0"/>
          <a:chExt cx="0" cy="0"/>
        </a:xfrm>
      </p:grpSpPr>
      <p:sp>
        <p:nvSpPr>
          <p:cNvPr id="1875" name="直角三角形 8"/>
          <p:cNvSpPr/>
          <p:nvPr/>
        </p:nvSpPr>
        <p:spPr>
          <a:xfrm rot="10800000">
            <a:off x="16421955" y="-1370"/>
            <a:ext cx="1864459" cy="2350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1876" name="直角三角形 9"/>
          <p:cNvSpPr/>
          <p:nvPr/>
        </p:nvSpPr>
        <p:spPr>
          <a:xfrm rot="10800000">
            <a:off x="14212397" y="-1371"/>
            <a:ext cx="4095456" cy="1949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1877" name="直線コネクタ 6"/>
          <p:cNvSpPr/>
          <p:nvPr/>
        </p:nvSpPr>
        <p:spPr>
          <a:xfrm>
            <a:off x="603507" y="1273069"/>
            <a:ext cx="17079398" cy="1"/>
          </a:xfrm>
          <a:prstGeom prst="line">
            <a:avLst/>
          </a:prstGeom>
          <a:ln w="12700">
            <a:solidFill>
              <a:schemeClr val="accent1"/>
            </a:solidFill>
          </a:ln>
        </p:spPr>
        <p:txBody>
          <a:bodyPr lIns="45719" rIns="45719"/>
          <a:lstStyle/>
          <a:p>
            <a:endParaRPr/>
          </a:p>
        </p:txBody>
      </p:sp>
      <p:sp>
        <p:nvSpPr>
          <p:cNvPr id="1878" name="直線コネクタ 12"/>
          <p:cNvSpPr/>
          <p:nvPr/>
        </p:nvSpPr>
        <p:spPr>
          <a:xfrm flipV="1">
            <a:off x="17289110" y="9508984"/>
            <a:ext cx="1" cy="778016"/>
          </a:xfrm>
          <a:prstGeom prst="line">
            <a:avLst/>
          </a:prstGeom>
          <a:ln w="12700">
            <a:solidFill>
              <a:schemeClr val="accent1"/>
            </a:solidFill>
          </a:ln>
        </p:spPr>
        <p:txBody>
          <a:bodyPr lIns="45719" rIns="45719"/>
          <a:lstStyle/>
          <a:p>
            <a:endParaRPr/>
          </a:p>
        </p:txBody>
      </p:sp>
      <p:sp>
        <p:nvSpPr>
          <p:cNvPr id="1879" name="大標題文字"/>
          <p:cNvSpPr txBox="1">
            <a:spLocks noGrp="1"/>
          </p:cNvSpPr>
          <p:nvPr>
            <p:ph type="title"/>
          </p:nvPr>
        </p:nvSpPr>
        <p:spPr>
          <a:xfrm>
            <a:off x="637261" y="192949"/>
            <a:ext cx="16741861" cy="1125127"/>
          </a:xfrm>
          <a:prstGeom prst="rect">
            <a:avLst/>
          </a:prstGeom>
        </p:spPr>
        <p:txBody>
          <a:bodyPr lIns="81637" tIns="81637" rIns="81637" bIns="81637">
            <a:normAutofit/>
          </a:bodyPr>
          <a:lstStyle>
            <a:lvl1pPr algn="l">
              <a:defRPr sz="5400" spc="1500">
                <a:solidFill>
                  <a:schemeClr val="accent1"/>
                </a:solidFill>
              </a:defRPr>
            </a:lvl1pPr>
          </a:lstStyle>
          <a:p>
            <a:r>
              <a:t>大標題文字</a:t>
            </a:r>
          </a:p>
        </p:txBody>
      </p:sp>
      <p:sp>
        <p:nvSpPr>
          <p:cNvPr id="1880" name="幻燈片編號"/>
          <p:cNvSpPr txBox="1">
            <a:spLocks noGrp="1"/>
          </p:cNvSpPr>
          <p:nvPr>
            <p:ph type="sldNum" sz="quarter" idx="2"/>
          </p:nvPr>
        </p:nvSpPr>
        <p:spPr>
          <a:xfrm>
            <a:off x="17371930" y="9542273"/>
            <a:ext cx="626430" cy="645877"/>
          </a:xfrm>
          <a:prstGeom prst="rect">
            <a:avLst/>
          </a:prstGeom>
        </p:spPr>
        <p:txBody>
          <a:bodyPr lIns="81637" tIns="81637" rIns="81637" bIns="81637"/>
          <a:lstStyle>
            <a:lvl1pPr algn="l">
              <a:defRPr sz="3200">
                <a:solidFill>
                  <a:srgbClr val="A2A2A2"/>
                </a:solidFill>
                <a:latin typeface="Roboto Condensed Light"/>
                <a:ea typeface="Roboto Condensed Light"/>
                <a:cs typeface="Roboto Condensed Light"/>
                <a:sym typeface="Roboto Condensed Light"/>
              </a:defRPr>
            </a:lvl1pPr>
          </a:lstStyle>
          <a:p>
            <a:fld id="{86CB4B4D-7CA3-9044-876B-883B54F8677D}" type="slidenum">
              <a:t>‹#›</a:t>
            </a:fld>
            <a:endParaRPr/>
          </a:p>
        </p:txBody>
      </p:sp>
      <p:sp>
        <p:nvSpPr>
          <p:cNvPr id="1881" name="內文層級一…"/>
          <p:cNvSpPr txBox="1">
            <a:spLocks noGrp="1"/>
          </p:cNvSpPr>
          <p:nvPr>
            <p:ph type="body" sz="quarter" idx="1"/>
          </p:nvPr>
        </p:nvSpPr>
        <p:spPr>
          <a:xfrm>
            <a:off x="2493648" y="7843800"/>
            <a:ext cx="13298281" cy="1350151"/>
          </a:xfrm>
          <a:prstGeom prst="rect">
            <a:avLst/>
          </a:prstGeom>
        </p:spPr>
        <p:txBody>
          <a:bodyPr lIns="81637" tIns="81637" rIns="81637" bIns="81637"/>
          <a:lstStyle>
            <a:lvl1pPr algn="ctr">
              <a:lnSpc>
                <a:spcPct val="120000"/>
              </a:lnSpc>
              <a:spcBef>
                <a:spcPts val="400"/>
              </a:spcBef>
              <a:defRPr sz="2000"/>
            </a:lvl1pPr>
            <a:lvl2pPr marL="1180830" indent="-364453" algn="ctr">
              <a:lnSpc>
                <a:spcPct val="120000"/>
              </a:lnSpc>
              <a:spcBef>
                <a:spcPts val="400"/>
              </a:spcBef>
              <a:defRPr sz="2000"/>
            </a:lvl2pPr>
            <a:lvl3pPr marL="1924315" indent="-291562" algn="ctr">
              <a:lnSpc>
                <a:spcPct val="120000"/>
              </a:lnSpc>
              <a:spcBef>
                <a:spcPts val="400"/>
              </a:spcBef>
              <a:defRPr sz="2000"/>
            </a:lvl3pPr>
            <a:lvl4pPr marL="2740691" indent="-291562" algn="ctr">
              <a:lnSpc>
                <a:spcPct val="120000"/>
              </a:lnSpc>
              <a:spcBef>
                <a:spcPts val="400"/>
              </a:spcBef>
              <a:defRPr sz="2000"/>
            </a:lvl4pPr>
            <a:lvl5pPr marL="3557067" indent="-291562" algn="ctr">
              <a:lnSpc>
                <a:spcPct val="120000"/>
              </a:lnSpc>
              <a:spcBef>
                <a:spcPts val="400"/>
              </a:spcBef>
              <a:defRPr sz="2000"/>
            </a:lvl5pPr>
          </a:lstStyle>
          <a:p>
            <a:r>
              <a:t>內文層級一</a:t>
            </a:r>
          </a:p>
          <a:p>
            <a:pPr lvl="1"/>
            <a:r>
              <a:t>內文層級二</a:t>
            </a:r>
          </a:p>
          <a:p>
            <a:pPr lvl="2"/>
            <a:r>
              <a:t>內文層級三</a:t>
            </a:r>
          </a:p>
          <a:p>
            <a:pPr lvl="3"/>
            <a:r>
              <a:t>內文層級四</a:t>
            </a:r>
          </a:p>
          <a:p>
            <a:pPr lvl="4"/>
            <a:r>
              <a:t>內文層級五</a:t>
            </a:r>
          </a:p>
        </p:txBody>
      </p:sp>
      <p:sp>
        <p:nvSpPr>
          <p:cNvPr id="1882" name="テキスト プレースホルダー 11"/>
          <p:cNvSpPr>
            <a:spLocks noGrp="1"/>
          </p:cNvSpPr>
          <p:nvPr>
            <p:ph type="body" sz="quarter" idx="13"/>
          </p:nvPr>
        </p:nvSpPr>
        <p:spPr>
          <a:xfrm>
            <a:off x="2493649" y="7167103"/>
            <a:ext cx="13298280" cy="773204"/>
          </a:xfrm>
          <a:prstGeom prst="rect">
            <a:avLst/>
          </a:prstGeom>
        </p:spPr>
        <p:txBody>
          <a:bodyPr lIns="81637" tIns="81637" rIns="81637" bIns="81637"/>
          <a:lstStyle/>
          <a:p>
            <a:pPr algn="ctr">
              <a:lnSpc>
                <a:spcPct val="120000"/>
              </a:lnSpc>
              <a:spcBef>
                <a:spcPts val="700"/>
              </a:spcBef>
              <a:defRPr sz="3200" spc="300">
                <a:solidFill>
                  <a:schemeClr val="accent1"/>
                </a:solidFill>
                <a:latin typeface="Roboto Condensed Light"/>
                <a:ea typeface="Roboto Condensed Light"/>
                <a:cs typeface="Roboto Condensed Light"/>
                <a:sym typeface="Roboto Condensed Light"/>
              </a:defRPr>
            </a:pPr>
            <a:endParaRPr/>
          </a:p>
        </p:txBody>
      </p:sp>
    </p:spTree>
  </p:cSld>
  <p:clrMapOvr>
    <a:masterClrMapping/>
  </p:clrMapOvr>
  <p:transition spd="med"/>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tx">
  <p:cSld name="No Contents - 2 Columns">
    <p:spTree>
      <p:nvGrpSpPr>
        <p:cNvPr id="1" name=""/>
        <p:cNvGrpSpPr/>
        <p:nvPr/>
      </p:nvGrpSpPr>
      <p:grpSpPr>
        <a:xfrm>
          <a:off x="0" y="0"/>
          <a:ext cx="0" cy="0"/>
          <a:chOff x="0" y="0"/>
          <a:chExt cx="0" cy="0"/>
        </a:xfrm>
      </p:grpSpPr>
      <p:sp>
        <p:nvSpPr>
          <p:cNvPr id="1889" name="直角三角形 8"/>
          <p:cNvSpPr/>
          <p:nvPr/>
        </p:nvSpPr>
        <p:spPr>
          <a:xfrm rot="10800000">
            <a:off x="16421955" y="-1370"/>
            <a:ext cx="1864459" cy="2350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1890" name="直角三角形 9"/>
          <p:cNvSpPr/>
          <p:nvPr/>
        </p:nvSpPr>
        <p:spPr>
          <a:xfrm rot="10800000">
            <a:off x="14212397" y="-1371"/>
            <a:ext cx="4095456" cy="1949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1891" name="直線コネクタ 6"/>
          <p:cNvSpPr/>
          <p:nvPr/>
        </p:nvSpPr>
        <p:spPr>
          <a:xfrm>
            <a:off x="603507" y="1273069"/>
            <a:ext cx="17079398" cy="1"/>
          </a:xfrm>
          <a:prstGeom prst="line">
            <a:avLst/>
          </a:prstGeom>
          <a:ln w="12700">
            <a:solidFill>
              <a:schemeClr val="accent1"/>
            </a:solidFill>
          </a:ln>
        </p:spPr>
        <p:txBody>
          <a:bodyPr lIns="45719" rIns="45719"/>
          <a:lstStyle/>
          <a:p>
            <a:endParaRPr/>
          </a:p>
        </p:txBody>
      </p:sp>
      <p:sp>
        <p:nvSpPr>
          <p:cNvPr id="1892" name="直線コネクタ 12"/>
          <p:cNvSpPr/>
          <p:nvPr/>
        </p:nvSpPr>
        <p:spPr>
          <a:xfrm flipV="1">
            <a:off x="17289110" y="9508984"/>
            <a:ext cx="1" cy="778016"/>
          </a:xfrm>
          <a:prstGeom prst="line">
            <a:avLst/>
          </a:prstGeom>
          <a:ln w="12700">
            <a:solidFill>
              <a:schemeClr val="accent1"/>
            </a:solidFill>
          </a:ln>
        </p:spPr>
        <p:txBody>
          <a:bodyPr lIns="45719" rIns="45719"/>
          <a:lstStyle/>
          <a:p>
            <a:endParaRPr/>
          </a:p>
        </p:txBody>
      </p:sp>
      <p:sp>
        <p:nvSpPr>
          <p:cNvPr id="1893" name="大標題文字"/>
          <p:cNvSpPr txBox="1">
            <a:spLocks noGrp="1"/>
          </p:cNvSpPr>
          <p:nvPr>
            <p:ph type="title"/>
          </p:nvPr>
        </p:nvSpPr>
        <p:spPr>
          <a:xfrm>
            <a:off x="637261" y="192949"/>
            <a:ext cx="16741861" cy="1125127"/>
          </a:xfrm>
          <a:prstGeom prst="rect">
            <a:avLst/>
          </a:prstGeom>
        </p:spPr>
        <p:txBody>
          <a:bodyPr lIns="81637" tIns="81637" rIns="81637" bIns="81637">
            <a:normAutofit/>
          </a:bodyPr>
          <a:lstStyle>
            <a:lvl1pPr algn="l">
              <a:defRPr sz="5400" spc="1500">
                <a:solidFill>
                  <a:schemeClr val="accent1"/>
                </a:solidFill>
              </a:defRPr>
            </a:lvl1pPr>
          </a:lstStyle>
          <a:p>
            <a:r>
              <a:t>大標題文字</a:t>
            </a:r>
          </a:p>
        </p:txBody>
      </p:sp>
      <p:sp>
        <p:nvSpPr>
          <p:cNvPr id="1894" name="幻燈片編號"/>
          <p:cNvSpPr txBox="1">
            <a:spLocks noGrp="1"/>
          </p:cNvSpPr>
          <p:nvPr>
            <p:ph type="sldNum" sz="quarter" idx="2"/>
          </p:nvPr>
        </p:nvSpPr>
        <p:spPr>
          <a:xfrm>
            <a:off x="17371930" y="9542273"/>
            <a:ext cx="626430" cy="645877"/>
          </a:xfrm>
          <a:prstGeom prst="rect">
            <a:avLst/>
          </a:prstGeom>
        </p:spPr>
        <p:txBody>
          <a:bodyPr lIns="81637" tIns="81637" rIns="81637" bIns="81637"/>
          <a:lstStyle>
            <a:lvl1pPr algn="l">
              <a:defRPr sz="3200">
                <a:solidFill>
                  <a:srgbClr val="A2A2A2"/>
                </a:solidFill>
                <a:latin typeface="Roboto Condensed Light"/>
                <a:ea typeface="Roboto Condensed Light"/>
                <a:cs typeface="Roboto Condensed Light"/>
                <a:sym typeface="Roboto Condensed Light"/>
              </a:defRPr>
            </a:lvl1pPr>
          </a:lstStyle>
          <a:p>
            <a:fld id="{86CB4B4D-7CA3-9044-876B-883B54F8677D}" type="slidenum">
              <a:t>‹#›</a:t>
            </a:fld>
            <a:endParaRPr/>
          </a:p>
        </p:txBody>
      </p:sp>
      <p:sp>
        <p:nvSpPr>
          <p:cNvPr id="1895" name="內文層級一…"/>
          <p:cNvSpPr txBox="1">
            <a:spLocks noGrp="1"/>
          </p:cNvSpPr>
          <p:nvPr>
            <p:ph type="body" sz="quarter" idx="1"/>
          </p:nvPr>
        </p:nvSpPr>
        <p:spPr>
          <a:xfrm>
            <a:off x="998487" y="7798795"/>
            <a:ext cx="7762455" cy="1350151"/>
          </a:xfrm>
          <a:prstGeom prst="rect">
            <a:avLst/>
          </a:prstGeom>
        </p:spPr>
        <p:txBody>
          <a:bodyPr lIns="81637" tIns="81637" rIns="81637" bIns="81637"/>
          <a:lstStyle>
            <a:lvl1pPr>
              <a:lnSpc>
                <a:spcPct val="120000"/>
              </a:lnSpc>
              <a:spcBef>
                <a:spcPts val="400"/>
              </a:spcBef>
              <a:defRPr sz="2000"/>
            </a:lvl1pPr>
            <a:lvl2pPr marL="1180830" indent="-364453">
              <a:lnSpc>
                <a:spcPct val="120000"/>
              </a:lnSpc>
              <a:spcBef>
                <a:spcPts val="400"/>
              </a:spcBef>
              <a:defRPr sz="2000"/>
            </a:lvl2pPr>
            <a:lvl3pPr marL="1924315" indent="-291562">
              <a:lnSpc>
                <a:spcPct val="120000"/>
              </a:lnSpc>
              <a:spcBef>
                <a:spcPts val="400"/>
              </a:spcBef>
              <a:defRPr sz="2000"/>
            </a:lvl3pPr>
            <a:lvl4pPr marL="2740691" indent="-291562">
              <a:lnSpc>
                <a:spcPct val="120000"/>
              </a:lnSpc>
              <a:spcBef>
                <a:spcPts val="400"/>
              </a:spcBef>
              <a:defRPr sz="2000"/>
            </a:lvl4pPr>
            <a:lvl5pPr marL="3557067" indent="-291562">
              <a:lnSpc>
                <a:spcPct val="120000"/>
              </a:lnSpc>
              <a:spcBef>
                <a:spcPts val="400"/>
              </a:spcBef>
              <a:defRPr sz="2000"/>
            </a:lvl5pPr>
          </a:lstStyle>
          <a:p>
            <a:r>
              <a:t>內文層級一</a:t>
            </a:r>
          </a:p>
          <a:p>
            <a:pPr lvl="1"/>
            <a:r>
              <a:t>內文層級二</a:t>
            </a:r>
          </a:p>
          <a:p>
            <a:pPr lvl="2"/>
            <a:r>
              <a:t>內文層級三</a:t>
            </a:r>
          </a:p>
          <a:p>
            <a:pPr lvl="3"/>
            <a:r>
              <a:t>內文層級四</a:t>
            </a:r>
          </a:p>
          <a:p>
            <a:pPr lvl="4"/>
            <a:r>
              <a:t>內文層級五</a:t>
            </a:r>
          </a:p>
        </p:txBody>
      </p:sp>
      <p:sp>
        <p:nvSpPr>
          <p:cNvPr id="1896" name="テキスト プレースホルダー 11"/>
          <p:cNvSpPr>
            <a:spLocks noGrp="1"/>
          </p:cNvSpPr>
          <p:nvPr>
            <p:ph type="body" sz="quarter" idx="13"/>
          </p:nvPr>
        </p:nvSpPr>
        <p:spPr>
          <a:xfrm>
            <a:off x="998487" y="7167103"/>
            <a:ext cx="7762455" cy="773204"/>
          </a:xfrm>
          <a:prstGeom prst="rect">
            <a:avLst/>
          </a:prstGeom>
        </p:spPr>
        <p:txBody>
          <a:bodyPr lIns="81637" tIns="81637" rIns="81637" bIns="81637"/>
          <a:lstStyle/>
          <a:p>
            <a:pPr>
              <a:lnSpc>
                <a:spcPct val="120000"/>
              </a:lnSpc>
              <a:spcBef>
                <a:spcPts val="700"/>
              </a:spcBef>
              <a:defRPr sz="3200" spc="300">
                <a:solidFill>
                  <a:schemeClr val="accent1"/>
                </a:solidFill>
                <a:latin typeface="Roboto Condensed Light"/>
                <a:ea typeface="Roboto Condensed Light"/>
                <a:cs typeface="Roboto Condensed Light"/>
                <a:sym typeface="Roboto Condensed Light"/>
              </a:defRPr>
            </a:pPr>
            <a:endParaRPr/>
          </a:p>
        </p:txBody>
      </p:sp>
      <p:sp>
        <p:nvSpPr>
          <p:cNvPr id="1897" name="テキスト プレースホルダー 11"/>
          <p:cNvSpPr>
            <a:spLocks noGrp="1"/>
          </p:cNvSpPr>
          <p:nvPr>
            <p:ph type="body" sz="quarter" idx="14"/>
          </p:nvPr>
        </p:nvSpPr>
        <p:spPr>
          <a:xfrm>
            <a:off x="9491698" y="7790557"/>
            <a:ext cx="7762455" cy="1350151"/>
          </a:xfrm>
          <a:prstGeom prst="rect">
            <a:avLst/>
          </a:prstGeom>
        </p:spPr>
        <p:txBody>
          <a:bodyPr lIns="81637" tIns="81637" rIns="81637" bIns="81637"/>
          <a:lstStyle/>
          <a:p>
            <a:pPr>
              <a:lnSpc>
                <a:spcPct val="120000"/>
              </a:lnSpc>
              <a:spcBef>
                <a:spcPts val="400"/>
              </a:spcBef>
              <a:defRPr sz="2000"/>
            </a:pPr>
            <a:endParaRPr/>
          </a:p>
        </p:txBody>
      </p:sp>
      <p:sp>
        <p:nvSpPr>
          <p:cNvPr id="1898" name="テキスト プレースホルダー 11"/>
          <p:cNvSpPr>
            <a:spLocks noGrp="1"/>
          </p:cNvSpPr>
          <p:nvPr>
            <p:ph type="body" sz="quarter" idx="15"/>
          </p:nvPr>
        </p:nvSpPr>
        <p:spPr>
          <a:xfrm>
            <a:off x="9491698" y="7158866"/>
            <a:ext cx="7762455" cy="773204"/>
          </a:xfrm>
          <a:prstGeom prst="rect">
            <a:avLst/>
          </a:prstGeom>
        </p:spPr>
        <p:txBody>
          <a:bodyPr lIns="81637" tIns="81637" rIns="81637" bIns="81637"/>
          <a:lstStyle/>
          <a:p>
            <a:pPr>
              <a:lnSpc>
                <a:spcPct val="120000"/>
              </a:lnSpc>
              <a:spcBef>
                <a:spcPts val="700"/>
              </a:spcBef>
              <a:defRPr sz="3200" spc="300">
                <a:solidFill>
                  <a:schemeClr val="accent1"/>
                </a:solidFill>
                <a:latin typeface="Roboto Condensed Light"/>
                <a:ea typeface="Roboto Condensed Light"/>
                <a:cs typeface="Roboto Condensed Light"/>
                <a:sym typeface="Roboto Condensed Light"/>
              </a:defRPr>
            </a:pPr>
            <a:endParaRPr/>
          </a:p>
        </p:txBody>
      </p:sp>
    </p:spTree>
  </p:cSld>
  <p:clrMapOvr>
    <a:masterClrMapping/>
  </p:clrMapOvr>
  <p:transition spd="med"/>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x">
  <p:cSld name="No Contents - 2 Columns - Right">
    <p:spTree>
      <p:nvGrpSpPr>
        <p:cNvPr id="1" name=""/>
        <p:cNvGrpSpPr/>
        <p:nvPr/>
      </p:nvGrpSpPr>
      <p:grpSpPr>
        <a:xfrm>
          <a:off x="0" y="0"/>
          <a:ext cx="0" cy="0"/>
          <a:chOff x="0" y="0"/>
          <a:chExt cx="0" cy="0"/>
        </a:xfrm>
      </p:grpSpPr>
      <p:sp>
        <p:nvSpPr>
          <p:cNvPr id="1905" name="直角三角形 8"/>
          <p:cNvSpPr/>
          <p:nvPr/>
        </p:nvSpPr>
        <p:spPr>
          <a:xfrm rot="10800000">
            <a:off x="16421955" y="-1370"/>
            <a:ext cx="1864459" cy="2350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1906" name="直角三角形 9"/>
          <p:cNvSpPr/>
          <p:nvPr/>
        </p:nvSpPr>
        <p:spPr>
          <a:xfrm rot="10800000">
            <a:off x="14212397" y="-1371"/>
            <a:ext cx="4095456" cy="1949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1907" name="直線コネクタ 6"/>
          <p:cNvSpPr/>
          <p:nvPr/>
        </p:nvSpPr>
        <p:spPr>
          <a:xfrm>
            <a:off x="603507" y="1273069"/>
            <a:ext cx="17079398" cy="1"/>
          </a:xfrm>
          <a:prstGeom prst="line">
            <a:avLst/>
          </a:prstGeom>
          <a:ln w="12700">
            <a:solidFill>
              <a:schemeClr val="accent1"/>
            </a:solidFill>
          </a:ln>
        </p:spPr>
        <p:txBody>
          <a:bodyPr lIns="45719" rIns="45719"/>
          <a:lstStyle/>
          <a:p>
            <a:endParaRPr/>
          </a:p>
        </p:txBody>
      </p:sp>
      <p:sp>
        <p:nvSpPr>
          <p:cNvPr id="1908" name="大標題文字"/>
          <p:cNvSpPr txBox="1">
            <a:spLocks noGrp="1"/>
          </p:cNvSpPr>
          <p:nvPr>
            <p:ph type="title"/>
          </p:nvPr>
        </p:nvSpPr>
        <p:spPr>
          <a:xfrm>
            <a:off x="637261" y="192949"/>
            <a:ext cx="16741861" cy="1125127"/>
          </a:xfrm>
          <a:prstGeom prst="rect">
            <a:avLst/>
          </a:prstGeom>
        </p:spPr>
        <p:txBody>
          <a:bodyPr lIns="81637" tIns="81637" rIns="81637" bIns="81637">
            <a:normAutofit/>
          </a:bodyPr>
          <a:lstStyle>
            <a:lvl1pPr algn="l">
              <a:defRPr sz="5400" spc="1500">
                <a:solidFill>
                  <a:schemeClr val="accent1"/>
                </a:solidFill>
              </a:defRPr>
            </a:lvl1pPr>
          </a:lstStyle>
          <a:p>
            <a:r>
              <a:t>大標題文字</a:t>
            </a:r>
          </a:p>
        </p:txBody>
      </p:sp>
      <p:sp>
        <p:nvSpPr>
          <p:cNvPr id="1909" name="幻燈片編號"/>
          <p:cNvSpPr txBox="1">
            <a:spLocks noGrp="1"/>
          </p:cNvSpPr>
          <p:nvPr>
            <p:ph type="sldNum" sz="quarter" idx="2"/>
          </p:nvPr>
        </p:nvSpPr>
        <p:spPr>
          <a:xfrm>
            <a:off x="17371930" y="9542273"/>
            <a:ext cx="626430" cy="645877"/>
          </a:xfrm>
          <a:prstGeom prst="rect">
            <a:avLst/>
          </a:prstGeom>
        </p:spPr>
        <p:txBody>
          <a:bodyPr lIns="81637" tIns="81637" rIns="81637" bIns="81637"/>
          <a:lstStyle>
            <a:lvl1pPr algn="l">
              <a:defRPr sz="3200">
                <a:solidFill>
                  <a:srgbClr val="A2A2A2"/>
                </a:solidFill>
                <a:latin typeface="Roboto Condensed Light"/>
                <a:ea typeface="Roboto Condensed Light"/>
                <a:cs typeface="Roboto Condensed Light"/>
                <a:sym typeface="Roboto Condensed Light"/>
              </a:defRPr>
            </a:lvl1pPr>
          </a:lstStyle>
          <a:p>
            <a:fld id="{86CB4B4D-7CA3-9044-876B-883B54F8677D}" type="slidenum">
              <a:t>‹#›</a:t>
            </a:fld>
            <a:endParaRPr/>
          </a:p>
        </p:txBody>
      </p:sp>
      <p:sp>
        <p:nvSpPr>
          <p:cNvPr id="1910" name="內文層級一…"/>
          <p:cNvSpPr txBox="1">
            <a:spLocks noGrp="1"/>
          </p:cNvSpPr>
          <p:nvPr>
            <p:ph type="body" sz="quarter" idx="1"/>
          </p:nvPr>
        </p:nvSpPr>
        <p:spPr>
          <a:xfrm>
            <a:off x="9491698" y="6540275"/>
            <a:ext cx="7762455" cy="2068610"/>
          </a:xfrm>
          <a:prstGeom prst="rect">
            <a:avLst/>
          </a:prstGeom>
        </p:spPr>
        <p:txBody>
          <a:bodyPr lIns="81637" tIns="81637" rIns="81637" bIns="81637"/>
          <a:lstStyle>
            <a:lvl1pPr>
              <a:lnSpc>
                <a:spcPct val="120000"/>
              </a:lnSpc>
              <a:spcBef>
                <a:spcPts val="400"/>
              </a:spcBef>
              <a:defRPr sz="2000"/>
            </a:lvl1pPr>
            <a:lvl2pPr marL="1180830" indent="-364453">
              <a:lnSpc>
                <a:spcPct val="120000"/>
              </a:lnSpc>
              <a:spcBef>
                <a:spcPts val="400"/>
              </a:spcBef>
              <a:defRPr sz="2000"/>
            </a:lvl2pPr>
            <a:lvl3pPr marL="1924315" indent="-291562">
              <a:lnSpc>
                <a:spcPct val="120000"/>
              </a:lnSpc>
              <a:spcBef>
                <a:spcPts val="400"/>
              </a:spcBef>
              <a:defRPr sz="2000"/>
            </a:lvl3pPr>
            <a:lvl4pPr marL="2740691" indent="-291562">
              <a:lnSpc>
                <a:spcPct val="120000"/>
              </a:lnSpc>
              <a:spcBef>
                <a:spcPts val="400"/>
              </a:spcBef>
              <a:defRPr sz="2000"/>
            </a:lvl4pPr>
            <a:lvl5pPr marL="3557067" indent="-291562">
              <a:lnSpc>
                <a:spcPct val="120000"/>
              </a:lnSpc>
              <a:spcBef>
                <a:spcPts val="400"/>
              </a:spcBef>
              <a:defRPr sz="2000"/>
            </a:lvl5pPr>
          </a:lstStyle>
          <a:p>
            <a:r>
              <a:t>內文層級一</a:t>
            </a:r>
          </a:p>
          <a:p>
            <a:pPr lvl="1"/>
            <a:r>
              <a:t>內文層級二</a:t>
            </a:r>
          </a:p>
          <a:p>
            <a:pPr lvl="2"/>
            <a:r>
              <a:t>內文層級三</a:t>
            </a:r>
          </a:p>
          <a:p>
            <a:pPr lvl="3"/>
            <a:r>
              <a:t>內文層級四</a:t>
            </a:r>
          </a:p>
          <a:p>
            <a:pPr lvl="4"/>
            <a:r>
              <a:t>內文層級五</a:t>
            </a:r>
          </a:p>
        </p:txBody>
      </p:sp>
      <p:sp>
        <p:nvSpPr>
          <p:cNvPr id="1911" name="テキスト プレースホルダー 11"/>
          <p:cNvSpPr>
            <a:spLocks noGrp="1"/>
          </p:cNvSpPr>
          <p:nvPr>
            <p:ph type="body" sz="quarter" idx="13"/>
          </p:nvPr>
        </p:nvSpPr>
        <p:spPr>
          <a:xfrm>
            <a:off x="9491698" y="5908585"/>
            <a:ext cx="7762455" cy="773204"/>
          </a:xfrm>
          <a:prstGeom prst="rect">
            <a:avLst/>
          </a:prstGeom>
        </p:spPr>
        <p:txBody>
          <a:bodyPr lIns="81637" tIns="81637" rIns="81637" bIns="81637"/>
          <a:lstStyle/>
          <a:p>
            <a:pPr>
              <a:lnSpc>
                <a:spcPct val="120000"/>
              </a:lnSpc>
              <a:spcBef>
                <a:spcPts val="700"/>
              </a:spcBef>
              <a:defRPr sz="3200" spc="300">
                <a:solidFill>
                  <a:schemeClr val="accent1"/>
                </a:solidFill>
                <a:latin typeface="Roboto Condensed Light"/>
                <a:ea typeface="Roboto Condensed Light"/>
                <a:cs typeface="Roboto Condensed Light"/>
                <a:sym typeface="Roboto Condensed Light"/>
              </a:defRPr>
            </a:pPr>
            <a:endParaRPr/>
          </a:p>
        </p:txBody>
      </p:sp>
      <p:sp>
        <p:nvSpPr>
          <p:cNvPr id="1912" name="テキスト プレースホルダー 11"/>
          <p:cNvSpPr>
            <a:spLocks noGrp="1"/>
          </p:cNvSpPr>
          <p:nvPr>
            <p:ph type="body" sz="quarter" idx="14"/>
          </p:nvPr>
        </p:nvSpPr>
        <p:spPr>
          <a:xfrm>
            <a:off x="9491698" y="3209905"/>
            <a:ext cx="7762455" cy="2068610"/>
          </a:xfrm>
          <a:prstGeom prst="rect">
            <a:avLst/>
          </a:prstGeom>
        </p:spPr>
        <p:txBody>
          <a:bodyPr lIns="81637" tIns="81637" rIns="81637" bIns="81637"/>
          <a:lstStyle/>
          <a:p>
            <a:pPr>
              <a:lnSpc>
                <a:spcPct val="120000"/>
              </a:lnSpc>
              <a:spcBef>
                <a:spcPts val="400"/>
              </a:spcBef>
              <a:defRPr sz="2000"/>
            </a:pPr>
            <a:endParaRPr/>
          </a:p>
        </p:txBody>
      </p:sp>
      <p:sp>
        <p:nvSpPr>
          <p:cNvPr id="1913" name="テキスト プレースホルダー 11"/>
          <p:cNvSpPr>
            <a:spLocks noGrp="1"/>
          </p:cNvSpPr>
          <p:nvPr>
            <p:ph type="body" sz="quarter" idx="15"/>
          </p:nvPr>
        </p:nvSpPr>
        <p:spPr>
          <a:xfrm>
            <a:off x="9491698" y="2578214"/>
            <a:ext cx="7762455" cy="773204"/>
          </a:xfrm>
          <a:prstGeom prst="rect">
            <a:avLst/>
          </a:prstGeom>
        </p:spPr>
        <p:txBody>
          <a:bodyPr lIns="81637" tIns="81637" rIns="81637" bIns="81637"/>
          <a:lstStyle/>
          <a:p>
            <a:pPr>
              <a:lnSpc>
                <a:spcPct val="120000"/>
              </a:lnSpc>
              <a:spcBef>
                <a:spcPts val="700"/>
              </a:spcBef>
              <a:defRPr sz="3200" spc="300">
                <a:solidFill>
                  <a:schemeClr val="accent1"/>
                </a:solidFill>
                <a:latin typeface="Roboto Condensed Light"/>
                <a:ea typeface="Roboto Condensed Light"/>
                <a:cs typeface="Roboto Condensed Light"/>
                <a:sym typeface="Roboto Condensed Light"/>
              </a:defRPr>
            </a:pPr>
            <a:endParaRPr/>
          </a:p>
        </p:txBody>
      </p:sp>
    </p:spTree>
  </p:cSld>
  <p:clrMapOvr>
    <a:masterClrMapping/>
  </p:clrMapOvr>
  <p:transition spd="med"/>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tx">
  <p:cSld name="No Contents">
    <p:spTree>
      <p:nvGrpSpPr>
        <p:cNvPr id="1" name=""/>
        <p:cNvGrpSpPr/>
        <p:nvPr/>
      </p:nvGrpSpPr>
      <p:grpSpPr>
        <a:xfrm>
          <a:off x="0" y="0"/>
          <a:ext cx="0" cy="0"/>
          <a:chOff x="0" y="0"/>
          <a:chExt cx="0" cy="0"/>
        </a:xfrm>
      </p:grpSpPr>
      <p:sp>
        <p:nvSpPr>
          <p:cNvPr id="1920" name="直角三角形 8"/>
          <p:cNvSpPr/>
          <p:nvPr/>
        </p:nvSpPr>
        <p:spPr>
          <a:xfrm rot="10800000">
            <a:off x="16421955" y="-1370"/>
            <a:ext cx="1864459" cy="2350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1921" name="直角三角形 9"/>
          <p:cNvSpPr/>
          <p:nvPr/>
        </p:nvSpPr>
        <p:spPr>
          <a:xfrm rot="10800000">
            <a:off x="14212397" y="-1371"/>
            <a:ext cx="4095456" cy="1949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1922" name="直線コネクタ 6"/>
          <p:cNvSpPr/>
          <p:nvPr/>
        </p:nvSpPr>
        <p:spPr>
          <a:xfrm>
            <a:off x="603507" y="1273069"/>
            <a:ext cx="17079398" cy="1"/>
          </a:xfrm>
          <a:prstGeom prst="line">
            <a:avLst/>
          </a:prstGeom>
          <a:ln w="12700">
            <a:solidFill>
              <a:schemeClr val="accent1"/>
            </a:solidFill>
          </a:ln>
        </p:spPr>
        <p:txBody>
          <a:bodyPr lIns="45719" rIns="45719"/>
          <a:lstStyle/>
          <a:p>
            <a:endParaRPr/>
          </a:p>
        </p:txBody>
      </p:sp>
      <p:sp>
        <p:nvSpPr>
          <p:cNvPr id="1923" name="大標題文字"/>
          <p:cNvSpPr txBox="1">
            <a:spLocks noGrp="1"/>
          </p:cNvSpPr>
          <p:nvPr>
            <p:ph type="title"/>
          </p:nvPr>
        </p:nvSpPr>
        <p:spPr>
          <a:xfrm>
            <a:off x="637261" y="192949"/>
            <a:ext cx="16741861" cy="1125127"/>
          </a:xfrm>
          <a:prstGeom prst="rect">
            <a:avLst/>
          </a:prstGeom>
        </p:spPr>
        <p:txBody>
          <a:bodyPr lIns="81637" tIns="81637" rIns="81637" bIns="81637">
            <a:normAutofit/>
          </a:bodyPr>
          <a:lstStyle>
            <a:lvl1pPr algn="l">
              <a:defRPr sz="5400" spc="1500">
                <a:solidFill>
                  <a:schemeClr val="accent1"/>
                </a:solidFill>
              </a:defRPr>
            </a:lvl1pPr>
          </a:lstStyle>
          <a:p>
            <a:r>
              <a:t>大標題文字</a:t>
            </a:r>
          </a:p>
        </p:txBody>
      </p:sp>
      <p:sp>
        <p:nvSpPr>
          <p:cNvPr id="1924" name="幻燈片編號"/>
          <p:cNvSpPr txBox="1">
            <a:spLocks noGrp="1"/>
          </p:cNvSpPr>
          <p:nvPr>
            <p:ph type="sldNum" sz="quarter" idx="2"/>
          </p:nvPr>
        </p:nvSpPr>
        <p:spPr>
          <a:xfrm>
            <a:off x="17371930" y="9542273"/>
            <a:ext cx="626430" cy="645877"/>
          </a:xfrm>
          <a:prstGeom prst="rect">
            <a:avLst/>
          </a:prstGeom>
        </p:spPr>
        <p:txBody>
          <a:bodyPr lIns="81637" tIns="81637" rIns="81637" bIns="81637"/>
          <a:lstStyle>
            <a:lvl1pPr algn="l">
              <a:defRPr sz="3200">
                <a:solidFill>
                  <a:srgbClr val="A2A2A2"/>
                </a:solidFill>
                <a:latin typeface="Roboto Condensed Light"/>
                <a:ea typeface="Roboto Condensed Light"/>
                <a:cs typeface="Roboto Condensed Light"/>
                <a:sym typeface="Roboto Condensed Light"/>
              </a:defRPr>
            </a:lvl1pPr>
          </a:lstStyle>
          <a:p>
            <a:fld id="{86CB4B4D-7CA3-9044-876B-883B54F8677D}" type="slidenum">
              <a:t>‹#›</a:t>
            </a:fld>
            <a:endParaRPr/>
          </a:p>
        </p:txBody>
      </p:sp>
    </p:spTree>
  </p:cSld>
  <p:clrMapOvr>
    <a:masterClrMapping/>
  </p:clrMapOvr>
  <p:transition spd="med"/>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tx">
  <p:cSld name="程式碼">
    <p:bg>
      <p:bgPr>
        <a:solidFill>
          <a:srgbClr val="000000"/>
        </a:solidFill>
        <a:effectLst/>
      </p:bgPr>
    </p:bg>
    <p:spTree>
      <p:nvGrpSpPr>
        <p:cNvPr id="1" name=""/>
        <p:cNvGrpSpPr/>
        <p:nvPr/>
      </p:nvGrpSpPr>
      <p:grpSpPr>
        <a:xfrm>
          <a:off x="0" y="0"/>
          <a:ext cx="0" cy="0"/>
          <a:chOff x="0" y="0"/>
          <a:chExt cx="0" cy="0"/>
        </a:xfrm>
      </p:grpSpPr>
      <p:sp>
        <p:nvSpPr>
          <p:cNvPr id="1931" name="直角三角形 9"/>
          <p:cNvSpPr/>
          <p:nvPr/>
        </p:nvSpPr>
        <p:spPr>
          <a:xfrm rot="10800000">
            <a:off x="14212397" y="-1371"/>
            <a:ext cx="4095456" cy="1949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2A869F"/>
              </a:gs>
              <a:gs pos="80000">
                <a:srgbClr val="37B1D1"/>
              </a:gs>
              <a:gs pos="100000">
                <a:srgbClr val="34B3D5"/>
              </a:gs>
            </a:gsLst>
            <a:lin ang="16200000"/>
          </a:gradFill>
          <a:ln>
            <a:solidFill>
              <a:srgbClr val="46AAC4"/>
            </a:solidFill>
          </a:ln>
          <a:effectLst>
            <a:outerShdw blurRad="38100" dist="23000" dir="5400000" rotWithShape="0">
              <a:srgbClr val="000000">
                <a:alpha val="35000"/>
              </a:srgbClr>
            </a:outerShdw>
          </a:effectLst>
        </p:spPr>
        <p:txBody>
          <a:bodyPr lIns="45719" rIns="45719" anchor="ctr"/>
          <a:lstStyle/>
          <a:p>
            <a:pPr>
              <a:defRPr>
                <a:solidFill>
                  <a:srgbClr val="FFFFFF"/>
                </a:solidFill>
              </a:defRPr>
            </a:pPr>
            <a:endParaRPr/>
          </a:p>
        </p:txBody>
      </p:sp>
      <p:sp>
        <p:nvSpPr>
          <p:cNvPr id="1932" name="直線コネクタ 6"/>
          <p:cNvSpPr/>
          <p:nvPr/>
        </p:nvSpPr>
        <p:spPr>
          <a:xfrm>
            <a:off x="603507" y="1273069"/>
            <a:ext cx="17079398" cy="1"/>
          </a:xfrm>
          <a:prstGeom prst="line">
            <a:avLst/>
          </a:prstGeom>
          <a:ln w="12700">
            <a:solidFill>
              <a:schemeClr val="accent1"/>
            </a:solidFill>
          </a:ln>
        </p:spPr>
        <p:txBody>
          <a:bodyPr lIns="45719" rIns="45719"/>
          <a:lstStyle/>
          <a:p>
            <a:endParaRPr/>
          </a:p>
        </p:txBody>
      </p:sp>
      <p:sp>
        <p:nvSpPr>
          <p:cNvPr id="1933" name="大標題文字"/>
          <p:cNvSpPr txBox="1">
            <a:spLocks noGrp="1"/>
          </p:cNvSpPr>
          <p:nvPr>
            <p:ph type="title"/>
          </p:nvPr>
        </p:nvSpPr>
        <p:spPr>
          <a:xfrm>
            <a:off x="637261" y="192949"/>
            <a:ext cx="16741861" cy="1125127"/>
          </a:xfrm>
          <a:prstGeom prst="rect">
            <a:avLst/>
          </a:prstGeom>
        </p:spPr>
        <p:txBody>
          <a:bodyPr lIns="81637" tIns="81637" rIns="81637" bIns="81637">
            <a:normAutofit/>
          </a:bodyPr>
          <a:lstStyle>
            <a:lvl1pPr algn="l">
              <a:defRPr sz="5400" spc="1500">
                <a:solidFill>
                  <a:schemeClr val="accent1"/>
                </a:solidFill>
              </a:defRPr>
            </a:lvl1pPr>
          </a:lstStyle>
          <a:p>
            <a:r>
              <a:t>大標題文字</a:t>
            </a:r>
          </a:p>
        </p:txBody>
      </p:sp>
      <p:sp>
        <p:nvSpPr>
          <p:cNvPr id="1934" name="直角三角形 8"/>
          <p:cNvSpPr/>
          <p:nvPr/>
        </p:nvSpPr>
        <p:spPr>
          <a:xfrm rot="10800000">
            <a:off x="16421955" y="-1370"/>
            <a:ext cx="1864459" cy="2350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chemeClr val="accent3"/>
          </a:solidFill>
          <a:ln w="12700">
            <a:miter lim="400000"/>
          </a:ln>
        </p:spPr>
        <p:txBody>
          <a:bodyPr lIns="45719" rIns="45719" anchor="ctr"/>
          <a:lstStyle/>
          <a:p>
            <a:pPr algn="ctr">
              <a:defRPr>
                <a:solidFill>
                  <a:srgbClr val="FFFFFF"/>
                </a:solidFill>
              </a:defRPr>
            </a:pPr>
            <a:endParaRPr/>
          </a:p>
        </p:txBody>
      </p:sp>
      <p:sp>
        <p:nvSpPr>
          <p:cNvPr id="1935" name="幻燈片編號"/>
          <p:cNvSpPr txBox="1">
            <a:spLocks noGrp="1"/>
          </p:cNvSpPr>
          <p:nvPr>
            <p:ph type="sldNum" sz="quarter" idx="2"/>
          </p:nvPr>
        </p:nvSpPr>
        <p:spPr>
          <a:xfrm>
            <a:off x="17371930" y="9542273"/>
            <a:ext cx="626430" cy="645877"/>
          </a:xfrm>
          <a:prstGeom prst="rect">
            <a:avLst/>
          </a:prstGeom>
        </p:spPr>
        <p:txBody>
          <a:bodyPr lIns="81637" tIns="81637" rIns="81637" bIns="81637"/>
          <a:lstStyle>
            <a:lvl1pPr algn="l">
              <a:defRPr sz="3200">
                <a:solidFill>
                  <a:srgbClr val="A2A2A2"/>
                </a:solidFill>
                <a:latin typeface="Roboto Condensed Light"/>
                <a:ea typeface="Roboto Condensed Light"/>
                <a:cs typeface="Roboto Condensed Light"/>
                <a:sym typeface="Roboto Condensed Light"/>
              </a:defRPr>
            </a:lvl1p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ユーザー設定レイアウト">
    <p:spTree>
      <p:nvGrpSpPr>
        <p:cNvPr id="1" name=""/>
        <p:cNvGrpSpPr/>
        <p:nvPr/>
      </p:nvGrpSpPr>
      <p:grpSpPr>
        <a:xfrm>
          <a:off x="0" y="0"/>
          <a:ext cx="0" cy="0"/>
          <a:chOff x="0" y="0"/>
          <a:chExt cx="0" cy="0"/>
        </a:xfrm>
      </p:grpSpPr>
      <p:sp>
        <p:nvSpPr>
          <p:cNvPr id="98" name="正方形/長方形 2"/>
          <p:cNvSpPr/>
          <p:nvPr/>
        </p:nvSpPr>
        <p:spPr>
          <a:xfrm>
            <a:off x="-1" y="0"/>
            <a:ext cx="18286414" cy="5143500"/>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99" name="內文層級一…"/>
          <p:cNvSpPr txBox="1">
            <a:spLocks noGrp="1"/>
          </p:cNvSpPr>
          <p:nvPr>
            <p:ph type="body" sz="half" idx="1"/>
          </p:nvPr>
        </p:nvSpPr>
        <p:spPr>
          <a:xfrm>
            <a:off x="727271" y="1228064"/>
            <a:ext cx="16831871" cy="2459240"/>
          </a:xfrm>
          <a:prstGeom prst="rect">
            <a:avLst/>
          </a:prstGeom>
        </p:spPr>
        <p:txBody>
          <a:bodyPr anchor="b"/>
          <a:lstStyle>
            <a:lvl1pPr algn="ctr">
              <a:spcBef>
                <a:spcPts val="0"/>
              </a:spcBef>
              <a:defRPr sz="15000" spc="600">
                <a:solidFill>
                  <a:srgbClr val="FFFFFF"/>
                </a:solidFill>
                <a:latin typeface="Roboto Condensed Light"/>
                <a:ea typeface="Roboto Condensed Light"/>
                <a:cs typeface="Roboto Condensed Light"/>
                <a:sym typeface="Roboto Condensed Light"/>
              </a:defRPr>
            </a:lvl1pPr>
            <a:lvl2pPr marL="2347081" indent="-1530704" algn="ctr">
              <a:spcBef>
                <a:spcPts val="0"/>
              </a:spcBef>
              <a:defRPr sz="15000" spc="600">
                <a:solidFill>
                  <a:srgbClr val="FFFFFF"/>
                </a:solidFill>
                <a:latin typeface="Roboto Condensed Light"/>
                <a:ea typeface="Roboto Condensed Light"/>
                <a:cs typeface="Roboto Condensed Light"/>
                <a:sym typeface="Roboto Condensed Light"/>
              </a:defRPr>
            </a:lvl2pPr>
            <a:lvl3pPr marL="3056664" indent="-1423911" algn="ctr">
              <a:spcBef>
                <a:spcPts val="0"/>
              </a:spcBef>
              <a:defRPr sz="15000" spc="600">
                <a:solidFill>
                  <a:srgbClr val="FFFFFF"/>
                </a:solidFill>
                <a:latin typeface="Roboto Condensed Light"/>
                <a:ea typeface="Roboto Condensed Light"/>
                <a:cs typeface="Roboto Condensed Light"/>
                <a:sym typeface="Roboto Condensed Light"/>
              </a:defRPr>
            </a:lvl3pPr>
            <a:lvl4pPr marL="4149912" indent="-1700783" algn="ctr">
              <a:spcBef>
                <a:spcPts val="0"/>
              </a:spcBef>
              <a:defRPr sz="15000" spc="600">
                <a:solidFill>
                  <a:srgbClr val="FFFFFF"/>
                </a:solidFill>
                <a:latin typeface="Roboto Condensed Light"/>
                <a:ea typeface="Roboto Condensed Light"/>
                <a:cs typeface="Roboto Condensed Light"/>
                <a:sym typeface="Roboto Condensed Light"/>
              </a:defRPr>
            </a:lvl4pPr>
            <a:lvl5pPr marL="4966287" indent="-1700782" algn="ctr">
              <a:spcBef>
                <a:spcPts val="0"/>
              </a:spcBef>
              <a:defRPr sz="15000" spc="600">
                <a:solidFill>
                  <a:srgbClr val="FFFFFF"/>
                </a:solidFill>
                <a:latin typeface="Roboto Condensed Light"/>
                <a:ea typeface="Roboto Condensed Light"/>
                <a:cs typeface="Roboto Condensed Light"/>
                <a:sym typeface="Roboto Condensed Light"/>
              </a:defRPr>
            </a:lvl5pPr>
          </a:lstStyle>
          <a:p>
            <a:r>
              <a:t>內文層級一</a:t>
            </a:r>
          </a:p>
          <a:p>
            <a:pPr lvl="1"/>
            <a:r>
              <a:t>內文層級二</a:t>
            </a:r>
          </a:p>
          <a:p>
            <a:pPr lvl="2"/>
            <a:r>
              <a:t>內文層級三</a:t>
            </a:r>
          </a:p>
          <a:p>
            <a:pPr lvl="3"/>
            <a:r>
              <a:t>內文層級四</a:t>
            </a:r>
          </a:p>
          <a:p>
            <a:pPr lvl="4"/>
            <a:r>
              <a:t>內文層級五</a:t>
            </a:r>
          </a:p>
        </p:txBody>
      </p:sp>
      <p:sp>
        <p:nvSpPr>
          <p:cNvPr id="100" name="テキスト プレースホルダー 11"/>
          <p:cNvSpPr>
            <a:spLocks noGrp="1"/>
          </p:cNvSpPr>
          <p:nvPr>
            <p:ph type="body" sz="quarter" idx="13"/>
          </p:nvPr>
        </p:nvSpPr>
        <p:spPr>
          <a:xfrm>
            <a:off x="727271" y="3405437"/>
            <a:ext cx="16831872" cy="990112"/>
          </a:xfrm>
          <a:prstGeom prst="rect">
            <a:avLst/>
          </a:prstGeom>
        </p:spPr>
        <p:txBody>
          <a:bodyPr anchor="ctr"/>
          <a:lstStyle/>
          <a:p>
            <a:pPr algn="ctr">
              <a:spcBef>
                <a:spcPts val="0"/>
              </a:spcBef>
              <a:defRPr sz="3600">
                <a:solidFill>
                  <a:srgbClr val="FFFFFF"/>
                </a:solidFill>
                <a:latin typeface="Roboto Condensed Light"/>
                <a:ea typeface="Roboto Condensed Light"/>
                <a:cs typeface="Roboto Condensed Light"/>
                <a:sym typeface="Roboto Condensed Light"/>
              </a:defRPr>
            </a:pPr>
            <a:endParaRPr/>
          </a:p>
        </p:txBody>
      </p:sp>
      <p:sp>
        <p:nvSpPr>
          <p:cNvPr id="101" name="図プレースホルダー 6"/>
          <p:cNvSpPr>
            <a:spLocks noGrp="1"/>
          </p:cNvSpPr>
          <p:nvPr>
            <p:ph type="pic" idx="14"/>
          </p:nvPr>
        </p:nvSpPr>
        <p:spPr>
          <a:xfrm>
            <a:off x="0" y="5143500"/>
            <a:ext cx="18286413" cy="5143500"/>
          </a:xfrm>
          <a:prstGeom prst="rect">
            <a:avLst/>
          </a:prstGeom>
        </p:spPr>
        <p:txBody>
          <a:bodyPr lIns="91439" rIns="91439">
            <a:noAutofit/>
          </a:bodyPr>
          <a:lstStyle/>
          <a:p>
            <a:endParaRPr/>
          </a:p>
        </p:txBody>
      </p:sp>
      <p:sp>
        <p:nvSpPr>
          <p:cNvPr id="102"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type="tx">
  <p:cSld name="Welcome">
    <p:spTree>
      <p:nvGrpSpPr>
        <p:cNvPr id="1" name=""/>
        <p:cNvGrpSpPr/>
        <p:nvPr/>
      </p:nvGrpSpPr>
      <p:grpSpPr>
        <a:xfrm>
          <a:off x="0" y="0"/>
          <a:ext cx="0" cy="0"/>
          <a:chOff x="0" y="0"/>
          <a:chExt cx="0" cy="0"/>
        </a:xfrm>
      </p:grpSpPr>
      <p:sp>
        <p:nvSpPr>
          <p:cNvPr id="1942" name="直角三角形 7"/>
          <p:cNvSpPr/>
          <p:nvPr/>
        </p:nvSpPr>
        <p:spPr>
          <a:xfrm rot="10800000">
            <a:off x="16421955" y="-1370"/>
            <a:ext cx="1864459" cy="2350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1943" name="直角三角形 9"/>
          <p:cNvSpPr/>
          <p:nvPr/>
        </p:nvSpPr>
        <p:spPr>
          <a:xfrm rot="10800000">
            <a:off x="14212397" y="-1371"/>
            <a:ext cx="4095456" cy="1949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1944" name="大標題文字"/>
          <p:cNvSpPr txBox="1">
            <a:spLocks noGrp="1"/>
          </p:cNvSpPr>
          <p:nvPr>
            <p:ph type="title"/>
          </p:nvPr>
        </p:nvSpPr>
        <p:spPr>
          <a:xfrm>
            <a:off x="862286" y="2758234"/>
            <a:ext cx="16741861" cy="1664620"/>
          </a:xfrm>
          <a:prstGeom prst="rect">
            <a:avLst/>
          </a:prstGeom>
        </p:spPr>
        <p:txBody>
          <a:bodyPr anchor="b">
            <a:normAutofit/>
          </a:bodyPr>
          <a:lstStyle>
            <a:lvl1pPr>
              <a:defRPr sz="9600" spc="1500">
                <a:solidFill>
                  <a:schemeClr val="accent1"/>
                </a:solidFill>
              </a:defRPr>
            </a:lvl1pPr>
          </a:lstStyle>
          <a:p>
            <a:r>
              <a:t>大標題文字</a:t>
            </a:r>
          </a:p>
        </p:txBody>
      </p:sp>
      <p:sp>
        <p:nvSpPr>
          <p:cNvPr id="1945" name="幻燈片編號"/>
          <p:cNvSpPr txBox="1">
            <a:spLocks noGrp="1"/>
          </p:cNvSpPr>
          <p:nvPr>
            <p:ph type="sldNum" sz="quarter" idx="2"/>
          </p:nvPr>
        </p:nvSpPr>
        <p:spPr>
          <a:xfrm>
            <a:off x="17371930" y="9542273"/>
            <a:ext cx="626430" cy="645877"/>
          </a:xfrm>
          <a:prstGeom prst="rect">
            <a:avLst/>
          </a:prstGeom>
        </p:spPr>
        <p:txBody>
          <a:bodyPr lIns="81637" tIns="81637" rIns="81637" bIns="81637"/>
          <a:lstStyle>
            <a:lvl1pPr algn="l">
              <a:defRPr sz="3200">
                <a:solidFill>
                  <a:srgbClr val="A2A2A2"/>
                </a:solidFill>
                <a:latin typeface="Roboto Condensed Light"/>
                <a:ea typeface="Roboto Condensed Light"/>
                <a:cs typeface="Roboto Condensed Light"/>
                <a:sym typeface="Roboto Condensed Light"/>
              </a:defRPr>
            </a:lvl1pPr>
          </a:lstStyle>
          <a:p>
            <a:fld id="{86CB4B4D-7CA3-9044-876B-883B54F8677D}" type="slidenum">
              <a:t>‹#›</a:t>
            </a:fld>
            <a:endParaRPr/>
          </a:p>
        </p:txBody>
      </p:sp>
      <p:sp>
        <p:nvSpPr>
          <p:cNvPr id="1946" name="內文層級一…"/>
          <p:cNvSpPr txBox="1">
            <a:spLocks noGrp="1"/>
          </p:cNvSpPr>
          <p:nvPr>
            <p:ph type="body" sz="quarter" idx="1"/>
          </p:nvPr>
        </p:nvSpPr>
        <p:spPr>
          <a:xfrm>
            <a:off x="1114313" y="4288404"/>
            <a:ext cx="16057786" cy="900101"/>
          </a:xfrm>
          <a:prstGeom prst="rect">
            <a:avLst/>
          </a:prstGeom>
        </p:spPr>
        <p:txBody>
          <a:bodyPr lIns="81637" tIns="81637" rIns="81637" bIns="81637"/>
          <a:lstStyle>
            <a:lvl1pPr algn="ctr">
              <a:spcBef>
                <a:spcPts val="900"/>
              </a:spcBef>
              <a:defRPr sz="4000"/>
            </a:lvl1pPr>
            <a:lvl2pPr marL="1545284" indent="-728907" algn="ctr">
              <a:spcBef>
                <a:spcPts val="900"/>
              </a:spcBef>
              <a:defRPr sz="4000"/>
            </a:lvl2pPr>
            <a:lvl3pPr marL="2215878" indent="-583125" algn="ctr">
              <a:spcBef>
                <a:spcPts val="900"/>
              </a:spcBef>
              <a:defRPr sz="4000"/>
            </a:lvl3pPr>
            <a:lvl4pPr marL="3032254" indent="-583125" algn="ctr">
              <a:spcBef>
                <a:spcPts val="900"/>
              </a:spcBef>
              <a:defRPr sz="4000"/>
            </a:lvl4pPr>
            <a:lvl5pPr marL="3848630" indent="-583125" algn="ctr">
              <a:spcBef>
                <a:spcPts val="900"/>
              </a:spcBef>
              <a:defRPr sz="4000"/>
            </a:lvl5pPr>
          </a:lstStyle>
          <a:p>
            <a:r>
              <a:t>內文層級一</a:t>
            </a:r>
          </a:p>
          <a:p>
            <a:pPr lvl="1"/>
            <a:r>
              <a:t>內文層級二</a:t>
            </a:r>
          </a:p>
          <a:p>
            <a:pPr lvl="2"/>
            <a:r>
              <a:t>內文層級三</a:t>
            </a:r>
          </a:p>
          <a:p>
            <a:pPr lvl="3"/>
            <a:r>
              <a:t>內文層級四</a:t>
            </a:r>
          </a:p>
          <a:p>
            <a:pPr lvl="4"/>
            <a:r>
              <a:t>內文層級五</a:t>
            </a:r>
          </a:p>
        </p:txBody>
      </p:sp>
      <p:sp>
        <p:nvSpPr>
          <p:cNvPr id="1947" name="テキスト プレースホルダー 11"/>
          <p:cNvSpPr>
            <a:spLocks noGrp="1"/>
          </p:cNvSpPr>
          <p:nvPr>
            <p:ph type="body" sz="quarter" idx="13"/>
          </p:nvPr>
        </p:nvSpPr>
        <p:spPr>
          <a:xfrm>
            <a:off x="2104424" y="6133610"/>
            <a:ext cx="14077565" cy="2475276"/>
          </a:xfrm>
          <a:prstGeom prst="rect">
            <a:avLst/>
          </a:prstGeom>
        </p:spPr>
        <p:txBody>
          <a:bodyPr lIns="81637" tIns="81637" rIns="81637" bIns="81637"/>
          <a:lstStyle/>
          <a:p>
            <a:pPr algn="ctr">
              <a:lnSpc>
                <a:spcPct val="120000"/>
              </a:lnSpc>
            </a:pPr>
            <a:endParaRPr/>
          </a:p>
        </p:txBody>
      </p:sp>
      <p:sp>
        <p:nvSpPr>
          <p:cNvPr id="1948" name="直線コネクタ 9"/>
          <p:cNvSpPr/>
          <p:nvPr/>
        </p:nvSpPr>
        <p:spPr>
          <a:xfrm>
            <a:off x="2623106" y="5638555"/>
            <a:ext cx="13040201" cy="1"/>
          </a:xfrm>
          <a:prstGeom prst="line">
            <a:avLst/>
          </a:prstGeom>
          <a:ln w="12700">
            <a:solidFill>
              <a:schemeClr val="accent1"/>
            </a:solidFill>
          </a:ln>
        </p:spPr>
        <p:txBody>
          <a:bodyPr lIns="45719" rIns="45719"/>
          <a:lstStyle/>
          <a:p>
            <a:endParaRPr/>
          </a:p>
        </p:txBody>
      </p:sp>
    </p:spTree>
  </p:cSld>
  <p:clrMapOvr>
    <a:masterClrMapping/>
  </p:clrMapOvr>
  <p:transition spd="med"/>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tx">
  <p:cSld name="Presenter">
    <p:spTree>
      <p:nvGrpSpPr>
        <p:cNvPr id="1" name=""/>
        <p:cNvGrpSpPr/>
        <p:nvPr/>
      </p:nvGrpSpPr>
      <p:grpSpPr>
        <a:xfrm>
          <a:off x="0" y="0"/>
          <a:ext cx="0" cy="0"/>
          <a:chOff x="0" y="0"/>
          <a:chExt cx="0" cy="0"/>
        </a:xfrm>
      </p:grpSpPr>
      <p:sp>
        <p:nvSpPr>
          <p:cNvPr id="1955" name="直線コネクタ 12"/>
          <p:cNvSpPr/>
          <p:nvPr/>
        </p:nvSpPr>
        <p:spPr>
          <a:xfrm flipV="1">
            <a:off x="17289110" y="9508984"/>
            <a:ext cx="1" cy="778016"/>
          </a:xfrm>
          <a:prstGeom prst="line">
            <a:avLst/>
          </a:prstGeom>
          <a:ln w="12700">
            <a:solidFill>
              <a:schemeClr val="accent1"/>
            </a:solidFill>
          </a:ln>
        </p:spPr>
        <p:txBody>
          <a:bodyPr lIns="45719" rIns="45719"/>
          <a:lstStyle/>
          <a:p>
            <a:endParaRPr/>
          </a:p>
        </p:txBody>
      </p:sp>
      <p:sp>
        <p:nvSpPr>
          <p:cNvPr id="1956" name="直角三角形 7"/>
          <p:cNvSpPr/>
          <p:nvPr/>
        </p:nvSpPr>
        <p:spPr>
          <a:xfrm rot="10800000">
            <a:off x="16421955" y="-1370"/>
            <a:ext cx="1864459" cy="2350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1957" name="直角三角形 9"/>
          <p:cNvSpPr/>
          <p:nvPr/>
        </p:nvSpPr>
        <p:spPr>
          <a:xfrm rot="10800000">
            <a:off x="14212397" y="-1371"/>
            <a:ext cx="4095456" cy="1949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1958" name="幻燈片編號"/>
          <p:cNvSpPr txBox="1">
            <a:spLocks noGrp="1"/>
          </p:cNvSpPr>
          <p:nvPr>
            <p:ph type="sldNum" sz="quarter" idx="2"/>
          </p:nvPr>
        </p:nvSpPr>
        <p:spPr>
          <a:xfrm>
            <a:off x="17371930" y="9542273"/>
            <a:ext cx="626430" cy="645877"/>
          </a:xfrm>
          <a:prstGeom prst="rect">
            <a:avLst/>
          </a:prstGeom>
        </p:spPr>
        <p:txBody>
          <a:bodyPr lIns="81637" tIns="81637" rIns="81637" bIns="81637"/>
          <a:lstStyle>
            <a:lvl1pPr algn="l">
              <a:defRPr sz="3200">
                <a:solidFill>
                  <a:srgbClr val="A2A2A2"/>
                </a:solidFill>
                <a:latin typeface="Roboto Condensed Light"/>
                <a:ea typeface="Roboto Condensed Light"/>
                <a:cs typeface="Roboto Condensed Light"/>
                <a:sym typeface="Roboto Condensed Light"/>
              </a:defRPr>
            </a:lvl1pPr>
          </a:lstStyle>
          <a:p>
            <a:fld id="{86CB4B4D-7CA3-9044-876B-883B54F8677D}" type="slidenum">
              <a:t>‹#›</a:t>
            </a:fld>
            <a:endParaRPr/>
          </a:p>
        </p:txBody>
      </p:sp>
      <p:sp>
        <p:nvSpPr>
          <p:cNvPr id="1959" name="円/楕円 4"/>
          <p:cNvSpPr/>
          <p:nvPr/>
        </p:nvSpPr>
        <p:spPr>
          <a:xfrm>
            <a:off x="772276" y="2173170"/>
            <a:ext cx="5809080" cy="5809585"/>
          </a:xfrm>
          <a:prstGeom prst="ellipse">
            <a:avLst/>
          </a:prstGeom>
          <a:solidFill>
            <a:srgbClr val="BFF2FF">
              <a:alpha val="14000"/>
            </a:srgbClr>
          </a:solidFill>
          <a:ln w="12700">
            <a:solidFill>
              <a:schemeClr val="accent1"/>
            </a:solidFill>
            <a:prstDash val="dash"/>
          </a:ln>
        </p:spPr>
        <p:txBody>
          <a:bodyPr lIns="45719" rIns="45719" anchor="ctr"/>
          <a:lstStyle/>
          <a:p>
            <a:pPr algn="ctr">
              <a:defRPr sz="2400">
                <a:latin typeface="Roboto Condensed Light"/>
                <a:ea typeface="Roboto Condensed Light"/>
                <a:cs typeface="Roboto Condensed Light"/>
                <a:sym typeface="Roboto Condensed Light"/>
              </a:defRPr>
            </a:pPr>
            <a:endParaRPr/>
          </a:p>
        </p:txBody>
      </p:sp>
      <p:sp>
        <p:nvSpPr>
          <p:cNvPr id="1960" name="図プレースホルダー 9"/>
          <p:cNvSpPr>
            <a:spLocks noGrp="1"/>
          </p:cNvSpPr>
          <p:nvPr>
            <p:ph type="pic" sz="quarter" idx="13"/>
          </p:nvPr>
        </p:nvSpPr>
        <p:spPr>
          <a:xfrm>
            <a:off x="963207" y="2364117"/>
            <a:ext cx="5427218" cy="5427689"/>
          </a:xfrm>
          <a:prstGeom prst="rect">
            <a:avLst/>
          </a:prstGeom>
        </p:spPr>
        <p:txBody>
          <a:bodyPr lIns="91439" rIns="91439">
            <a:noAutofit/>
          </a:bodyPr>
          <a:lstStyle/>
          <a:p>
            <a:endParaRPr/>
          </a:p>
        </p:txBody>
      </p:sp>
      <p:sp>
        <p:nvSpPr>
          <p:cNvPr id="1961" name="大標題文字"/>
          <p:cNvSpPr txBox="1">
            <a:spLocks noGrp="1"/>
          </p:cNvSpPr>
          <p:nvPr>
            <p:ph type="title"/>
          </p:nvPr>
        </p:nvSpPr>
        <p:spPr>
          <a:xfrm>
            <a:off x="7117981" y="1768125"/>
            <a:ext cx="10351151" cy="1191125"/>
          </a:xfrm>
          <a:prstGeom prst="rect">
            <a:avLst/>
          </a:prstGeom>
        </p:spPr>
        <p:txBody>
          <a:bodyPr anchor="b">
            <a:normAutofit/>
          </a:bodyPr>
          <a:lstStyle>
            <a:lvl1pPr algn="l">
              <a:defRPr sz="5400" spc="1500">
                <a:solidFill>
                  <a:schemeClr val="accent1"/>
                </a:solidFill>
              </a:defRPr>
            </a:lvl1pPr>
          </a:lstStyle>
          <a:p>
            <a:r>
              <a:t>大標題文字</a:t>
            </a:r>
          </a:p>
        </p:txBody>
      </p:sp>
      <p:sp>
        <p:nvSpPr>
          <p:cNvPr id="1962" name="內文層級一…"/>
          <p:cNvSpPr txBox="1">
            <a:spLocks noGrp="1"/>
          </p:cNvSpPr>
          <p:nvPr>
            <p:ph type="body" sz="quarter" idx="1"/>
          </p:nvPr>
        </p:nvSpPr>
        <p:spPr>
          <a:xfrm>
            <a:off x="7072976" y="2983260"/>
            <a:ext cx="10351151" cy="2565285"/>
          </a:xfrm>
          <a:prstGeom prst="rect">
            <a:avLst/>
          </a:prstGeom>
        </p:spPr>
        <p:txBody>
          <a:bodyPr lIns="81637" tIns="81637" rIns="81637" bIns="81637"/>
          <a:lstStyle>
            <a:lvl1pPr>
              <a:lnSpc>
                <a:spcPct val="120000"/>
              </a:lnSpc>
              <a:spcBef>
                <a:spcPts val="400"/>
              </a:spcBef>
              <a:defRPr sz="2000"/>
            </a:lvl1pPr>
            <a:lvl2pPr marL="1180830" indent="-364453">
              <a:lnSpc>
                <a:spcPct val="120000"/>
              </a:lnSpc>
              <a:spcBef>
                <a:spcPts val="400"/>
              </a:spcBef>
              <a:defRPr sz="2000"/>
            </a:lvl2pPr>
            <a:lvl3pPr marL="1924315" indent="-291562">
              <a:lnSpc>
                <a:spcPct val="120000"/>
              </a:lnSpc>
              <a:spcBef>
                <a:spcPts val="400"/>
              </a:spcBef>
              <a:defRPr sz="2000"/>
            </a:lvl3pPr>
            <a:lvl4pPr marL="2740691" indent="-291562">
              <a:lnSpc>
                <a:spcPct val="120000"/>
              </a:lnSpc>
              <a:spcBef>
                <a:spcPts val="400"/>
              </a:spcBef>
              <a:defRPr sz="2000"/>
            </a:lvl4pPr>
            <a:lvl5pPr marL="3557067" indent="-291562">
              <a:lnSpc>
                <a:spcPct val="120000"/>
              </a:lnSpc>
              <a:spcBef>
                <a:spcPts val="400"/>
              </a:spcBef>
              <a:defRPr sz="2000"/>
            </a:lvl5pPr>
          </a:lstStyle>
          <a:p>
            <a:r>
              <a:t>內文層級一</a:t>
            </a:r>
          </a:p>
          <a:p>
            <a:pPr lvl="1"/>
            <a:r>
              <a:t>內文層級二</a:t>
            </a:r>
          </a:p>
          <a:p>
            <a:pPr lvl="2"/>
            <a:r>
              <a:t>內文層級三</a:t>
            </a:r>
          </a:p>
          <a:p>
            <a:pPr lvl="3"/>
            <a:r>
              <a:t>內文層級四</a:t>
            </a:r>
          </a:p>
          <a:p>
            <a:pPr lvl="4"/>
            <a:r>
              <a:t>內文層級五</a:t>
            </a:r>
          </a:p>
        </p:txBody>
      </p:sp>
    </p:spTree>
  </p:cSld>
  <p:clrMapOvr>
    <a:masterClrMapping/>
  </p:clrMapOvr>
  <p:transition spd="med"/>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type="tx">
  <p:cSld name="Presenter 2">
    <p:spTree>
      <p:nvGrpSpPr>
        <p:cNvPr id="1" name=""/>
        <p:cNvGrpSpPr/>
        <p:nvPr/>
      </p:nvGrpSpPr>
      <p:grpSpPr>
        <a:xfrm>
          <a:off x="0" y="0"/>
          <a:ext cx="0" cy="0"/>
          <a:chOff x="0" y="0"/>
          <a:chExt cx="0" cy="0"/>
        </a:xfrm>
      </p:grpSpPr>
      <p:sp>
        <p:nvSpPr>
          <p:cNvPr id="1969" name="直線コネクタ 12"/>
          <p:cNvSpPr/>
          <p:nvPr/>
        </p:nvSpPr>
        <p:spPr>
          <a:xfrm flipV="1">
            <a:off x="17289110" y="9508984"/>
            <a:ext cx="1" cy="778016"/>
          </a:xfrm>
          <a:prstGeom prst="line">
            <a:avLst/>
          </a:prstGeom>
          <a:ln w="12700">
            <a:solidFill>
              <a:schemeClr val="accent1"/>
            </a:solidFill>
          </a:ln>
        </p:spPr>
        <p:txBody>
          <a:bodyPr lIns="45719" rIns="45719"/>
          <a:lstStyle/>
          <a:p>
            <a:endParaRPr/>
          </a:p>
        </p:txBody>
      </p:sp>
      <p:sp>
        <p:nvSpPr>
          <p:cNvPr id="1970" name="直角三角形 7"/>
          <p:cNvSpPr/>
          <p:nvPr/>
        </p:nvSpPr>
        <p:spPr>
          <a:xfrm rot="10800000">
            <a:off x="16421955" y="-1370"/>
            <a:ext cx="1864459" cy="2350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1971" name="直角三角形 9"/>
          <p:cNvSpPr/>
          <p:nvPr/>
        </p:nvSpPr>
        <p:spPr>
          <a:xfrm rot="10800000">
            <a:off x="14212397" y="-1371"/>
            <a:ext cx="4095456" cy="1949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1972" name="正方形/長方形 13"/>
          <p:cNvSpPr/>
          <p:nvPr/>
        </p:nvSpPr>
        <p:spPr>
          <a:xfrm>
            <a:off x="-1" y="0"/>
            <a:ext cx="3676817" cy="10287000"/>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1973" name="幻燈片編號"/>
          <p:cNvSpPr txBox="1">
            <a:spLocks noGrp="1"/>
          </p:cNvSpPr>
          <p:nvPr>
            <p:ph type="sldNum" sz="quarter" idx="2"/>
          </p:nvPr>
        </p:nvSpPr>
        <p:spPr>
          <a:xfrm>
            <a:off x="17371930" y="9542273"/>
            <a:ext cx="626430" cy="645877"/>
          </a:xfrm>
          <a:prstGeom prst="rect">
            <a:avLst/>
          </a:prstGeom>
        </p:spPr>
        <p:txBody>
          <a:bodyPr lIns="81637" tIns="81637" rIns="81637" bIns="81637"/>
          <a:lstStyle>
            <a:lvl1pPr algn="l">
              <a:defRPr sz="3200">
                <a:solidFill>
                  <a:srgbClr val="A2A2A2"/>
                </a:solidFill>
                <a:latin typeface="Roboto Condensed Light"/>
                <a:ea typeface="Roboto Condensed Light"/>
                <a:cs typeface="Roboto Condensed Light"/>
                <a:sym typeface="Roboto Condensed Light"/>
              </a:defRPr>
            </a:lvl1pPr>
          </a:lstStyle>
          <a:p>
            <a:fld id="{86CB4B4D-7CA3-9044-876B-883B54F8677D}" type="slidenum">
              <a:t>‹#›</a:t>
            </a:fld>
            <a:endParaRPr/>
          </a:p>
        </p:txBody>
      </p:sp>
      <p:sp>
        <p:nvSpPr>
          <p:cNvPr id="1974" name="円/楕円 4"/>
          <p:cNvSpPr/>
          <p:nvPr/>
        </p:nvSpPr>
        <p:spPr>
          <a:xfrm>
            <a:off x="772276" y="2173170"/>
            <a:ext cx="5809080" cy="5809585"/>
          </a:xfrm>
          <a:prstGeom prst="ellipse">
            <a:avLst/>
          </a:prstGeom>
          <a:solidFill>
            <a:srgbClr val="BFF2FF">
              <a:alpha val="14000"/>
            </a:srgbClr>
          </a:solidFill>
          <a:ln w="12700">
            <a:solidFill>
              <a:schemeClr val="accent1"/>
            </a:solidFill>
            <a:prstDash val="dash"/>
          </a:ln>
        </p:spPr>
        <p:txBody>
          <a:bodyPr lIns="45719" rIns="45719" anchor="ctr"/>
          <a:lstStyle/>
          <a:p>
            <a:pPr algn="ctr">
              <a:defRPr sz="2400">
                <a:latin typeface="Roboto Condensed Light"/>
                <a:ea typeface="Roboto Condensed Light"/>
                <a:cs typeface="Roboto Condensed Light"/>
                <a:sym typeface="Roboto Condensed Light"/>
              </a:defRPr>
            </a:pPr>
            <a:endParaRPr/>
          </a:p>
        </p:txBody>
      </p:sp>
      <p:sp>
        <p:nvSpPr>
          <p:cNvPr id="1975" name="図プレースホルダー 9"/>
          <p:cNvSpPr>
            <a:spLocks noGrp="1"/>
          </p:cNvSpPr>
          <p:nvPr>
            <p:ph type="pic" sz="quarter" idx="13"/>
          </p:nvPr>
        </p:nvSpPr>
        <p:spPr>
          <a:xfrm>
            <a:off x="963207" y="2364117"/>
            <a:ext cx="5427218" cy="5427689"/>
          </a:xfrm>
          <a:prstGeom prst="rect">
            <a:avLst/>
          </a:prstGeom>
        </p:spPr>
        <p:txBody>
          <a:bodyPr lIns="91439" rIns="91439">
            <a:noAutofit/>
          </a:bodyPr>
          <a:lstStyle/>
          <a:p>
            <a:endParaRPr/>
          </a:p>
        </p:txBody>
      </p:sp>
      <p:sp>
        <p:nvSpPr>
          <p:cNvPr id="1976" name="大標題文字"/>
          <p:cNvSpPr txBox="1">
            <a:spLocks noGrp="1"/>
          </p:cNvSpPr>
          <p:nvPr>
            <p:ph type="title"/>
          </p:nvPr>
        </p:nvSpPr>
        <p:spPr>
          <a:xfrm>
            <a:off x="7117981" y="1543099"/>
            <a:ext cx="10351151" cy="1169565"/>
          </a:xfrm>
          <a:prstGeom prst="rect">
            <a:avLst/>
          </a:prstGeom>
        </p:spPr>
        <p:txBody>
          <a:bodyPr anchor="b">
            <a:normAutofit/>
          </a:bodyPr>
          <a:lstStyle>
            <a:lvl1pPr algn="l">
              <a:defRPr sz="5400" spc="1500">
                <a:solidFill>
                  <a:schemeClr val="accent1"/>
                </a:solidFill>
              </a:defRPr>
            </a:lvl1pPr>
          </a:lstStyle>
          <a:p>
            <a:r>
              <a:t>大標題文字</a:t>
            </a:r>
          </a:p>
        </p:txBody>
      </p:sp>
      <p:sp>
        <p:nvSpPr>
          <p:cNvPr id="1977" name="ホームベース 1"/>
          <p:cNvSpPr/>
          <p:nvPr/>
        </p:nvSpPr>
        <p:spPr>
          <a:xfrm>
            <a:off x="7133339" y="3089335"/>
            <a:ext cx="479696" cy="35947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3507" y="0"/>
                </a:lnTo>
                <a:lnTo>
                  <a:pt x="21600" y="10800"/>
                </a:lnTo>
                <a:lnTo>
                  <a:pt x="13507" y="21600"/>
                </a:lnTo>
                <a:lnTo>
                  <a:pt x="0" y="21600"/>
                </a:lnTo>
                <a:close/>
              </a:path>
            </a:pathLst>
          </a:custGeom>
          <a:solidFill>
            <a:schemeClr val="accent1"/>
          </a:solidFill>
          <a:ln w="12700">
            <a:miter lim="400000"/>
          </a:ln>
        </p:spPr>
        <p:txBody>
          <a:bodyPr lIns="45719" rIns="45719" anchor="ctr"/>
          <a:lstStyle/>
          <a:p>
            <a:pPr algn="ctr">
              <a:defRPr>
                <a:solidFill>
                  <a:srgbClr val="FFFFFF"/>
                </a:solidFill>
              </a:defRPr>
            </a:pPr>
            <a:endParaRPr/>
          </a:p>
        </p:txBody>
      </p:sp>
      <p:sp>
        <p:nvSpPr>
          <p:cNvPr id="1978" name="內文層級一…"/>
          <p:cNvSpPr txBox="1">
            <a:spLocks noGrp="1"/>
          </p:cNvSpPr>
          <p:nvPr>
            <p:ph type="body" sz="quarter" idx="1"/>
          </p:nvPr>
        </p:nvSpPr>
        <p:spPr>
          <a:xfrm>
            <a:off x="7613036" y="3472679"/>
            <a:ext cx="9541061" cy="1035116"/>
          </a:xfrm>
          <a:prstGeom prst="rect">
            <a:avLst/>
          </a:prstGeom>
        </p:spPr>
        <p:txBody>
          <a:bodyPr lIns="81637" tIns="81637" rIns="81637" bIns="81637"/>
          <a:lstStyle>
            <a:lvl1pPr>
              <a:lnSpc>
                <a:spcPct val="120000"/>
              </a:lnSpc>
              <a:spcBef>
                <a:spcPts val="400"/>
              </a:spcBef>
              <a:defRPr sz="2000"/>
            </a:lvl1pPr>
            <a:lvl2pPr marL="1180830" indent="-364453">
              <a:lnSpc>
                <a:spcPct val="120000"/>
              </a:lnSpc>
              <a:spcBef>
                <a:spcPts val="400"/>
              </a:spcBef>
              <a:defRPr sz="2000"/>
            </a:lvl2pPr>
            <a:lvl3pPr marL="1924315" indent="-291562">
              <a:lnSpc>
                <a:spcPct val="120000"/>
              </a:lnSpc>
              <a:spcBef>
                <a:spcPts val="400"/>
              </a:spcBef>
              <a:defRPr sz="2000"/>
            </a:lvl3pPr>
            <a:lvl4pPr marL="2740691" indent="-291562">
              <a:lnSpc>
                <a:spcPct val="120000"/>
              </a:lnSpc>
              <a:spcBef>
                <a:spcPts val="400"/>
              </a:spcBef>
              <a:defRPr sz="2000"/>
            </a:lvl4pPr>
            <a:lvl5pPr marL="3557067" indent="-291562">
              <a:lnSpc>
                <a:spcPct val="120000"/>
              </a:lnSpc>
              <a:spcBef>
                <a:spcPts val="400"/>
              </a:spcBef>
              <a:defRPr sz="2000"/>
            </a:lvl5pPr>
          </a:lstStyle>
          <a:p>
            <a:r>
              <a:t>內文層級一</a:t>
            </a:r>
          </a:p>
          <a:p>
            <a:pPr lvl="1"/>
            <a:r>
              <a:t>內文層級二</a:t>
            </a:r>
          </a:p>
          <a:p>
            <a:pPr lvl="2"/>
            <a:r>
              <a:t>內文層級三</a:t>
            </a:r>
          </a:p>
          <a:p>
            <a:pPr lvl="3"/>
            <a:r>
              <a:t>內文層級四</a:t>
            </a:r>
          </a:p>
          <a:p>
            <a:pPr lvl="4"/>
            <a:r>
              <a:t>內文層級五</a:t>
            </a:r>
          </a:p>
        </p:txBody>
      </p:sp>
      <p:sp>
        <p:nvSpPr>
          <p:cNvPr id="1979" name="テキスト プレースホルダー 11"/>
          <p:cNvSpPr>
            <a:spLocks noGrp="1"/>
          </p:cNvSpPr>
          <p:nvPr>
            <p:ph type="body" sz="quarter" idx="14"/>
          </p:nvPr>
        </p:nvSpPr>
        <p:spPr>
          <a:xfrm>
            <a:off x="7613036" y="2893249"/>
            <a:ext cx="9541061" cy="773204"/>
          </a:xfrm>
          <a:prstGeom prst="rect">
            <a:avLst/>
          </a:prstGeom>
        </p:spPr>
        <p:txBody>
          <a:bodyPr lIns="81637" tIns="81637" rIns="81637" bIns="81637"/>
          <a:lstStyle/>
          <a:p>
            <a:pPr>
              <a:lnSpc>
                <a:spcPct val="120000"/>
              </a:lnSpc>
              <a:spcBef>
                <a:spcPts val="700"/>
              </a:spcBef>
              <a:defRPr sz="3200" spc="300">
                <a:solidFill>
                  <a:srgbClr val="3F3F3F"/>
                </a:solidFill>
                <a:latin typeface="Roboto Condensed Light"/>
                <a:ea typeface="Roboto Condensed Light"/>
                <a:cs typeface="Roboto Condensed Light"/>
                <a:sym typeface="Roboto Condensed Light"/>
              </a:defRPr>
            </a:pPr>
            <a:endParaRPr/>
          </a:p>
        </p:txBody>
      </p:sp>
      <p:sp>
        <p:nvSpPr>
          <p:cNvPr id="1980" name="ホームベース 10"/>
          <p:cNvSpPr/>
          <p:nvPr/>
        </p:nvSpPr>
        <p:spPr>
          <a:xfrm>
            <a:off x="7133339" y="4799524"/>
            <a:ext cx="479696" cy="35947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3507" y="0"/>
                </a:lnTo>
                <a:lnTo>
                  <a:pt x="21600" y="10800"/>
                </a:lnTo>
                <a:lnTo>
                  <a:pt x="13507" y="21600"/>
                </a:lnTo>
                <a:lnTo>
                  <a:pt x="0" y="21600"/>
                </a:lnTo>
                <a:close/>
              </a:path>
            </a:pathLst>
          </a:custGeom>
          <a:solidFill>
            <a:schemeClr val="accent1"/>
          </a:solidFill>
          <a:ln w="12700">
            <a:miter lim="400000"/>
          </a:ln>
        </p:spPr>
        <p:txBody>
          <a:bodyPr lIns="45719" rIns="45719" anchor="ctr"/>
          <a:lstStyle/>
          <a:p>
            <a:pPr algn="ctr">
              <a:defRPr>
                <a:solidFill>
                  <a:srgbClr val="FFFFFF"/>
                </a:solidFill>
              </a:defRPr>
            </a:pPr>
            <a:endParaRPr/>
          </a:p>
        </p:txBody>
      </p:sp>
      <p:sp>
        <p:nvSpPr>
          <p:cNvPr id="1981" name="テキスト プレースホルダー 11"/>
          <p:cNvSpPr>
            <a:spLocks noGrp="1"/>
          </p:cNvSpPr>
          <p:nvPr>
            <p:ph type="body" sz="quarter" idx="15"/>
          </p:nvPr>
        </p:nvSpPr>
        <p:spPr>
          <a:xfrm>
            <a:off x="7613036" y="5182870"/>
            <a:ext cx="9541061" cy="1035116"/>
          </a:xfrm>
          <a:prstGeom prst="rect">
            <a:avLst/>
          </a:prstGeom>
        </p:spPr>
        <p:txBody>
          <a:bodyPr lIns="81637" tIns="81637" rIns="81637" bIns="81637"/>
          <a:lstStyle/>
          <a:p>
            <a:pPr>
              <a:lnSpc>
                <a:spcPct val="120000"/>
              </a:lnSpc>
              <a:spcBef>
                <a:spcPts val="400"/>
              </a:spcBef>
              <a:defRPr sz="2000"/>
            </a:pPr>
            <a:endParaRPr/>
          </a:p>
        </p:txBody>
      </p:sp>
      <p:sp>
        <p:nvSpPr>
          <p:cNvPr id="1982" name="テキスト プレースホルダー 11"/>
          <p:cNvSpPr>
            <a:spLocks noGrp="1"/>
          </p:cNvSpPr>
          <p:nvPr>
            <p:ph type="body" sz="quarter" idx="16"/>
          </p:nvPr>
        </p:nvSpPr>
        <p:spPr>
          <a:xfrm>
            <a:off x="7613036" y="4603439"/>
            <a:ext cx="9541061" cy="773204"/>
          </a:xfrm>
          <a:prstGeom prst="rect">
            <a:avLst/>
          </a:prstGeom>
        </p:spPr>
        <p:txBody>
          <a:bodyPr lIns="81637" tIns="81637" rIns="81637" bIns="81637"/>
          <a:lstStyle/>
          <a:p>
            <a:pPr>
              <a:lnSpc>
                <a:spcPct val="120000"/>
              </a:lnSpc>
              <a:spcBef>
                <a:spcPts val="700"/>
              </a:spcBef>
              <a:defRPr sz="3200" spc="300">
                <a:solidFill>
                  <a:srgbClr val="3F3F3F"/>
                </a:solidFill>
                <a:latin typeface="Roboto Condensed Light"/>
                <a:ea typeface="Roboto Condensed Light"/>
                <a:cs typeface="Roboto Condensed Light"/>
                <a:sym typeface="Roboto Condensed Light"/>
              </a:defRPr>
            </a:pPr>
            <a:endParaRPr/>
          </a:p>
        </p:txBody>
      </p:sp>
    </p:spTree>
  </p:cSld>
  <p:clrMapOvr>
    <a:masterClrMapping/>
  </p:clrMapOvr>
  <p:transition spd="med"/>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type="tx">
  <p:cSld name="Presenter 3">
    <p:spTree>
      <p:nvGrpSpPr>
        <p:cNvPr id="1" name=""/>
        <p:cNvGrpSpPr/>
        <p:nvPr/>
      </p:nvGrpSpPr>
      <p:grpSpPr>
        <a:xfrm>
          <a:off x="0" y="0"/>
          <a:ext cx="0" cy="0"/>
          <a:chOff x="0" y="0"/>
          <a:chExt cx="0" cy="0"/>
        </a:xfrm>
      </p:grpSpPr>
      <p:sp>
        <p:nvSpPr>
          <p:cNvPr id="1989" name="直線コネクタ 12"/>
          <p:cNvSpPr/>
          <p:nvPr/>
        </p:nvSpPr>
        <p:spPr>
          <a:xfrm flipV="1">
            <a:off x="17289110" y="9508984"/>
            <a:ext cx="1" cy="778016"/>
          </a:xfrm>
          <a:prstGeom prst="line">
            <a:avLst/>
          </a:prstGeom>
          <a:ln w="12700">
            <a:solidFill>
              <a:schemeClr val="accent1"/>
            </a:solidFill>
          </a:ln>
        </p:spPr>
        <p:txBody>
          <a:bodyPr lIns="45719" rIns="45719"/>
          <a:lstStyle/>
          <a:p>
            <a:endParaRPr/>
          </a:p>
        </p:txBody>
      </p:sp>
      <p:sp>
        <p:nvSpPr>
          <p:cNvPr id="1990" name="直角三角形 7"/>
          <p:cNvSpPr/>
          <p:nvPr/>
        </p:nvSpPr>
        <p:spPr>
          <a:xfrm rot="10800000">
            <a:off x="16421955" y="-1370"/>
            <a:ext cx="1864459" cy="2350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1991" name="直角三角形 9"/>
          <p:cNvSpPr/>
          <p:nvPr/>
        </p:nvSpPr>
        <p:spPr>
          <a:xfrm rot="10800000">
            <a:off x="14212397" y="-1371"/>
            <a:ext cx="4095456" cy="1949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1992" name="正方形/長方形 2"/>
          <p:cNvSpPr/>
          <p:nvPr/>
        </p:nvSpPr>
        <p:spPr>
          <a:xfrm>
            <a:off x="17065166" y="9251884"/>
            <a:ext cx="405046" cy="1035116"/>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1993" name="正方形/長方形 16"/>
          <p:cNvSpPr/>
          <p:nvPr/>
        </p:nvSpPr>
        <p:spPr>
          <a:xfrm>
            <a:off x="-1" y="8204134"/>
            <a:ext cx="18286414" cy="2095501"/>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1994" name="円/楕円 4"/>
          <p:cNvSpPr/>
          <p:nvPr/>
        </p:nvSpPr>
        <p:spPr>
          <a:xfrm>
            <a:off x="772276" y="1271021"/>
            <a:ext cx="5809080" cy="5809586"/>
          </a:xfrm>
          <a:prstGeom prst="ellipse">
            <a:avLst/>
          </a:prstGeom>
          <a:solidFill>
            <a:srgbClr val="BFF2FF">
              <a:alpha val="14000"/>
            </a:srgbClr>
          </a:solidFill>
          <a:ln w="12700">
            <a:solidFill>
              <a:schemeClr val="accent1"/>
            </a:solidFill>
            <a:prstDash val="dash"/>
          </a:ln>
        </p:spPr>
        <p:txBody>
          <a:bodyPr lIns="45719" rIns="45719" anchor="ctr"/>
          <a:lstStyle/>
          <a:p>
            <a:pPr algn="ctr">
              <a:defRPr sz="2400">
                <a:latin typeface="Roboto Condensed Light"/>
                <a:ea typeface="Roboto Condensed Light"/>
                <a:cs typeface="Roboto Condensed Light"/>
                <a:sym typeface="Roboto Condensed Light"/>
              </a:defRPr>
            </a:pPr>
            <a:endParaRPr/>
          </a:p>
        </p:txBody>
      </p:sp>
      <p:sp>
        <p:nvSpPr>
          <p:cNvPr id="1995" name="図プレースホルダー 9"/>
          <p:cNvSpPr>
            <a:spLocks noGrp="1"/>
          </p:cNvSpPr>
          <p:nvPr>
            <p:ph type="pic" sz="quarter" idx="13"/>
          </p:nvPr>
        </p:nvSpPr>
        <p:spPr>
          <a:xfrm>
            <a:off x="963207" y="1461969"/>
            <a:ext cx="5427218" cy="5427690"/>
          </a:xfrm>
          <a:prstGeom prst="rect">
            <a:avLst/>
          </a:prstGeom>
        </p:spPr>
        <p:txBody>
          <a:bodyPr lIns="91439" rIns="91439">
            <a:noAutofit/>
          </a:bodyPr>
          <a:lstStyle/>
          <a:p>
            <a:endParaRPr/>
          </a:p>
        </p:txBody>
      </p:sp>
      <p:sp>
        <p:nvSpPr>
          <p:cNvPr id="1996" name="大標題文字"/>
          <p:cNvSpPr txBox="1">
            <a:spLocks noGrp="1"/>
          </p:cNvSpPr>
          <p:nvPr>
            <p:ph type="title"/>
          </p:nvPr>
        </p:nvSpPr>
        <p:spPr>
          <a:xfrm>
            <a:off x="7117981" y="901251"/>
            <a:ext cx="10351151" cy="1814062"/>
          </a:xfrm>
          <a:prstGeom prst="rect">
            <a:avLst/>
          </a:prstGeom>
        </p:spPr>
        <p:txBody>
          <a:bodyPr anchor="b">
            <a:normAutofit/>
          </a:bodyPr>
          <a:lstStyle>
            <a:lvl1pPr algn="l">
              <a:defRPr sz="9600" spc="600">
                <a:solidFill>
                  <a:schemeClr val="accent1"/>
                </a:solidFill>
              </a:defRPr>
            </a:lvl1pPr>
          </a:lstStyle>
          <a:p>
            <a:r>
              <a:t>大標題文字</a:t>
            </a:r>
          </a:p>
        </p:txBody>
      </p:sp>
      <p:sp>
        <p:nvSpPr>
          <p:cNvPr id="1997" name="內文層級一…"/>
          <p:cNvSpPr txBox="1">
            <a:spLocks noGrp="1"/>
          </p:cNvSpPr>
          <p:nvPr>
            <p:ph type="body" sz="quarter" idx="1"/>
          </p:nvPr>
        </p:nvSpPr>
        <p:spPr>
          <a:xfrm>
            <a:off x="7123775" y="2387209"/>
            <a:ext cx="10345356" cy="990543"/>
          </a:xfrm>
          <a:prstGeom prst="rect">
            <a:avLst/>
          </a:prstGeom>
        </p:spPr>
        <p:txBody>
          <a:bodyPr lIns="81637" tIns="81637" rIns="81637" bIns="81637"/>
          <a:lstStyle>
            <a:lvl1pPr>
              <a:lnSpc>
                <a:spcPct val="120000"/>
              </a:lnSpc>
              <a:spcBef>
                <a:spcPts val="1000"/>
              </a:spcBef>
              <a:defRPr sz="4400" spc="300">
                <a:latin typeface="Roboto Condensed Light"/>
                <a:ea typeface="Roboto Condensed Light"/>
                <a:cs typeface="Roboto Condensed Light"/>
                <a:sym typeface="Roboto Condensed Light"/>
              </a:defRPr>
            </a:lvl1pPr>
            <a:lvl2pPr marL="1618174" indent="-801797">
              <a:lnSpc>
                <a:spcPct val="120000"/>
              </a:lnSpc>
              <a:spcBef>
                <a:spcPts val="1000"/>
              </a:spcBef>
              <a:defRPr sz="4400" spc="300">
                <a:latin typeface="Roboto Condensed Light"/>
                <a:ea typeface="Roboto Condensed Light"/>
                <a:cs typeface="Roboto Condensed Light"/>
                <a:sym typeface="Roboto Condensed Light"/>
              </a:defRPr>
            </a:lvl2pPr>
            <a:lvl3pPr marL="2274191" indent="-641438">
              <a:lnSpc>
                <a:spcPct val="120000"/>
              </a:lnSpc>
              <a:spcBef>
                <a:spcPts val="1000"/>
              </a:spcBef>
              <a:defRPr sz="4400" spc="300">
                <a:latin typeface="Roboto Condensed Light"/>
                <a:ea typeface="Roboto Condensed Light"/>
                <a:cs typeface="Roboto Condensed Light"/>
                <a:sym typeface="Roboto Condensed Light"/>
              </a:defRPr>
            </a:lvl3pPr>
            <a:lvl4pPr marL="3090567" indent="-641438">
              <a:lnSpc>
                <a:spcPct val="120000"/>
              </a:lnSpc>
              <a:spcBef>
                <a:spcPts val="1000"/>
              </a:spcBef>
              <a:defRPr sz="4400" spc="300">
                <a:latin typeface="Roboto Condensed Light"/>
                <a:ea typeface="Roboto Condensed Light"/>
                <a:cs typeface="Roboto Condensed Light"/>
                <a:sym typeface="Roboto Condensed Light"/>
              </a:defRPr>
            </a:lvl4pPr>
            <a:lvl5pPr marL="3906942" indent="-641437">
              <a:lnSpc>
                <a:spcPct val="120000"/>
              </a:lnSpc>
              <a:spcBef>
                <a:spcPts val="1000"/>
              </a:spcBef>
              <a:defRPr sz="4400" spc="300">
                <a:latin typeface="Roboto Condensed Light"/>
                <a:ea typeface="Roboto Condensed Light"/>
                <a:cs typeface="Roboto Condensed Light"/>
                <a:sym typeface="Roboto Condensed Light"/>
              </a:defRPr>
            </a:lvl5pPr>
          </a:lstStyle>
          <a:p>
            <a:r>
              <a:t>內文層級一</a:t>
            </a:r>
          </a:p>
          <a:p>
            <a:pPr lvl="1"/>
            <a:r>
              <a:t>內文層級二</a:t>
            </a:r>
          </a:p>
          <a:p>
            <a:pPr lvl="2"/>
            <a:r>
              <a:t>內文層級三</a:t>
            </a:r>
          </a:p>
          <a:p>
            <a:pPr lvl="3"/>
            <a:r>
              <a:t>內文層級四</a:t>
            </a:r>
          </a:p>
          <a:p>
            <a:pPr lvl="4"/>
            <a:r>
              <a:t>內文層級五</a:t>
            </a:r>
          </a:p>
        </p:txBody>
      </p:sp>
      <p:sp>
        <p:nvSpPr>
          <p:cNvPr id="1998" name="テキスト プレースホルダー 11"/>
          <p:cNvSpPr>
            <a:spLocks noGrp="1"/>
          </p:cNvSpPr>
          <p:nvPr>
            <p:ph type="body" sz="quarter" idx="14"/>
          </p:nvPr>
        </p:nvSpPr>
        <p:spPr>
          <a:xfrm>
            <a:off x="7085676" y="5714551"/>
            <a:ext cx="10351151" cy="1765749"/>
          </a:xfrm>
          <a:prstGeom prst="rect">
            <a:avLst/>
          </a:prstGeom>
        </p:spPr>
        <p:txBody>
          <a:bodyPr lIns="81637" tIns="81637" rIns="81637" bIns="81637"/>
          <a:lstStyle/>
          <a:p>
            <a:pPr>
              <a:lnSpc>
                <a:spcPct val="120000"/>
              </a:lnSpc>
              <a:spcBef>
                <a:spcPts val="400"/>
              </a:spcBef>
              <a:defRPr sz="2000"/>
            </a:pPr>
            <a:endParaRPr/>
          </a:p>
        </p:txBody>
      </p:sp>
      <p:sp>
        <p:nvSpPr>
          <p:cNvPr id="1999" name="円/楕円 1"/>
          <p:cNvSpPr/>
          <p:nvPr/>
        </p:nvSpPr>
        <p:spPr>
          <a:xfrm>
            <a:off x="7150097" y="3515412"/>
            <a:ext cx="1966915" cy="1966915"/>
          </a:xfrm>
          <a:prstGeom prst="ellipse">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2000" name="円/楕円 11"/>
          <p:cNvSpPr/>
          <p:nvPr/>
        </p:nvSpPr>
        <p:spPr>
          <a:xfrm>
            <a:off x="9639297" y="3515411"/>
            <a:ext cx="1966915" cy="1966915"/>
          </a:xfrm>
          <a:prstGeom prst="ellipse">
            <a:avLst/>
          </a:prstGeom>
          <a:solidFill>
            <a:srgbClr val="00728F"/>
          </a:solidFill>
          <a:ln w="12700">
            <a:miter lim="400000"/>
          </a:ln>
        </p:spPr>
        <p:txBody>
          <a:bodyPr lIns="45719" rIns="45719" anchor="ctr"/>
          <a:lstStyle/>
          <a:p>
            <a:pPr algn="ctr">
              <a:defRPr>
                <a:solidFill>
                  <a:srgbClr val="FFFFFF"/>
                </a:solidFill>
              </a:defRPr>
            </a:pPr>
            <a:endParaRPr/>
          </a:p>
        </p:txBody>
      </p:sp>
      <p:sp>
        <p:nvSpPr>
          <p:cNvPr id="2001" name="円/楕円 12"/>
          <p:cNvSpPr/>
          <p:nvPr/>
        </p:nvSpPr>
        <p:spPr>
          <a:xfrm>
            <a:off x="12128497" y="3515411"/>
            <a:ext cx="1966915" cy="1966915"/>
          </a:xfrm>
          <a:prstGeom prst="ellipse">
            <a:avLst/>
          </a:prstGeom>
          <a:solidFill>
            <a:srgbClr val="004C60"/>
          </a:solidFill>
          <a:ln w="12700">
            <a:miter lim="400000"/>
          </a:ln>
        </p:spPr>
        <p:txBody>
          <a:bodyPr lIns="45719" rIns="45719" anchor="ctr"/>
          <a:lstStyle/>
          <a:p>
            <a:pPr algn="ctr">
              <a:defRPr>
                <a:solidFill>
                  <a:srgbClr val="FFFFFF"/>
                </a:solidFill>
              </a:defRPr>
            </a:pPr>
            <a:endParaRPr/>
          </a:p>
        </p:txBody>
      </p:sp>
      <p:sp>
        <p:nvSpPr>
          <p:cNvPr id="2002" name="テキスト プレースホルダー 11"/>
          <p:cNvSpPr>
            <a:spLocks noGrp="1"/>
          </p:cNvSpPr>
          <p:nvPr>
            <p:ph type="body" sz="quarter" idx="15"/>
          </p:nvPr>
        </p:nvSpPr>
        <p:spPr>
          <a:xfrm>
            <a:off x="7276176" y="3996482"/>
            <a:ext cx="1726538" cy="990542"/>
          </a:xfrm>
          <a:prstGeom prst="rect">
            <a:avLst/>
          </a:prstGeom>
        </p:spPr>
        <p:txBody>
          <a:bodyPr lIns="81637" tIns="81637" rIns="81637" bIns="81637" anchor="ctr"/>
          <a:lstStyle/>
          <a:p>
            <a:pPr algn="ctr">
              <a:lnSpc>
                <a:spcPct val="120000"/>
              </a:lnSpc>
              <a:spcBef>
                <a:spcPts val="0"/>
              </a:spcBef>
              <a:defRPr sz="2000">
                <a:solidFill>
                  <a:srgbClr val="FFFFFF"/>
                </a:solidFill>
                <a:latin typeface="Roboto Condensed Light"/>
                <a:ea typeface="Roboto Condensed Light"/>
                <a:cs typeface="Roboto Condensed Light"/>
                <a:sym typeface="Roboto Condensed Light"/>
              </a:defRPr>
            </a:pPr>
            <a:endParaRPr/>
          </a:p>
        </p:txBody>
      </p:sp>
      <p:sp>
        <p:nvSpPr>
          <p:cNvPr id="2003" name="テキスト プレースホルダー 11"/>
          <p:cNvSpPr>
            <a:spLocks noGrp="1"/>
          </p:cNvSpPr>
          <p:nvPr>
            <p:ph type="body" sz="quarter" idx="16"/>
          </p:nvPr>
        </p:nvSpPr>
        <p:spPr>
          <a:xfrm>
            <a:off x="12248684" y="4003597"/>
            <a:ext cx="1726538" cy="990542"/>
          </a:xfrm>
          <a:prstGeom prst="rect">
            <a:avLst/>
          </a:prstGeom>
        </p:spPr>
        <p:txBody>
          <a:bodyPr lIns="81637" tIns="81637" rIns="81637" bIns="81637" anchor="ctr"/>
          <a:lstStyle/>
          <a:p>
            <a:pPr algn="ctr">
              <a:lnSpc>
                <a:spcPct val="120000"/>
              </a:lnSpc>
              <a:spcBef>
                <a:spcPts val="0"/>
              </a:spcBef>
              <a:defRPr sz="2000">
                <a:solidFill>
                  <a:srgbClr val="FFFFFF"/>
                </a:solidFill>
                <a:latin typeface="Roboto Condensed Light"/>
                <a:ea typeface="Roboto Condensed Light"/>
                <a:cs typeface="Roboto Condensed Light"/>
                <a:sym typeface="Roboto Condensed Light"/>
              </a:defRPr>
            </a:pPr>
            <a:endParaRPr/>
          </a:p>
        </p:txBody>
      </p:sp>
      <p:sp>
        <p:nvSpPr>
          <p:cNvPr id="2004" name="テキスト プレースホルダー 11"/>
          <p:cNvSpPr>
            <a:spLocks noGrp="1"/>
          </p:cNvSpPr>
          <p:nvPr>
            <p:ph type="body" sz="quarter" idx="17"/>
          </p:nvPr>
        </p:nvSpPr>
        <p:spPr>
          <a:xfrm>
            <a:off x="9759484" y="3998012"/>
            <a:ext cx="1726538" cy="990542"/>
          </a:xfrm>
          <a:prstGeom prst="rect">
            <a:avLst/>
          </a:prstGeom>
        </p:spPr>
        <p:txBody>
          <a:bodyPr lIns="81637" tIns="81637" rIns="81637" bIns="81637" anchor="ctr"/>
          <a:lstStyle/>
          <a:p>
            <a:pPr algn="ctr">
              <a:lnSpc>
                <a:spcPct val="120000"/>
              </a:lnSpc>
              <a:spcBef>
                <a:spcPts val="0"/>
              </a:spcBef>
              <a:defRPr sz="2000">
                <a:solidFill>
                  <a:srgbClr val="FFFFFF"/>
                </a:solidFill>
                <a:latin typeface="Roboto Condensed Light"/>
                <a:ea typeface="Roboto Condensed Light"/>
                <a:cs typeface="Roboto Condensed Light"/>
                <a:sym typeface="Roboto Condensed Light"/>
              </a:defRPr>
            </a:pPr>
            <a:endParaRPr/>
          </a:p>
        </p:txBody>
      </p:sp>
      <p:sp>
        <p:nvSpPr>
          <p:cNvPr id="2005" name="図プレースホルダー 7"/>
          <p:cNvSpPr>
            <a:spLocks noGrp="1"/>
          </p:cNvSpPr>
          <p:nvPr>
            <p:ph type="pic" sz="quarter" idx="18"/>
          </p:nvPr>
        </p:nvSpPr>
        <p:spPr>
          <a:xfrm>
            <a:off x="3286147" y="8711103"/>
            <a:ext cx="836738" cy="836738"/>
          </a:xfrm>
          <a:prstGeom prst="rect">
            <a:avLst/>
          </a:prstGeom>
        </p:spPr>
        <p:txBody>
          <a:bodyPr lIns="91439" rIns="91439">
            <a:noAutofit/>
          </a:bodyPr>
          <a:lstStyle/>
          <a:p>
            <a:endParaRPr/>
          </a:p>
        </p:txBody>
      </p:sp>
      <p:sp>
        <p:nvSpPr>
          <p:cNvPr id="2006" name="テキスト プレースホルダー 11"/>
          <p:cNvSpPr>
            <a:spLocks noGrp="1"/>
          </p:cNvSpPr>
          <p:nvPr>
            <p:ph type="body" sz="quarter" idx="19"/>
          </p:nvPr>
        </p:nvSpPr>
        <p:spPr>
          <a:xfrm>
            <a:off x="4120246" y="8622204"/>
            <a:ext cx="3169455" cy="1054101"/>
          </a:xfrm>
          <a:prstGeom prst="rect">
            <a:avLst/>
          </a:prstGeom>
        </p:spPr>
        <p:txBody>
          <a:bodyPr lIns="81637" tIns="81637" rIns="81637" bIns="81637" anchor="ctr"/>
          <a:lstStyle/>
          <a:p>
            <a:pPr>
              <a:lnSpc>
                <a:spcPct val="120000"/>
              </a:lnSpc>
              <a:spcBef>
                <a:spcPts val="0"/>
              </a:spcBef>
              <a:defRPr sz="1800">
                <a:solidFill>
                  <a:srgbClr val="FFFFFF"/>
                </a:solidFill>
              </a:defRPr>
            </a:pPr>
            <a:endParaRPr/>
          </a:p>
        </p:txBody>
      </p:sp>
      <p:sp>
        <p:nvSpPr>
          <p:cNvPr id="2007" name="図プレースホルダー 7"/>
          <p:cNvSpPr>
            <a:spLocks noGrp="1"/>
          </p:cNvSpPr>
          <p:nvPr>
            <p:ph type="pic" sz="quarter" idx="20"/>
          </p:nvPr>
        </p:nvSpPr>
        <p:spPr>
          <a:xfrm>
            <a:off x="7656617" y="8711103"/>
            <a:ext cx="836738" cy="836738"/>
          </a:xfrm>
          <a:prstGeom prst="rect">
            <a:avLst/>
          </a:prstGeom>
        </p:spPr>
        <p:txBody>
          <a:bodyPr lIns="91439" rIns="91439">
            <a:noAutofit/>
          </a:bodyPr>
          <a:lstStyle/>
          <a:p>
            <a:endParaRPr/>
          </a:p>
        </p:txBody>
      </p:sp>
      <p:sp>
        <p:nvSpPr>
          <p:cNvPr id="2008" name="テキスト プレースホルダー 11"/>
          <p:cNvSpPr>
            <a:spLocks noGrp="1"/>
          </p:cNvSpPr>
          <p:nvPr>
            <p:ph type="body" sz="quarter" idx="21"/>
          </p:nvPr>
        </p:nvSpPr>
        <p:spPr>
          <a:xfrm>
            <a:off x="8490716" y="8634904"/>
            <a:ext cx="3169455" cy="1054101"/>
          </a:xfrm>
          <a:prstGeom prst="rect">
            <a:avLst/>
          </a:prstGeom>
        </p:spPr>
        <p:txBody>
          <a:bodyPr lIns="81637" tIns="81637" rIns="81637" bIns="81637" anchor="ctr"/>
          <a:lstStyle/>
          <a:p>
            <a:pPr>
              <a:lnSpc>
                <a:spcPct val="120000"/>
              </a:lnSpc>
              <a:spcBef>
                <a:spcPts val="0"/>
              </a:spcBef>
              <a:defRPr sz="1800">
                <a:solidFill>
                  <a:srgbClr val="FFFFFF"/>
                </a:solidFill>
              </a:defRPr>
            </a:pPr>
            <a:endParaRPr/>
          </a:p>
        </p:txBody>
      </p:sp>
      <p:sp>
        <p:nvSpPr>
          <p:cNvPr id="2009" name="図プレースホルダー 7"/>
          <p:cNvSpPr>
            <a:spLocks noGrp="1"/>
          </p:cNvSpPr>
          <p:nvPr>
            <p:ph type="pic" sz="quarter" idx="22"/>
          </p:nvPr>
        </p:nvSpPr>
        <p:spPr>
          <a:xfrm>
            <a:off x="12025417" y="8711103"/>
            <a:ext cx="836738" cy="836738"/>
          </a:xfrm>
          <a:prstGeom prst="rect">
            <a:avLst/>
          </a:prstGeom>
        </p:spPr>
        <p:txBody>
          <a:bodyPr lIns="91439" rIns="91439">
            <a:noAutofit/>
          </a:bodyPr>
          <a:lstStyle/>
          <a:p>
            <a:endParaRPr/>
          </a:p>
        </p:txBody>
      </p:sp>
      <p:sp>
        <p:nvSpPr>
          <p:cNvPr id="2010" name="テキスト プレースホルダー 11"/>
          <p:cNvSpPr>
            <a:spLocks noGrp="1"/>
          </p:cNvSpPr>
          <p:nvPr>
            <p:ph type="body" sz="quarter" idx="23"/>
          </p:nvPr>
        </p:nvSpPr>
        <p:spPr>
          <a:xfrm>
            <a:off x="12859516" y="8622204"/>
            <a:ext cx="3169455" cy="1054101"/>
          </a:xfrm>
          <a:prstGeom prst="rect">
            <a:avLst/>
          </a:prstGeom>
        </p:spPr>
        <p:txBody>
          <a:bodyPr lIns="81637" tIns="81637" rIns="81637" bIns="81637" anchor="ctr"/>
          <a:lstStyle/>
          <a:p>
            <a:pPr>
              <a:lnSpc>
                <a:spcPct val="120000"/>
              </a:lnSpc>
              <a:spcBef>
                <a:spcPts val="0"/>
              </a:spcBef>
              <a:defRPr sz="1800">
                <a:solidFill>
                  <a:srgbClr val="FFFFFF"/>
                </a:solidFill>
              </a:defRPr>
            </a:pPr>
            <a:endParaRPr/>
          </a:p>
        </p:txBody>
      </p:sp>
      <p:sp>
        <p:nvSpPr>
          <p:cNvPr id="2011"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type="tx">
  <p:cSld name="President">
    <p:spTree>
      <p:nvGrpSpPr>
        <p:cNvPr id="1" name=""/>
        <p:cNvGrpSpPr/>
        <p:nvPr/>
      </p:nvGrpSpPr>
      <p:grpSpPr>
        <a:xfrm>
          <a:off x="0" y="0"/>
          <a:ext cx="0" cy="0"/>
          <a:chOff x="0" y="0"/>
          <a:chExt cx="0" cy="0"/>
        </a:xfrm>
      </p:grpSpPr>
      <p:sp>
        <p:nvSpPr>
          <p:cNvPr id="2018" name="直線コネクタ 12"/>
          <p:cNvSpPr/>
          <p:nvPr/>
        </p:nvSpPr>
        <p:spPr>
          <a:xfrm flipV="1">
            <a:off x="17289110" y="9508984"/>
            <a:ext cx="1" cy="778016"/>
          </a:xfrm>
          <a:prstGeom prst="line">
            <a:avLst/>
          </a:prstGeom>
          <a:ln w="12700">
            <a:solidFill>
              <a:schemeClr val="accent1"/>
            </a:solidFill>
          </a:ln>
        </p:spPr>
        <p:txBody>
          <a:bodyPr lIns="45719" rIns="45719"/>
          <a:lstStyle/>
          <a:p>
            <a:endParaRPr/>
          </a:p>
        </p:txBody>
      </p:sp>
      <p:sp>
        <p:nvSpPr>
          <p:cNvPr id="2019" name="直角三角形 7"/>
          <p:cNvSpPr/>
          <p:nvPr/>
        </p:nvSpPr>
        <p:spPr>
          <a:xfrm rot="10800000">
            <a:off x="16421955" y="-1370"/>
            <a:ext cx="1864459" cy="2350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2020" name="直角三角形 9"/>
          <p:cNvSpPr/>
          <p:nvPr/>
        </p:nvSpPr>
        <p:spPr>
          <a:xfrm rot="10800000">
            <a:off x="14212397" y="-1371"/>
            <a:ext cx="4095456" cy="1949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2021" name="幻燈片編號"/>
          <p:cNvSpPr txBox="1">
            <a:spLocks noGrp="1"/>
          </p:cNvSpPr>
          <p:nvPr>
            <p:ph type="sldNum" sz="quarter" idx="2"/>
          </p:nvPr>
        </p:nvSpPr>
        <p:spPr>
          <a:xfrm>
            <a:off x="17371930" y="9542273"/>
            <a:ext cx="626430" cy="645877"/>
          </a:xfrm>
          <a:prstGeom prst="rect">
            <a:avLst/>
          </a:prstGeom>
        </p:spPr>
        <p:txBody>
          <a:bodyPr lIns="81637" tIns="81637" rIns="81637" bIns="81637"/>
          <a:lstStyle>
            <a:lvl1pPr algn="l">
              <a:defRPr sz="3200">
                <a:solidFill>
                  <a:srgbClr val="A2A2A2"/>
                </a:solidFill>
                <a:latin typeface="Roboto Condensed Light"/>
                <a:ea typeface="Roboto Condensed Light"/>
                <a:cs typeface="Roboto Condensed Light"/>
                <a:sym typeface="Roboto Condensed Light"/>
              </a:defRPr>
            </a:lvl1pPr>
          </a:lstStyle>
          <a:p>
            <a:fld id="{86CB4B4D-7CA3-9044-876B-883B54F8677D}" type="slidenum">
              <a:t>‹#›</a:t>
            </a:fld>
            <a:endParaRPr/>
          </a:p>
        </p:txBody>
      </p:sp>
      <p:sp>
        <p:nvSpPr>
          <p:cNvPr id="2022" name="大標題文字"/>
          <p:cNvSpPr txBox="1">
            <a:spLocks noGrp="1"/>
          </p:cNvSpPr>
          <p:nvPr>
            <p:ph type="title"/>
          </p:nvPr>
        </p:nvSpPr>
        <p:spPr>
          <a:xfrm>
            <a:off x="862286" y="5593550"/>
            <a:ext cx="16606846" cy="1011106"/>
          </a:xfrm>
          <a:prstGeom prst="rect">
            <a:avLst/>
          </a:prstGeom>
        </p:spPr>
        <p:txBody>
          <a:bodyPr anchor="b">
            <a:normAutofit/>
          </a:bodyPr>
          <a:lstStyle>
            <a:lvl1pPr>
              <a:defRPr sz="5400" spc="1500">
                <a:solidFill>
                  <a:schemeClr val="accent1"/>
                </a:solidFill>
              </a:defRPr>
            </a:lvl1pPr>
          </a:lstStyle>
          <a:p>
            <a:r>
              <a:t>大標題文字</a:t>
            </a:r>
          </a:p>
        </p:txBody>
      </p:sp>
      <p:sp>
        <p:nvSpPr>
          <p:cNvPr id="2023" name="內文層級一…"/>
          <p:cNvSpPr txBox="1">
            <a:spLocks noGrp="1"/>
          </p:cNvSpPr>
          <p:nvPr>
            <p:ph type="body" sz="quarter" idx="1"/>
          </p:nvPr>
        </p:nvSpPr>
        <p:spPr>
          <a:xfrm>
            <a:off x="2623105" y="7573771"/>
            <a:ext cx="13040201" cy="1530169"/>
          </a:xfrm>
          <a:prstGeom prst="rect">
            <a:avLst/>
          </a:prstGeom>
        </p:spPr>
        <p:txBody>
          <a:bodyPr lIns="81637" tIns="81637" rIns="81637" bIns="81637"/>
          <a:lstStyle>
            <a:lvl1pPr algn="ctr">
              <a:lnSpc>
                <a:spcPct val="120000"/>
              </a:lnSpc>
              <a:spcBef>
                <a:spcPts val="400"/>
              </a:spcBef>
              <a:defRPr sz="2000"/>
            </a:lvl1pPr>
            <a:lvl2pPr marL="1180830" indent="-364453" algn="ctr">
              <a:lnSpc>
                <a:spcPct val="120000"/>
              </a:lnSpc>
              <a:spcBef>
                <a:spcPts val="400"/>
              </a:spcBef>
              <a:defRPr sz="2000"/>
            </a:lvl2pPr>
            <a:lvl3pPr marL="1924315" indent="-291562" algn="ctr">
              <a:lnSpc>
                <a:spcPct val="120000"/>
              </a:lnSpc>
              <a:spcBef>
                <a:spcPts val="400"/>
              </a:spcBef>
              <a:defRPr sz="2000"/>
            </a:lvl3pPr>
            <a:lvl4pPr marL="2740691" indent="-291562" algn="ctr">
              <a:lnSpc>
                <a:spcPct val="120000"/>
              </a:lnSpc>
              <a:spcBef>
                <a:spcPts val="400"/>
              </a:spcBef>
              <a:defRPr sz="2000"/>
            </a:lvl4pPr>
            <a:lvl5pPr marL="3557067" indent="-291562" algn="ctr">
              <a:lnSpc>
                <a:spcPct val="120000"/>
              </a:lnSpc>
              <a:spcBef>
                <a:spcPts val="400"/>
              </a:spcBef>
              <a:defRPr sz="2000"/>
            </a:lvl5pPr>
          </a:lstStyle>
          <a:p>
            <a:r>
              <a:t>內文層級一</a:t>
            </a:r>
          </a:p>
          <a:p>
            <a:pPr lvl="1"/>
            <a:r>
              <a:t>內文層級二</a:t>
            </a:r>
          </a:p>
          <a:p>
            <a:pPr lvl="2"/>
            <a:r>
              <a:t>內文層級三</a:t>
            </a:r>
          </a:p>
          <a:p>
            <a:pPr lvl="3"/>
            <a:r>
              <a:t>內文層級四</a:t>
            </a:r>
          </a:p>
          <a:p>
            <a:pPr lvl="4"/>
            <a:r>
              <a:t>內文層級五</a:t>
            </a:r>
          </a:p>
        </p:txBody>
      </p:sp>
      <p:sp>
        <p:nvSpPr>
          <p:cNvPr id="2024" name="円/楕円 8"/>
          <p:cNvSpPr/>
          <p:nvPr/>
        </p:nvSpPr>
        <p:spPr>
          <a:xfrm>
            <a:off x="6802945" y="777991"/>
            <a:ext cx="4631887" cy="4632288"/>
          </a:xfrm>
          <a:prstGeom prst="ellipse">
            <a:avLst/>
          </a:prstGeom>
          <a:solidFill>
            <a:srgbClr val="BFF2FF">
              <a:alpha val="14000"/>
            </a:srgbClr>
          </a:solidFill>
          <a:ln w="12700">
            <a:solidFill>
              <a:schemeClr val="accent1"/>
            </a:solidFill>
            <a:prstDash val="dash"/>
          </a:ln>
        </p:spPr>
        <p:txBody>
          <a:bodyPr lIns="45719" rIns="45719" anchor="ctr"/>
          <a:lstStyle/>
          <a:p>
            <a:pPr algn="ctr">
              <a:defRPr sz="2400">
                <a:latin typeface="Roboto Condensed Light"/>
                <a:ea typeface="Roboto Condensed Light"/>
                <a:cs typeface="Roboto Condensed Light"/>
                <a:sym typeface="Roboto Condensed Light"/>
              </a:defRPr>
            </a:pPr>
            <a:endParaRPr/>
          </a:p>
        </p:txBody>
      </p:sp>
      <p:sp>
        <p:nvSpPr>
          <p:cNvPr id="2025" name="図プレースホルダー 9"/>
          <p:cNvSpPr>
            <a:spLocks noGrp="1"/>
          </p:cNvSpPr>
          <p:nvPr>
            <p:ph type="pic" sz="quarter" idx="13"/>
          </p:nvPr>
        </p:nvSpPr>
        <p:spPr>
          <a:xfrm>
            <a:off x="7005046" y="980110"/>
            <a:ext cx="4227687" cy="4228052"/>
          </a:xfrm>
          <a:prstGeom prst="rect">
            <a:avLst/>
          </a:prstGeom>
        </p:spPr>
        <p:txBody>
          <a:bodyPr lIns="91439" rIns="91439">
            <a:noAutofit/>
          </a:bodyPr>
          <a:lstStyle/>
          <a:p>
            <a:endParaRPr/>
          </a:p>
        </p:txBody>
      </p:sp>
      <p:sp>
        <p:nvSpPr>
          <p:cNvPr id="2026" name="テキスト プレースホルダー 11"/>
          <p:cNvSpPr>
            <a:spLocks noGrp="1"/>
          </p:cNvSpPr>
          <p:nvPr>
            <p:ph type="body" sz="quarter" idx="14"/>
          </p:nvPr>
        </p:nvSpPr>
        <p:spPr>
          <a:xfrm>
            <a:off x="2594582" y="6493650"/>
            <a:ext cx="13097249" cy="773204"/>
          </a:xfrm>
          <a:prstGeom prst="rect">
            <a:avLst/>
          </a:prstGeom>
        </p:spPr>
        <p:txBody>
          <a:bodyPr lIns="81637" tIns="81637" rIns="81637" bIns="81637"/>
          <a:lstStyle/>
          <a:p>
            <a:pPr algn="ctr">
              <a:lnSpc>
                <a:spcPct val="120000"/>
              </a:lnSpc>
              <a:spcBef>
                <a:spcPts val="700"/>
              </a:spcBef>
              <a:defRPr sz="3200" spc="300">
                <a:solidFill>
                  <a:srgbClr val="3F3F3F"/>
                </a:solidFill>
                <a:latin typeface="Roboto Condensed Light"/>
                <a:ea typeface="Roboto Condensed Light"/>
                <a:cs typeface="Roboto Condensed Light"/>
                <a:sym typeface="Roboto Condensed Light"/>
              </a:defRPr>
            </a:pPr>
            <a:endParaRPr/>
          </a:p>
        </p:txBody>
      </p:sp>
      <p:sp>
        <p:nvSpPr>
          <p:cNvPr id="2027" name="直線コネクタ 11"/>
          <p:cNvSpPr/>
          <p:nvPr/>
        </p:nvSpPr>
        <p:spPr>
          <a:xfrm>
            <a:off x="2623106" y="7393750"/>
            <a:ext cx="13040201" cy="1"/>
          </a:xfrm>
          <a:prstGeom prst="line">
            <a:avLst/>
          </a:prstGeom>
          <a:ln w="12700">
            <a:solidFill>
              <a:schemeClr val="accent1"/>
            </a:solidFill>
          </a:ln>
        </p:spPr>
        <p:txBody>
          <a:bodyPr lIns="45719" rIns="45719"/>
          <a:lstStyle/>
          <a:p>
            <a:endParaRPr/>
          </a:p>
        </p:txBody>
      </p:sp>
    </p:spTree>
  </p:cSld>
  <p:clrMapOvr>
    <a:masterClrMapping/>
  </p:clrMapOvr>
  <p:transition spd="med"/>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tx">
  <p:cSld name="Title and Text">
    <p:spTree>
      <p:nvGrpSpPr>
        <p:cNvPr id="1" name=""/>
        <p:cNvGrpSpPr/>
        <p:nvPr/>
      </p:nvGrpSpPr>
      <p:grpSpPr>
        <a:xfrm>
          <a:off x="0" y="0"/>
          <a:ext cx="0" cy="0"/>
          <a:chOff x="0" y="0"/>
          <a:chExt cx="0" cy="0"/>
        </a:xfrm>
      </p:grpSpPr>
      <p:sp>
        <p:nvSpPr>
          <p:cNvPr id="2034" name="直角三角形 7"/>
          <p:cNvSpPr/>
          <p:nvPr/>
        </p:nvSpPr>
        <p:spPr>
          <a:xfrm rot="10800000">
            <a:off x="16421955" y="-1370"/>
            <a:ext cx="1864459" cy="2350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2035" name="直角三角形 9"/>
          <p:cNvSpPr/>
          <p:nvPr/>
        </p:nvSpPr>
        <p:spPr>
          <a:xfrm rot="10800000">
            <a:off x="14212397" y="-1371"/>
            <a:ext cx="4095456" cy="1949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2036" name="幻燈片編號"/>
          <p:cNvSpPr txBox="1">
            <a:spLocks noGrp="1"/>
          </p:cNvSpPr>
          <p:nvPr>
            <p:ph type="sldNum" sz="quarter" idx="2"/>
          </p:nvPr>
        </p:nvSpPr>
        <p:spPr>
          <a:xfrm>
            <a:off x="17371930" y="9542273"/>
            <a:ext cx="626430" cy="645877"/>
          </a:xfrm>
          <a:prstGeom prst="rect">
            <a:avLst/>
          </a:prstGeom>
        </p:spPr>
        <p:txBody>
          <a:bodyPr lIns="81637" tIns="81637" rIns="81637" bIns="81637"/>
          <a:lstStyle>
            <a:lvl1pPr algn="l">
              <a:defRPr sz="3200">
                <a:solidFill>
                  <a:srgbClr val="A2A2A2"/>
                </a:solidFill>
                <a:latin typeface="Roboto Condensed Light"/>
                <a:ea typeface="Roboto Condensed Light"/>
                <a:cs typeface="Roboto Condensed Light"/>
                <a:sym typeface="Roboto Condensed Light"/>
              </a:defRPr>
            </a:lvl1pPr>
          </a:lstStyle>
          <a:p>
            <a:fld id="{86CB4B4D-7CA3-9044-876B-883B54F8677D}" type="slidenum">
              <a:t>‹#›</a:t>
            </a:fld>
            <a:endParaRPr/>
          </a:p>
        </p:txBody>
      </p:sp>
      <p:sp>
        <p:nvSpPr>
          <p:cNvPr id="2037" name="大標題文字"/>
          <p:cNvSpPr txBox="1">
            <a:spLocks noGrp="1"/>
          </p:cNvSpPr>
          <p:nvPr>
            <p:ph type="title"/>
          </p:nvPr>
        </p:nvSpPr>
        <p:spPr>
          <a:xfrm>
            <a:off x="547252" y="3343300"/>
            <a:ext cx="7470831" cy="3555395"/>
          </a:xfrm>
          <a:prstGeom prst="rect">
            <a:avLst/>
          </a:prstGeom>
        </p:spPr>
        <p:txBody>
          <a:bodyPr>
            <a:normAutofit/>
          </a:bodyPr>
          <a:lstStyle>
            <a:lvl1pPr algn="r">
              <a:lnSpc>
                <a:spcPts val="9000"/>
              </a:lnSpc>
              <a:defRPr sz="9600" spc="600">
                <a:solidFill>
                  <a:schemeClr val="accent1"/>
                </a:solidFill>
              </a:defRPr>
            </a:lvl1pPr>
          </a:lstStyle>
          <a:p>
            <a:r>
              <a:t>大標題文字</a:t>
            </a:r>
          </a:p>
        </p:txBody>
      </p:sp>
      <p:sp>
        <p:nvSpPr>
          <p:cNvPr id="2038" name="正方形/長方形 5"/>
          <p:cNvSpPr/>
          <p:nvPr/>
        </p:nvSpPr>
        <p:spPr>
          <a:xfrm>
            <a:off x="8245164" y="3163279"/>
            <a:ext cx="90011" cy="3555396"/>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2039" name="內文層級一…"/>
          <p:cNvSpPr txBox="1">
            <a:spLocks noGrp="1"/>
          </p:cNvSpPr>
          <p:nvPr>
            <p:ph type="body" sz="quarter" idx="1"/>
          </p:nvPr>
        </p:nvSpPr>
        <p:spPr>
          <a:xfrm>
            <a:off x="8513136" y="3320796"/>
            <a:ext cx="8505946" cy="3240361"/>
          </a:xfrm>
          <a:prstGeom prst="rect">
            <a:avLst/>
          </a:prstGeom>
        </p:spPr>
        <p:txBody>
          <a:bodyPr lIns="81637" tIns="81637" rIns="81637" bIns="81637" anchor="ctr"/>
          <a:lstStyle>
            <a:lvl1pPr>
              <a:lnSpc>
                <a:spcPct val="120000"/>
              </a:lnSpc>
            </a:lvl1pPr>
            <a:lvl2pPr marL="1253721" indent="-437344">
              <a:lnSpc>
                <a:spcPct val="120000"/>
              </a:lnSpc>
            </a:lvl2pPr>
            <a:lvl3pPr marL="1982628" indent="-349875">
              <a:lnSpc>
                <a:spcPct val="120000"/>
              </a:lnSpc>
            </a:lvl3pPr>
            <a:lvl4pPr marL="2799004" indent="-349875">
              <a:lnSpc>
                <a:spcPct val="120000"/>
              </a:lnSpc>
            </a:lvl4pPr>
            <a:lvl5pPr marL="3615380" indent="-349875">
              <a:lnSpc>
                <a:spcPct val="120000"/>
              </a:lnSpc>
            </a:lvl5pPr>
          </a:lstStyle>
          <a:p>
            <a:r>
              <a:t>內文層級一</a:t>
            </a:r>
          </a:p>
          <a:p>
            <a:pPr lvl="1"/>
            <a:r>
              <a:t>內文層級二</a:t>
            </a:r>
          </a:p>
          <a:p>
            <a:pPr lvl="2"/>
            <a:r>
              <a:t>內文層級三</a:t>
            </a:r>
          </a:p>
          <a:p>
            <a:pPr lvl="3"/>
            <a:r>
              <a:t>內文層級四</a:t>
            </a:r>
          </a:p>
          <a:p>
            <a:pPr lvl="4"/>
            <a:r>
              <a:t>內文層級五</a:t>
            </a:r>
          </a:p>
        </p:txBody>
      </p:sp>
    </p:spTree>
  </p:cSld>
  <p:clrMapOvr>
    <a:masterClrMapping/>
  </p:clrMapOvr>
  <p:transition spd="med"/>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type="tx">
  <p:cSld name="1 Column 3">
    <p:spTree>
      <p:nvGrpSpPr>
        <p:cNvPr id="1" name=""/>
        <p:cNvGrpSpPr/>
        <p:nvPr/>
      </p:nvGrpSpPr>
      <p:grpSpPr>
        <a:xfrm>
          <a:off x="0" y="0"/>
          <a:ext cx="0" cy="0"/>
          <a:chOff x="0" y="0"/>
          <a:chExt cx="0" cy="0"/>
        </a:xfrm>
      </p:grpSpPr>
      <p:sp>
        <p:nvSpPr>
          <p:cNvPr id="2046" name="直角三角形 7"/>
          <p:cNvSpPr/>
          <p:nvPr/>
        </p:nvSpPr>
        <p:spPr>
          <a:xfrm rot="10800000">
            <a:off x="16421955" y="-1370"/>
            <a:ext cx="1864459" cy="2350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2047" name="直角三角形 9"/>
          <p:cNvSpPr/>
          <p:nvPr/>
        </p:nvSpPr>
        <p:spPr>
          <a:xfrm rot="10800000">
            <a:off x="14212397" y="-1371"/>
            <a:ext cx="4095456" cy="1949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2048" name="內文層級一…"/>
          <p:cNvSpPr txBox="1">
            <a:spLocks noGrp="1"/>
          </p:cNvSpPr>
          <p:nvPr>
            <p:ph type="body" sz="quarter" idx="1"/>
          </p:nvPr>
        </p:nvSpPr>
        <p:spPr>
          <a:xfrm>
            <a:off x="1096311" y="2443200"/>
            <a:ext cx="16057786" cy="1763775"/>
          </a:xfrm>
          <a:prstGeom prst="rect">
            <a:avLst/>
          </a:prstGeom>
        </p:spPr>
        <p:txBody>
          <a:bodyPr lIns="81637" tIns="81637" rIns="81637" bIns="81637" anchor="b"/>
          <a:lstStyle>
            <a:lvl1pPr algn="ctr">
              <a:spcBef>
                <a:spcPts val="1200"/>
              </a:spcBef>
              <a:defRPr sz="5400" spc="1500">
                <a:solidFill>
                  <a:schemeClr val="accent1"/>
                </a:solidFill>
                <a:latin typeface="Roboto Condensed Light"/>
                <a:ea typeface="Roboto Condensed Light"/>
                <a:cs typeface="Roboto Condensed Light"/>
                <a:sym typeface="Roboto Condensed Light"/>
              </a:defRPr>
            </a:lvl1pPr>
            <a:lvl2pPr marL="1800401" indent="-984024" algn="ctr">
              <a:spcBef>
                <a:spcPts val="1200"/>
              </a:spcBef>
              <a:defRPr sz="5400" spc="1500">
                <a:solidFill>
                  <a:schemeClr val="accent1"/>
                </a:solidFill>
                <a:latin typeface="Roboto Condensed Light"/>
                <a:ea typeface="Roboto Condensed Light"/>
                <a:cs typeface="Roboto Condensed Light"/>
                <a:sym typeface="Roboto Condensed Light"/>
              </a:defRPr>
            </a:lvl2pPr>
            <a:lvl3pPr marL="2419972" indent="-787219" algn="ctr">
              <a:spcBef>
                <a:spcPts val="1200"/>
              </a:spcBef>
              <a:defRPr sz="5400" spc="1500">
                <a:solidFill>
                  <a:schemeClr val="accent1"/>
                </a:solidFill>
                <a:latin typeface="Roboto Condensed Light"/>
                <a:ea typeface="Roboto Condensed Light"/>
                <a:cs typeface="Roboto Condensed Light"/>
                <a:sym typeface="Roboto Condensed Light"/>
              </a:defRPr>
            </a:lvl3pPr>
            <a:lvl4pPr marL="3236348" indent="-787219" algn="ctr">
              <a:spcBef>
                <a:spcPts val="1200"/>
              </a:spcBef>
              <a:defRPr sz="5400" spc="1500">
                <a:solidFill>
                  <a:schemeClr val="accent1"/>
                </a:solidFill>
                <a:latin typeface="Roboto Condensed Light"/>
                <a:ea typeface="Roboto Condensed Light"/>
                <a:cs typeface="Roboto Condensed Light"/>
                <a:sym typeface="Roboto Condensed Light"/>
              </a:defRPr>
            </a:lvl4pPr>
            <a:lvl5pPr marL="4052724" indent="-787219" algn="ctr">
              <a:spcBef>
                <a:spcPts val="1200"/>
              </a:spcBef>
              <a:defRPr sz="5400" spc="1500">
                <a:solidFill>
                  <a:schemeClr val="accent1"/>
                </a:solidFill>
                <a:latin typeface="Roboto Condensed Light"/>
                <a:ea typeface="Roboto Condensed Light"/>
                <a:cs typeface="Roboto Condensed Light"/>
                <a:sym typeface="Roboto Condensed Light"/>
              </a:defRPr>
            </a:lvl5pPr>
          </a:lstStyle>
          <a:p>
            <a:r>
              <a:t>內文層級一</a:t>
            </a:r>
          </a:p>
          <a:p>
            <a:pPr lvl="1"/>
            <a:r>
              <a:t>內文層級二</a:t>
            </a:r>
          </a:p>
          <a:p>
            <a:pPr lvl="2"/>
            <a:r>
              <a:t>內文層級三</a:t>
            </a:r>
          </a:p>
          <a:p>
            <a:pPr lvl="3"/>
            <a:r>
              <a:t>內文層級四</a:t>
            </a:r>
          </a:p>
          <a:p>
            <a:pPr lvl="4"/>
            <a:r>
              <a:t>內文層級五</a:t>
            </a:r>
          </a:p>
        </p:txBody>
      </p:sp>
      <p:sp>
        <p:nvSpPr>
          <p:cNvPr id="2049" name="テキスト プレースホルダー 11"/>
          <p:cNvSpPr>
            <a:spLocks noGrp="1"/>
          </p:cNvSpPr>
          <p:nvPr>
            <p:ph type="body" sz="half" idx="13"/>
          </p:nvPr>
        </p:nvSpPr>
        <p:spPr>
          <a:xfrm>
            <a:off x="1096311" y="4423419"/>
            <a:ext cx="16057786" cy="3240361"/>
          </a:xfrm>
          <a:prstGeom prst="rect">
            <a:avLst/>
          </a:prstGeom>
        </p:spPr>
        <p:txBody>
          <a:bodyPr lIns="81637" tIns="81637" rIns="81637" bIns="81637"/>
          <a:lstStyle/>
          <a:p>
            <a:pPr algn="ctr">
              <a:lnSpc>
                <a:spcPct val="120000"/>
              </a:lnSpc>
            </a:pPr>
            <a:endParaRPr/>
          </a:p>
        </p:txBody>
      </p:sp>
      <p:sp>
        <p:nvSpPr>
          <p:cNvPr id="2050" name="幻燈片編號"/>
          <p:cNvSpPr txBox="1">
            <a:spLocks noGrp="1"/>
          </p:cNvSpPr>
          <p:nvPr>
            <p:ph type="sldNum" sz="quarter" idx="2"/>
          </p:nvPr>
        </p:nvSpPr>
        <p:spPr>
          <a:xfrm>
            <a:off x="17371930" y="9542273"/>
            <a:ext cx="626430" cy="645877"/>
          </a:xfrm>
          <a:prstGeom prst="rect">
            <a:avLst/>
          </a:prstGeom>
        </p:spPr>
        <p:txBody>
          <a:bodyPr lIns="81637" tIns="81637" rIns="81637" bIns="81637"/>
          <a:lstStyle>
            <a:lvl1pPr algn="l">
              <a:defRPr sz="3200">
                <a:solidFill>
                  <a:srgbClr val="A2A2A2"/>
                </a:solidFill>
                <a:latin typeface="Roboto Condensed Light"/>
                <a:ea typeface="Roboto Condensed Light"/>
                <a:cs typeface="Roboto Condensed Light"/>
                <a:sym typeface="Roboto Condensed Light"/>
              </a:defRPr>
            </a:lvl1pPr>
          </a:lstStyle>
          <a:p>
            <a:fld id="{86CB4B4D-7CA3-9044-876B-883B54F8677D}" type="slidenum">
              <a:t>‹#›</a:t>
            </a:fld>
            <a:endParaRPr/>
          </a:p>
        </p:txBody>
      </p:sp>
    </p:spTree>
  </p:cSld>
  <p:clrMapOvr>
    <a:masterClrMapping/>
  </p:clrMapOvr>
  <p:transition spd="med"/>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type="tx">
  <p:cSld name="1 Word - 1 Column">
    <p:spTree>
      <p:nvGrpSpPr>
        <p:cNvPr id="1" name=""/>
        <p:cNvGrpSpPr/>
        <p:nvPr/>
      </p:nvGrpSpPr>
      <p:grpSpPr>
        <a:xfrm>
          <a:off x="0" y="0"/>
          <a:ext cx="0" cy="0"/>
          <a:chOff x="0" y="0"/>
          <a:chExt cx="0" cy="0"/>
        </a:xfrm>
      </p:grpSpPr>
      <p:sp>
        <p:nvSpPr>
          <p:cNvPr id="2057" name="直角三角形 7"/>
          <p:cNvSpPr/>
          <p:nvPr/>
        </p:nvSpPr>
        <p:spPr>
          <a:xfrm rot="10800000">
            <a:off x="16421955" y="-1370"/>
            <a:ext cx="1864459" cy="2350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2058" name="直角三角形 9"/>
          <p:cNvSpPr/>
          <p:nvPr/>
        </p:nvSpPr>
        <p:spPr>
          <a:xfrm rot="10800000">
            <a:off x="14212397" y="-1371"/>
            <a:ext cx="4095456" cy="1949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2059" name="円/楕円 16"/>
          <p:cNvSpPr/>
          <p:nvPr/>
        </p:nvSpPr>
        <p:spPr>
          <a:xfrm>
            <a:off x="939800" y="1788631"/>
            <a:ext cx="6572726" cy="6572727"/>
          </a:xfrm>
          <a:prstGeom prst="ellipse">
            <a:avLst/>
          </a:prstGeom>
          <a:gradFill>
            <a:gsLst>
              <a:gs pos="0">
                <a:srgbClr val="FFFFFF"/>
              </a:gs>
              <a:gs pos="50000">
                <a:srgbClr val="B9DBEF">
                  <a:alpha val="14000"/>
                </a:srgbClr>
              </a:gs>
              <a:gs pos="100000">
                <a:srgbClr val="8AC8E9">
                  <a:alpha val="15000"/>
                </a:srgbClr>
              </a:gs>
            </a:gsLst>
            <a:path path="circle">
              <a:fillToRect l="37721" t="-19636" r="62278" b="119636"/>
            </a:path>
          </a:gradFill>
          <a:ln w="12700">
            <a:miter lim="400000"/>
          </a:ln>
        </p:spPr>
        <p:txBody>
          <a:bodyPr lIns="45719" rIns="45719" anchor="ctr"/>
          <a:lstStyle/>
          <a:p>
            <a:pPr algn="ctr"/>
            <a:endParaRPr/>
          </a:p>
        </p:txBody>
      </p:sp>
      <p:sp>
        <p:nvSpPr>
          <p:cNvPr id="2060" name="円/楕円 17"/>
          <p:cNvSpPr/>
          <p:nvPr/>
        </p:nvSpPr>
        <p:spPr>
          <a:xfrm>
            <a:off x="1939272" y="2788105"/>
            <a:ext cx="4573783" cy="4573783"/>
          </a:xfrm>
          <a:prstGeom prst="ellipse">
            <a:avLst/>
          </a:prstGeom>
          <a:gradFill>
            <a:gsLst>
              <a:gs pos="0">
                <a:srgbClr val="FFFFFF"/>
              </a:gs>
              <a:gs pos="42000">
                <a:srgbClr val="B9DBEF">
                  <a:alpha val="24000"/>
                </a:srgbClr>
              </a:gs>
              <a:gs pos="100000">
                <a:srgbClr val="8AC8E9">
                  <a:alpha val="38000"/>
                </a:srgbClr>
              </a:gs>
            </a:gsLst>
            <a:path path="circle">
              <a:fillToRect l="37721" t="-19636" r="62278" b="119636"/>
            </a:path>
          </a:gradFill>
          <a:ln w="12700">
            <a:miter lim="400000"/>
          </a:ln>
        </p:spPr>
        <p:txBody>
          <a:bodyPr lIns="45719" rIns="45719" anchor="ctr"/>
          <a:lstStyle/>
          <a:p>
            <a:pPr algn="ctr"/>
            <a:endParaRPr/>
          </a:p>
        </p:txBody>
      </p:sp>
      <p:sp>
        <p:nvSpPr>
          <p:cNvPr id="2061" name="幻燈片編號"/>
          <p:cNvSpPr txBox="1">
            <a:spLocks noGrp="1"/>
          </p:cNvSpPr>
          <p:nvPr>
            <p:ph type="sldNum" sz="quarter" idx="2"/>
          </p:nvPr>
        </p:nvSpPr>
        <p:spPr>
          <a:xfrm>
            <a:off x="17371930" y="9542273"/>
            <a:ext cx="626430" cy="645877"/>
          </a:xfrm>
          <a:prstGeom prst="rect">
            <a:avLst/>
          </a:prstGeom>
        </p:spPr>
        <p:txBody>
          <a:bodyPr lIns="81637" tIns="81637" rIns="81637" bIns="81637"/>
          <a:lstStyle>
            <a:lvl1pPr algn="l">
              <a:defRPr sz="3200">
                <a:solidFill>
                  <a:srgbClr val="A2A2A2"/>
                </a:solidFill>
                <a:latin typeface="Roboto Condensed Light"/>
                <a:ea typeface="Roboto Condensed Light"/>
                <a:cs typeface="Roboto Condensed Light"/>
                <a:sym typeface="Roboto Condensed Light"/>
              </a:defRPr>
            </a:lvl1pPr>
          </a:lstStyle>
          <a:p>
            <a:fld id="{86CB4B4D-7CA3-9044-876B-883B54F8677D}" type="slidenum">
              <a:t>‹#›</a:t>
            </a:fld>
            <a:endParaRPr/>
          </a:p>
        </p:txBody>
      </p:sp>
      <p:sp>
        <p:nvSpPr>
          <p:cNvPr id="2062" name="內文層級一…"/>
          <p:cNvSpPr txBox="1">
            <a:spLocks noGrp="1"/>
          </p:cNvSpPr>
          <p:nvPr>
            <p:ph type="body" sz="half" idx="1"/>
          </p:nvPr>
        </p:nvSpPr>
        <p:spPr>
          <a:xfrm>
            <a:off x="8108091" y="2983259"/>
            <a:ext cx="9451051" cy="4365487"/>
          </a:xfrm>
          <a:prstGeom prst="rect">
            <a:avLst/>
          </a:prstGeom>
        </p:spPr>
        <p:txBody>
          <a:bodyPr lIns="81637" tIns="81637" rIns="81637" bIns="81637" anchor="ctr"/>
          <a:lstStyle>
            <a:lvl1pPr>
              <a:lnSpc>
                <a:spcPct val="120000"/>
              </a:lnSpc>
            </a:lvl1pPr>
            <a:lvl2pPr marL="1253721" indent="-437344">
              <a:lnSpc>
                <a:spcPct val="120000"/>
              </a:lnSpc>
            </a:lvl2pPr>
            <a:lvl3pPr marL="1982628" indent="-349875">
              <a:lnSpc>
                <a:spcPct val="120000"/>
              </a:lnSpc>
            </a:lvl3pPr>
            <a:lvl4pPr marL="2799004" indent="-349875">
              <a:lnSpc>
                <a:spcPct val="120000"/>
              </a:lnSpc>
            </a:lvl4pPr>
            <a:lvl5pPr marL="3615380" indent="-349875">
              <a:lnSpc>
                <a:spcPct val="120000"/>
              </a:lnSpc>
            </a:lvl5pPr>
          </a:lstStyle>
          <a:p>
            <a:r>
              <a:t>內文層級一</a:t>
            </a:r>
          </a:p>
          <a:p>
            <a:pPr lvl="1"/>
            <a:r>
              <a:t>內文層級二</a:t>
            </a:r>
          </a:p>
          <a:p>
            <a:pPr lvl="2"/>
            <a:r>
              <a:t>內文層級三</a:t>
            </a:r>
          </a:p>
          <a:p>
            <a:pPr lvl="3"/>
            <a:r>
              <a:t>內文層級四</a:t>
            </a:r>
          </a:p>
          <a:p>
            <a:pPr lvl="4"/>
            <a:r>
              <a:t>內文層級五</a:t>
            </a:r>
          </a:p>
        </p:txBody>
      </p:sp>
      <p:sp>
        <p:nvSpPr>
          <p:cNvPr id="2063" name="大標題文字"/>
          <p:cNvSpPr txBox="1">
            <a:spLocks noGrp="1"/>
          </p:cNvSpPr>
          <p:nvPr>
            <p:ph type="title"/>
          </p:nvPr>
        </p:nvSpPr>
        <p:spPr>
          <a:xfrm>
            <a:off x="1132315" y="3838354"/>
            <a:ext cx="6480721" cy="2655296"/>
          </a:xfrm>
          <a:prstGeom prst="rect">
            <a:avLst/>
          </a:prstGeom>
        </p:spPr>
        <p:txBody>
          <a:bodyPr>
            <a:normAutofit/>
          </a:bodyPr>
          <a:lstStyle>
            <a:lvl1pPr>
              <a:defRPr sz="6600" spc="1500">
                <a:solidFill>
                  <a:schemeClr val="accent1"/>
                </a:solidFill>
              </a:defRPr>
            </a:lvl1pPr>
          </a:lstStyle>
          <a:p>
            <a:r>
              <a:t>大標題文字</a:t>
            </a:r>
          </a:p>
        </p:txBody>
      </p:sp>
    </p:spTree>
  </p:cSld>
  <p:clrMapOvr>
    <a:masterClrMapping/>
  </p:clrMapOvr>
  <p:transition spd="med"/>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tx">
  <p:cSld name="Missions">
    <p:spTree>
      <p:nvGrpSpPr>
        <p:cNvPr id="1" name=""/>
        <p:cNvGrpSpPr/>
        <p:nvPr/>
      </p:nvGrpSpPr>
      <p:grpSpPr>
        <a:xfrm>
          <a:off x="0" y="0"/>
          <a:ext cx="0" cy="0"/>
          <a:chOff x="0" y="0"/>
          <a:chExt cx="0" cy="0"/>
        </a:xfrm>
      </p:grpSpPr>
      <p:sp>
        <p:nvSpPr>
          <p:cNvPr id="2070" name="直角三角形 7"/>
          <p:cNvSpPr/>
          <p:nvPr/>
        </p:nvSpPr>
        <p:spPr>
          <a:xfrm rot="10800000">
            <a:off x="16421955" y="-1370"/>
            <a:ext cx="1864459" cy="2350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2071" name="直角三角形 9"/>
          <p:cNvSpPr/>
          <p:nvPr/>
        </p:nvSpPr>
        <p:spPr>
          <a:xfrm rot="10800000">
            <a:off x="14212397" y="-1371"/>
            <a:ext cx="4095456" cy="1949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2072" name="幻燈片編號"/>
          <p:cNvSpPr txBox="1">
            <a:spLocks noGrp="1"/>
          </p:cNvSpPr>
          <p:nvPr>
            <p:ph type="sldNum" sz="quarter" idx="2"/>
          </p:nvPr>
        </p:nvSpPr>
        <p:spPr>
          <a:xfrm>
            <a:off x="17371930" y="9542273"/>
            <a:ext cx="626430" cy="645877"/>
          </a:xfrm>
          <a:prstGeom prst="rect">
            <a:avLst/>
          </a:prstGeom>
        </p:spPr>
        <p:txBody>
          <a:bodyPr lIns="81637" tIns="81637" rIns="81637" bIns="81637"/>
          <a:lstStyle>
            <a:lvl1pPr algn="l">
              <a:defRPr sz="3200">
                <a:solidFill>
                  <a:srgbClr val="A2A2A2"/>
                </a:solidFill>
                <a:latin typeface="Roboto Condensed Light"/>
                <a:ea typeface="Roboto Condensed Light"/>
                <a:cs typeface="Roboto Condensed Light"/>
                <a:sym typeface="Roboto Condensed Light"/>
              </a:defRPr>
            </a:lvl1pPr>
          </a:lstStyle>
          <a:p>
            <a:fld id="{86CB4B4D-7CA3-9044-876B-883B54F8677D}" type="slidenum">
              <a:t>‹#›</a:t>
            </a:fld>
            <a:endParaRPr/>
          </a:p>
        </p:txBody>
      </p:sp>
      <p:sp>
        <p:nvSpPr>
          <p:cNvPr id="2073" name="直線コネクタ 9"/>
          <p:cNvSpPr/>
          <p:nvPr/>
        </p:nvSpPr>
        <p:spPr>
          <a:xfrm flipV="1">
            <a:off x="2393174" y="1835920"/>
            <a:ext cx="12735697" cy="7216897"/>
          </a:xfrm>
          <a:prstGeom prst="line">
            <a:avLst/>
          </a:prstGeom>
          <a:ln w="12700">
            <a:solidFill>
              <a:srgbClr val="0094BB"/>
            </a:solidFill>
            <a:prstDash val="dash"/>
          </a:ln>
        </p:spPr>
        <p:txBody>
          <a:bodyPr lIns="45719" rIns="45719"/>
          <a:lstStyle/>
          <a:p>
            <a:endParaRPr/>
          </a:p>
        </p:txBody>
      </p:sp>
      <p:pic>
        <p:nvPicPr>
          <p:cNvPr id="2074" name="図 11" descr="図 11"/>
          <p:cNvPicPr>
            <a:picLocks noChangeAspect="1"/>
          </p:cNvPicPr>
          <p:nvPr/>
        </p:nvPicPr>
        <p:blipFill>
          <a:blip r:embed="rId2">
            <a:extLst/>
          </a:blip>
          <a:stretch>
            <a:fillRect/>
          </a:stretch>
        </p:blipFill>
        <p:spPr>
          <a:xfrm rot="3501903">
            <a:off x="-1694620" y="10183701"/>
            <a:ext cx="1434757" cy="1434757"/>
          </a:xfrm>
          <a:prstGeom prst="rect">
            <a:avLst/>
          </a:prstGeom>
          <a:ln w="12700">
            <a:miter lim="400000"/>
          </a:ln>
        </p:spPr>
      </p:pic>
      <p:sp>
        <p:nvSpPr>
          <p:cNvPr id="2075" name="內文層級一…"/>
          <p:cNvSpPr txBox="1">
            <a:spLocks noGrp="1"/>
          </p:cNvSpPr>
          <p:nvPr>
            <p:ph type="body" sz="quarter" idx="1"/>
          </p:nvPr>
        </p:nvSpPr>
        <p:spPr>
          <a:xfrm>
            <a:off x="8648151" y="5638555"/>
            <a:ext cx="8682532" cy="1808779"/>
          </a:xfrm>
          <a:prstGeom prst="rect">
            <a:avLst/>
          </a:prstGeom>
        </p:spPr>
        <p:txBody>
          <a:bodyPr lIns="81637" tIns="81637" rIns="81637" bIns="81637" anchor="b"/>
          <a:lstStyle>
            <a:lvl1pPr>
              <a:spcBef>
                <a:spcPts val="0"/>
              </a:spcBef>
              <a:defRPr sz="5400" spc="1500">
                <a:solidFill>
                  <a:schemeClr val="accent1"/>
                </a:solidFill>
                <a:latin typeface="Roboto Condensed Light"/>
                <a:ea typeface="Roboto Condensed Light"/>
                <a:cs typeface="Roboto Condensed Light"/>
                <a:sym typeface="Roboto Condensed Light"/>
              </a:defRPr>
            </a:lvl1pPr>
            <a:lvl2pPr marL="1800401" indent="-984024">
              <a:spcBef>
                <a:spcPts val="0"/>
              </a:spcBef>
              <a:defRPr sz="5400" spc="1500">
                <a:solidFill>
                  <a:schemeClr val="accent1"/>
                </a:solidFill>
                <a:latin typeface="Roboto Condensed Light"/>
                <a:ea typeface="Roboto Condensed Light"/>
                <a:cs typeface="Roboto Condensed Light"/>
                <a:sym typeface="Roboto Condensed Light"/>
              </a:defRPr>
            </a:lvl2pPr>
            <a:lvl3pPr marL="2419972" indent="-787219">
              <a:spcBef>
                <a:spcPts val="0"/>
              </a:spcBef>
              <a:defRPr sz="5400" spc="1500">
                <a:solidFill>
                  <a:schemeClr val="accent1"/>
                </a:solidFill>
                <a:latin typeface="Roboto Condensed Light"/>
                <a:ea typeface="Roboto Condensed Light"/>
                <a:cs typeface="Roboto Condensed Light"/>
                <a:sym typeface="Roboto Condensed Light"/>
              </a:defRPr>
            </a:lvl3pPr>
            <a:lvl4pPr marL="3236348" indent="-787219">
              <a:spcBef>
                <a:spcPts val="0"/>
              </a:spcBef>
              <a:defRPr sz="5400" spc="1500">
                <a:solidFill>
                  <a:schemeClr val="accent1"/>
                </a:solidFill>
                <a:latin typeface="Roboto Condensed Light"/>
                <a:ea typeface="Roboto Condensed Light"/>
                <a:cs typeface="Roboto Condensed Light"/>
                <a:sym typeface="Roboto Condensed Light"/>
              </a:defRPr>
            </a:lvl4pPr>
            <a:lvl5pPr marL="4052724" indent="-787219">
              <a:spcBef>
                <a:spcPts val="0"/>
              </a:spcBef>
              <a:defRPr sz="5400" spc="1500">
                <a:solidFill>
                  <a:schemeClr val="accent1"/>
                </a:solidFill>
                <a:latin typeface="Roboto Condensed Light"/>
                <a:ea typeface="Roboto Condensed Light"/>
                <a:cs typeface="Roboto Condensed Light"/>
                <a:sym typeface="Roboto Condensed Light"/>
              </a:defRPr>
            </a:lvl5pPr>
          </a:lstStyle>
          <a:p>
            <a:r>
              <a:t>內文層級一</a:t>
            </a:r>
          </a:p>
          <a:p>
            <a:pPr lvl="1"/>
            <a:r>
              <a:t>內文層級二</a:t>
            </a:r>
          </a:p>
          <a:p>
            <a:pPr lvl="2"/>
            <a:r>
              <a:t>內文層級三</a:t>
            </a:r>
          </a:p>
          <a:p>
            <a:pPr lvl="3"/>
            <a:r>
              <a:t>內文層級四</a:t>
            </a:r>
          </a:p>
          <a:p>
            <a:pPr lvl="4"/>
            <a:r>
              <a:t>內文層級五</a:t>
            </a:r>
          </a:p>
        </p:txBody>
      </p:sp>
      <p:sp>
        <p:nvSpPr>
          <p:cNvPr id="2076" name="テキスト プレースホルダー 11"/>
          <p:cNvSpPr>
            <a:spLocks noGrp="1"/>
          </p:cNvSpPr>
          <p:nvPr>
            <p:ph type="body" sz="quarter" idx="13"/>
          </p:nvPr>
        </p:nvSpPr>
        <p:spPr>
          <a:xfrm>
            <a:off x="8648151" y="7483760"/>
            <a:ext cx="8682532" cy="1575176"/>
          </a:xfrm>
          <a:prstGeom prst="rect">
            <a:avLst/>
          </a:prstGeom>
        </p:spPr>
        <p:txBody>
          <a:bodyPr lIns="81637" tIns="81637" rIns="81637" bIns="81637"/>
          <a:lstStyle/>
          <a:p>
            <a:pPr>
              <a:lnSpc>
                <a:spcPct val="120000"/>
              </a:lnSpc>
            </a:pPr>
            <a:endParaRPr/>
          </a:p>
        </p:txBody>
      </p:sp>
      <p:grpSp>
        <p:nvGrpSpPr>
          <p:cNvPr id="2079" name="グループ化 19"/>
          <p:cNvGrpSpPr/>
          <p:nvPr/>
        </p:nvGrpSpPr>
        <p:grpSpPr>
          <a:xfrm>
            <a:off x="2483247" y="6718675"/>
            <a:ext cx="3914655" cy="585066"/>
            <a:chOff x="0" y="0"/>
            <a:chExt cx="3914654" cy="585065"/>
          </a:xfrm>
        </p:grpSpPr>
        <p:sp>
          <p:nvSpPr>
            <p:cNvPr id="2077" name="直角三角形 17"/>
            <p:cNvSpPr/>
            <p:nvPr/>
          </p:nvSpPr>
          <p:spPr>
            <a:xfrm rot="5400000">
              <a:off x="3117963" y="-211628"/>
              <a:ext cx="585064" cy="100832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078" name="正方形/長方形 18"/>
            <p:cNvSpPr/>
            <p:nvPr/>
          </p:nvSpPr>
          <p:spPr>
            <a:xfrm>
              <a:off x="0" y="-1"/>
              <a:ext cx="2906335" cy="58506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2080" name="テキスト プレースホルダー 11"/>
          <p:cNvSpPr>
            <a:spLocks noGrp="1"/>
          </p:cNvSpPr>
          <p:nvPr>
            <p:ph type="body" sz="quarter" idx="14"/>
          </p:nvPr>
        </p:nvSpPr>
        <p:spPr>
          <a:xfrm>
            <a:off x="2572475" y="6690241"/>
            <a:ext cx="2817106" cy="585065"/>
          </a:xfrm>
          <a:prstGeom prst="rect">
            <a:avLst/>
          </a:prstGeom>
        </p:spPr>
        <p:txBody>
          <a:bodyPr lIns="81637" tIns="81637" rIns="81637" bIns="81637"/>
          <a:lstStyle/>
          <a:p>
            <a:pPr>
              <a:lnSpc>
                <a:spcPct val="120000"/>
              </a:lnSpc>
              <a:defRPr spc="600">
                <a:solidFill>
                  <a:srgbClr val="FFFFFF"/>
                </a:solidFill>
                <a:latin typeface="Roboto Condensed Light"/>
                <a:ea typeface="Roboto Condensed Light"/>
                <a:cs typeface="Roboto Condensed Light"/>
                <a:sym typeface="Roboto Condensed Light"/>
              </a:defRPr>
            </a:pPr>
            <a:endParaRPr/>
          </a:p>
        </p:txBody>
      </p:sp>
      <p:grpSp>
        <p:nvGrpSpPr>
          <p:cNvPr id="2083" name="グループ化 21"/>
          <p:cNvGrpSpPr/>
          <p:nvPr/>
        </p:nvGrpSpPr>
        <p:grpSpPr>
          <a:xfrm>
            <a:off x="6173656" y="4631875"/>
            <a:ext cx="3914656" cy="585066"/>
            <a:chOff x="0" y="0"/>
            <a:chExt cx="3914654" cy="585065"/>
          </a:xfrm>
        </p:grpSpPr>
        <p:sp>
          <p:nvSpPr>
            <p:cNvPr id="2081" name="直角三角形 22"/>
            <p:cNvSpPr/>
            <p:nvPr/>
          </p:nvSpPr>
          <p:spPr>
            <a:xfrm rot="5400000">
              <a:off x="3117963" y="-211628"/>
              <a:ext cx="585064" cy="100832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082" name="正方形/長方形 23"/>
            <p:cNvSpPr/>
            <p:nvPr/>
          </p:nvSpPr>
          <p:spPr>
            <a:xfrm>
              <a:off x="0" y="-1"/>
              <a:ext cx="2906335" cy="58506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2084" name="テキスト プレースホルダー 11"/>
          <p:cNvSpPr>
            <a:spLocks noGrp="1"/>
          </p:cNvSpPr>
          <p:nvPr>
            <p:ph type="body" sz="quarter" idx="15"/>
          </p:nvPr>
        </p:nvSpPr>
        <p:spPr>
          <a:xfrm>
            <a:off x="6262885" y="4603441"/>
            <a:ext cx="2817106" cy="585065"/>
          </a:xfrm>
          <a:prstGeom prst="rect">
            <a:avLst/>
          </a:prstGeom>
        </p:spPr>
        <p:txBody>
          <a:bodyPr lIns="81637" tIns="81637" rIns="81637" bIns="81637"/>
          <a:lstStyle/>
          <a:p>
            <a:pPr>
              <a:lnSpc>
                <a:spcPct val="120000"/>
              </a:lnSpc>
              <a:defRPr spc="600">
                <a:solidFill>
                  <a:srgbClr val="FFFFFF"/>
                </a:solidFill>
                <a:latin typeface="Roboto Condensed Light"/>
                <a:ea typeface="Roboto Condensed Light"/>
                <a:cs typeface="Roboto Condensed Light"/>
                <a:sym typeface="Roboto Condensed Light"/>
              </a:defRPr>
            </a:pPr>
            <a:endParaRPr/>
          </a:p>
        </p:txBody>
      </p:sp>
      <p:grpSp>
        <p:nvGrpSpPr>
          <p:cNvPr id="2087" name="グループ化 25"/>
          <p:cNvGrpSpPr/>
          <p:nvPr/>
        </p:nvGrpSpPr>
        <p:grpSpPr>
          <a:xfrm>
            <a:off x="9999081" y="2471634"/>
            <a:ext cx="3914656" cy="585066"/>
            <a:chOff x="0" y="0"/>
            <a:chExt cx="3914654" cy="585065"/>
          </a:xfrm>
        </p:grpSpPr>
        <p:sp>
          <p:nvSpPr>
            <p:cNvPr id="2085" name="直角三角形 26"/>
            <p:cNvSpPr/>
            <p:nvPr/>
          </p:nvSpPr>
          <p:spPr>
            <a:xfrm rot="5400000">
              <a:off x="3117963" y="-211628"/>
              <a:ext cx="585064" cy="100832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086" name="正方形/長方形 27"/>
            <p:cNvSpPr/>
            <p:nvPr/>
          </p:nvSpPr>
          <p:spPr>
            <a:xfrm>
              <a:off x="0" y="-1"/>
              <a:ext cx="2906335" cy="58506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2088" name="テキスト プレースホルダー 11"/>
          <p:cNvSpPr>
            <a:spLocks noGrp="1"/>
          </p:cNvSpPr>
          <p:nvPr>
            <p:ph type="body" sz="quarter" idx="16"/>
          </p:nvPr>
        </p:nvSpPr>
        <p:spPr>
          <a:xfrm>
            <a:off x="10088311" y="2443200"/>
            <a:ext cx="2817106" cy="585065"/>
          </a:xfrm>
          <a:prstGeom prst="rect">
            <a:avLst/>
          </a:prstGeom>
        </p:spPr>
        <p:txBody>
          <a:bodyPr lIns="81637" tIns="81637" rIns="81637" bIns="81637"/>
          <a:lstStyle/>
          <a:p>
            <a:pPr>
              <a:lnSpc>
                <a:spcPct val="120000"/>
              </a:lnSpc>
              <a:defRPr spc="600">
                <a:solidFill>
                  <a:srgbClr val="FFFFFF"/>
                </a:solidFill>
                <a:latin typeface="Roboto Condensed Light"/>
                <a:ea typeface="Roboto Condensed Light"/>
                <a:cs typeface="Roboto Condensed Light"/>
                <a:sym typeface="Roboto Condensed Light"/>
              </a:defRPr>
            </a:pPr>
            <a:endParaRPr/>
          </a:p>
        </p:txBody>
      </p:sp>
      <p:sp>
        <p:nvSpPr>
          <p:cNvPr id="2089" name="テキスト プレースホルダー 11"/>
          <p:cNvSpPr>
            <a:spLocks noGrp="1"/>
          </p:cNvSpPr>
          <p:nvPr>
            <p:ph type="body" sz="quarter" idx="17"/>
          </p:nvPr>
        </p:nvSpPr>
        <p:spPr>
          <a:xfrm>
            <a:off x="1402345" y="5503950"/>
            <a:ext cx="5138397" cy="848976"/>
          </a:xfrm>
          <a:prstGeom prst="rect">
            <a:avLst/>
          </a:prstGeom>
        </p:spPr>
        <p:txBody>
          <a:bodyPr lIns="81637" tIns="81637" rIns="81637" bIns="81637" anchor="b"/>
          <a:lstStyle/>
          <a:p>
            <a:pPr algn="r">
              <a:spcBef>
                <a:spcPts val="0"/>
              </a:spcBef>
              <a:defRPr sz="3600" spc="300">
                <a:solidFill>
                  <a:schemeClr val="accent1"/>
                </a:solidFill>
                <a:latin typeface="Roboto Condensed Light"/>
                <a:ea typeface="Roboto Condensed Light"/>
                <a:cs typeface="Roboto Condensed Light"/>
                <a:sym typeface="Roboto Condensed Light"/>
              </a:defRPr>
            </a:pPr>
            <a:endParaRPr/>
          </a:p>
        </p:txBody>
      </p:sp>
      <p:sp>
        <p:nvSpPr>
          <p:cNvPr id="2090" name="テキスト プレースホルダー 11"/>
          <p:cNvSpPr>
            <a:spLocks noGrp="1"/>
          </p:cNvSpPr>
          <p:nvPr>
            <p:ph type="body" sz="quarter" idx="18"/>
          </p:nvPr>
        </p:nvSpPr>
        <p:spPr>
          <a:xfrm>
            <a:off x="5174939" y="3436958"/>
            <a:ext cx="5138397" cy="848976"/>
          </a:xfrm>
          <a:prstGeom prst="rect">
            <a:avLst/>
          </a:prstGeom>
        </p:spPr>
        <p:txBody>
          <a:bodyPr lIns="81637" tIns="81637" rIns="81637" bIns="81637" anchor="b"/>
          <a:lstStyle/>
          <a:p>
            <a:pPr algn="r">
              <a:spcBef>
                <a:spcPts val="0"/>
              </a:spcBef>
              <a:defRPr sz="3600" spc="300">
                <a:solidFill>
                  <a:schemeClr val="accent1"/>
                </a:solidFill>
                <a:latin typeface="Roboto Condensed Light"/>
                <a:ea typeface="Roboto Condensed Light"/>
                <a:cs typeface="Roboto Condensed Light"/>
                <a:sym typeface="Roboto Condensed Light"/>
              </a:defRPr>
            </a:pPr>
            <a:endParaRPr/>
          </a:p>
        </p:txBody>
      </p:sp>
      <p:sp>
        <p:nvSpPr>
          <p:cNvPr id="2091" name="テキスト プレースホルダー 11"/>
          <p:cNvSpPr>
            <a:spLocks noGrp="1"/>
          </p:cNvSpPr>
          <p:nvPr>
            <p:ph type="body" sz="quarter" idx="19"/>
          </p:nvPr>
        </p:nvSpPr>
        <p:spPr>
          <a:xfrm>
            <a:off x="9000363" y="1273069"/>
            <a:ext cx="5138398" cy="848976"/>
          </a:xfrm>
          <a:prstGeom prst="rect">
            <a:avLst/>
          </a:prstGeom>
        </p:spPr>
        <p:txBody>
          <a:bodyPr lIns="81637" tIns="81637" rIns="81637" bIns="81637" anchor="b"/>
          <a:lstStyle/>
          <a:p>
            <a:pPr algn="r">
              <a:spcBef>
                <a:spcPts val="0"/>
              </a:spcBef>
              <a:defRPr sz="3600" spc="300">
                <a:solidFill>
                  <a:schemeClr val="accent1"/>
                </a:solidFill>
                <a:latin typeface="Roboto Condensed Light"/>
                <a:ea typeface="Roboto Condensed Light"/>
                <a:cs typeface="Roboto Condensed Light"/>
                <a:sym typeface="Roboto Condensed Light"/>
              </a:defRPr>
            </a:pPr>
            <a:endParaRPr/>
          </a:p>
        </p:txBody>
      </p:sp>
      <p:sp>
        <p:nvSpPr>
          <p:cNvPr id="2092" name="テキスト プレースホルダー 11"/>
          <p:cNvSpPr>
            <a:spLocks noGrp="1"/>
          </p:cNvSpPr>
          <p:nvPr>
            <p:ph type="body" sz="quarter" idx="20"/>
          </p:nvPr>
        </p:nvSpPr>
        <p:spPr>
          <a:xfrm>
            <a:off x="367230" y="6133610"/>
            <a:ext cx="6120681" cy="585065"/>
          </a:xfrm>
          <a:prstGeom prst="rect">
            <a:avLst/>
          </a:prstGeom>
        </p:spPr>
        <p:txBody>
          <a:bodyPr lIns="81637" tIns="81637" rIns="81637" bIns="81637"/>
          <a:lstStyle/>
          <a:p>
            <a:pPr algn="r">
              <a:lnSpc>
                <a:spcPct val="120000"/>
              </a:lnSpc>
              <a:spcBef>
                <a:spcPts val="400"/>
              </a:spcBef>
              <a:defRPr sz="2000"/>
            </a:pPr>
            <a:endParaRPr/>
          </a:p>
        </p:txBody>
      </p:sp>
      <p:sp>
        <p:nvSpPr>
          <p:cNvPr id="2093" name="テキスト プレースホルダー 11"/>
          <p:cNvSpPr>
            <a:spLocks noGrp="1"/>
          </p:cNvSpPr>
          <p:nvPr>
            <p:ph type="body" sz="quarter" idx="21"/>
          </p:nvPr>
        </p:nvSpPr>
        <p:spPr>
          <a:xfrm>
            <a:off x="4147651" y="4063381"/>
            <a:ext cx="6120680" cy="585065"/>
          </a:xfrm>
          <a:prstGeom prst="rect">
            <a:avLst/>
          </a:prstGeom>
        </p:spPr>
        <p:txBody>
          <a:bodyPr lIns="81637" tIns="81637" rIns="81637" bIns="81637"/>
          <a:lstStyle/>
          <a:p>
            <a:pPr algn="r">
              <a:lnSpc>
                <a:spcPct val="120000"/>
              </a:lnSpc>
              <a:spcBef>
                <a:spcPts val="400"/>
              </a:spcBef>
              <a:defRPr sz="2000"/>
            </a:pPr>
            <a:endParaRPr/>
          </a:p>
        </p:txBody>
      </p:sp>
      <p:sp>
        <p:nvSpPr>
          <p:cNvPr id="2094" name="テキスト プレースホルダー 11"/>
          <p:cNvSpPr>
            <a:spLocks noGrp="1"/>
          </p:cNvSpPr>
          <p:nvPr>
            <p:ph type="body" sz="quarter" idx="22"/>
          </p:nvPr>
        </p:nvSpPr>
        <p:spPr>
          <a:xfrm>
            <a:off x="7973076" y="1903140"/>
            <a:ext cx="6120680" cy="585065"/>
          </a:xfrm>
          <a:prstGeom prst="rect">
            <a:avLst/>
          </a:prstGeom>
        </p:spPr>
        <p:txBody>
          <a:bodyPr lIns="81637" tIns="81637" rIns="81637" bIns="81637"/>
          <a:lstStyle/>
          <a:p>
            <a:pPr algn="r">
              <a:lnSpc>
                <a:spcPct val="120000"/>
              </a:lnSpc>
              <a:spcBef>
                <a:spcPts val="400"/>
              </a:spcBef>
              <a:defRPr sz="2000"/>
            </a:pPr>
            <a:endParaRPr/>
          </a:p>
        </p:txBody>
      </p:sp>
      <p:sp>
        <p:nvSpPr>
          <p:cNvPr id="2095" name="直線コネクタ 29"/>
          <p:cNvSpPr/>
          <p:nvPr/>
        </p:nvSpPr>
        <p:spPr>
          <a:xfrm>
            <a:off x="8603146" y="7393750"/>
            <a:ext cx="9683268" cy="1"/>
          </a:xfrm>
          <a:prstGeom prst="line">
            <a:avLst/>
          </a:prstGeom>
          <a:ln>
            <a:solidFill>
              <a:srgbClr val="0094BB"/>
            </a:solidFill>
          </a:ln>
        </p:spPr>
        <p:txBody>
          <a:bodyPr lIns="45719" rIns="45719"/>
          <a:lstStyle/>
          <a:p>
            <a:endParaRPr/>
          </a:p>
        </p:txBody>
      </p:sp>
    </p:spTree>
  </p:cSld>
  <p:clrMapOvr>
    <a:masterClrMapping/>
  </p:clrMapOvr>
  <p:transition spd="med"/>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type="tx">
  <p:cSld name="1 Word - 4 List">
    <p:spTree>
      <p:nvGrpSpPr>
        <p:cNvPr id="1" name=""/>
        <p:cNvGrpSpPr/>
        <p:nvPr/>
      </p:nvGrpSpPr>
      <p:grpSpPr>
        <a:xfrm>
          <a:off x="0" y="0"/>
          <a:ext cx="0" cy="0"/>
          <a:chOff x="0" y="0"/>
          <a:chExt cx="0" cy="0"/>
        </a:xfrm>
      </p:grpSpPr>
      <p:sp>
        <p:nvSpPr>
          <p:cNvPr id="2102" name="直線コネクタ 12"/>
          <p:cNvSpPr/>
          <p:nvPr/>
        </p:nvSpPr>
        <p:spPr>
          <a:xfrm flipV="1">
            <a:off x="17289110" y="9508984"/>
            <a:ext cx="1" cy="778016"/>
          </a:xfrm>
          <a:prstGeom prst="line">
            <a:avLst/>
          </a:prstGeom>
          <a:ln w="12700">
            <a:solidFill>
              <a:schemeClr val="accent1"/>
            </a:solidFill>
          </a:ln>
        </p:spPr>
        <p:txBody>
          <a:bodyPr lIns="45719" rIns="45719"/>
          <a:lstStyle/>
          <a:p>
            <a:endParaRPr/>
          </a:p>
        </p:txBody>
      </p:sp>
      <p:sp>
        <p:nvSpPr>
          <p:cNvPr id="2103" name="直角三角形 7"/>
          <p:cNvSpPr/>
          <p:nvPr/>
        </p:nvSpPr>
        <p:spPr>
          <a:xfrm rot="10800000">
            <a:off x="16421955" y="-1370"/>
            <a:ext cx="1864459" cy="2350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2104" name="直角三角形 9"/>
          <p:cNvSpPr/>
          <p:nvPr/>
        </p:nvSpPr>
        <p:spPr>
          <a:xfrm rot="10800000">
            <a:off x="14212397" y="-1371"/>
            <a:ext cx="4095456" cy="1949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2105" name="円/楕円 25"/>
          <p:cNvSpPr/>
          <p:nvPr/>
        </p:nvSpPr>
        <p:spPr>
          <a:xfrm>
            <a:off x="939800" y="1788631"/>
            <a:ext cx="6572726" cy="6572727"/>
          </a:xfrm>
          <a:prstGeom prst="ellipse">
            <a:avLst/>
          </a:prstGeom>
          <a:gradFill>
            <a:gsLst>
              <a:gs pos="0">
                <a:srgbClr val="FFFFFF"/>
              </a:gs>
              <a:gs pos="50000">
                <a:srgbClr val="B9DBEF">
                  <a:alpha val="14000"/>
                </a:srgbClr>
              </a:gs>
              <a:gs pos="100000">
                <a:srgbClr val="8AC8E9">
                  <a:alpha val="15000"/>
                </a:srgbClr>
              </a:gs>
            </a:gsLst>
            <a:path path="circle">
              <a:fillToRect l="37721" t="-19636" r="62278" b="119636"/>
            </a:path>
          </a:gradFill>
          <a:ln w="12700">
            <a:miter lim="400000"/>
          </a:ln>
        </p:spPr>
        <p:txBody>
          <a:bodyPr lIns="45719" rIns="45719" anchor="ctr"/>
          <a:lstStyle/>
          <a:p>
            <a:pPr algn="ctr"/>
            <a:endParaRPr/>
          </a:p>
        </p:txBody>
      </p:sp>
      <p:sp>
        <p:nvSpPr>
          <p:cNvPr id="2106" name="円/楕円 26"/>
          <p:cNvSpPr/>
          <p:nvPr/>
        </p:nvSpPr>
        <p:spPr>
          <a:xfrm>
            <a:off x="1939272" y="2788105"/>
            <a:ext cx="4573783" cy="4573783"/>
          </a:xfrm>
          <a:prstGeom prst="ellipse">
            <a:avLst/>
          </a:prstGeom>
          <a:gradFill>
            <a:gsLst>
              <a:gs pos="0">
                <a:srgbClr val="FFFFFF"/>
              </a:gs>
              <a:gs pos="42000">
                <a:srgbClr val="B9DBEF">
                  <a:alpha val="24000"/>
                </a:srgbClr>
              </a:gs>
              <a:gs pos="100000">
                <a:srgbClr val="8AC8E9">
                  <a:alpha val="38000"/>
                </a:srgbClr>
              </a:gs>
            </a:gsLst>
            <a:path path="circle">
              <a:fillToRect l="37721" t="-19636" r="62278" b="119636"/>
            </a:path>
          </a:gradFill>
          <a:ln w="12700">
            <a:miter lim="400000"/>
          </a:ln>
        </p:spPr>
        <p:txBody>
          <a:bodyPr lIns="45719" rIns="45719" anchor="ctr"/>
          <a:lstStyle/>
          <a:p>
            <a:pPr algn="ctr"/>
            <a:endParaRPr/>
          </a:p>
        </p:txBody>
      </p:sp>
      <p:sp>
        <p:nvSpPr>
          <p:cNvPr id="2107" name="幻燈片編號"/>
          <p:cNvSpPr txBox="1">
            <a:spLocks noGrp="1"/>
          </p:cNvSpPr>
          <p:nvPr>
            <p:ph type="sldNum" sz="quarter" idx="2"/>
          </p:nvPr>
        </p:nvSpPr>
        <p:spPr>
          <a:xfrm>
            <a:off x="17371930" y="9542273"/>
            <a:ext cx="626430" cy="645877"/>
          </a:xfrm>
          <a:prstGeom prst="rect">
            <a:avLst/>
          </a:prstGeom>
        </p:spPr>
        <p:txBody>
          <a:bodyPr lIns="81637" tIns="81637" rIns="81637" bIns="81637"/>
          <a:lstStyle>
            <a:lvl1pPr algn="l">
              <a:defRPr sz="3200">
                <a:solidFill>
                  <a:srgbClr val="A2A2A2"/>
                </a:solidFill>
                <a:latin typeface="Roboto Condensed Light"/>
                <a:ea typeface="Roboto Condensed Light"/>
                <a:cs typeface="Roboto Condensed Light"/>
                <a:sym typeface="Roboto Condensed Light"/>
              </a:defRPr>
            </a:lvl1pPr>
          </a:lstStyle>
          <a:p>
            <a:fld id="{86CB4B4D-7CA3-9044-876B-883B54F8677D}" type="slidenum">
              <a:t>‹#›</a:t>
            </a:fld>
            <a:endParaRPr/>
          </a:p>
        </p:txBody>
      </p:sp>
      <p:sp>
        <p:nvSpPr>
          <p:cNvPr id="2108" name="內文層級一…"/>
          <p:cNvSpPr txBox="1">
            <a:spLocks noGrp="1"/>
          </p:cNvSpPr>
          <p:nvPr>
            <p:ph type="body" sz="quarter" idx="1"/>
          </p:nvPr>
        </p:nvSpPr>
        <p:spPr>
          <a:xfrm>
            <a:off x="10088309" y="1543099"/>
            <a:ext cx="7470832" cy="1484882"/>
          </a:xfrm>
          <a:prstGeom prst="rect">
            <a:avLst/>
          </a:prstGeom>
        </p:spPr>
        <p:txBody>
          <a:bodyPr lIns="81637" tIns="81637" rIns="81637" bIns="81637" anchor="ctr"/>
          <a:lstStyle>
            <a:lvl1pPr>
              <a:lnSpc>
                <a:spcPct val="120000"/>
              </a:lnSpc>
              <a:spcBef>
                <a:spcPts val="400"/>
              </a:spcBef>
              <a:defRPr sz="2000"/>
            </a:lvl1pPr>
            <a:lvl2pPr marL="1180830" indent="-364453">
              <a:lnSpc>
                <a:spcPct val="120000"/>
              </a:lnSpc>
              <a:spcBef>
                <a:spcPts val="400"/>
              </a:spcBef>
              <a:defRPr sz="2000"/>
            </a:lvl2pPr>
            <a:lvl3pPr marL="1924315" indent="-291562">
              <a:lnSpc>
                <a:spcPct val="120000"/>
              </a:lnSpc>
              <a:spcBef>
                <a:spcPts val="400"/>
              </a:spcBef>
              <a:defRPr sz="2000"/>
            </a:lvl3pPr>
            <a:lvl4pPr marL="2740691" indent="-291562">
              <a:lnSpc>
                <a:spcPct val="120000"/>
              </a:lnSpc>
              <a:spcBef>
                <a:spcPts val="400"/>
              </a:spcBef>
              <a:defRPr sz="2000"/>
            </a:lvl4pPr>
            <a:lvl5pPr marL="3557067" indent="-291562">
              <a:lnSpc>
                <a:spcPct val="120000"/>
              </a:lnSpc>
              <a:spcBef>
                <a:spcPts val="400"/>
              </a:spcBef>
              <a:defRPr sz="2000"/>
            </a:lvl5pPr>
          </a:lstStyle>
          <a:p>
            <a:r>
              <a:t>內文層級一</a:t>
            </a:r>
          </a:p>
          <a:p>
            <a:pPr lvl="1"/>
            <a:r>
              <a:t>內文層級二</a:t>
            </a:r>
          </a:p>
          <a:p>
            <a:pPr lvl="2"/>
            <a:r>
              <a:t>內文層級三</a:t>
            </a:r>
          </a:p>
          <a:p>
            <a:pPr lvl="3"/>
            <a:r>
              <a:t>內文層級四</a:t>
            </a:r>
          </a:p>
          <a:p>
            <a:pPr lvl="4"/>
            <a:r>
              <a:t>內文層級五</a:t>
            </a:r>
          </a:p>
        </p:txBody>
      </p:sp>
      <p:sp>
        <p:nvSpPr>
          <p:cNvPr id="2109" name="直線コネクタ 9"/>
          <p:cNvSpPr/>
          <p:nvPr/>
        </p:nvSpPr>
        <p:spPr>
          <a:xfrm>
            <a:off x="9953294" y="1453090"/>
            <a:ext cx="1" cy="1710191"/>
          </a:xfrm>
          <a:prstGeom prst="line">
            <a:avLst/>
          </a:prstGeom>
          <a:ln w="12700">
            <a:solidFill>
              <a:schemeClr val="accent1"/>
            </a:solidFill>
          </a:ln>
        </p:spPr>
        <p:txBody>
          <a:bodyPr lIns="45719" rIns="45719"/>
          <a:lstStyle/>
          <a:p>
            <a:endParaRPr/>
          </a:p>
        </p:txBody>
      </p:sp>
      <p:sp>
        <p:nvSpPr>
          <p:cNvPr id="2110" name="テキスト プレースホルダー 11"/>
          <p:cNvSpPr>
            <a:spLocks noGrp="1"/>
          </p:cNvSpPr>
          <p:nvPr>
            <p:ph type="body" sz="quarter" idx="13"/>
          </p:nvPr>
        </p:nvSpPr>
        <p:spPr>
          <a:xfrm>
            <a:off x="7748051" y="1858135"/>
            <a:ext cx="2070231" cy="900101"/>
          </a:xfrm>
          <a:prstGeom prst="rect">
            <a:avLst/>
          </a:prstGeom>
        </p:spPr>
        <p:txBody>
          <a:bodyPr lIns="81637" tIns="81637" rIns="81637" bIns="81637" anchor="ctr"/>
          <a:lstStyle/>
          <a:p>
            <a:pPr algn="r">
              <a:lnSpc>
                <a:spcPct val="120000"/>
              </a:lnSpc>
              <a:defRPr>
                <a:solidFill>
                  <a:schemeClr val="accent1"/>
                </a:solidFill>
                <a:latin typeface="Roboto Condensed Light"/>
                <a:ea typeface="Roboto Condensed Light"/>
                <a:cs typeface="Roboto Condensed Light"/>
                <a:sym typeface="Roboto Condensed Light"/>
              </a:defRPr>
            </a:pPr>
            <a:endParaRPr/>
          </a:p>
        </p:txBody>
      </p:sp>
      <p:sp>
        <p:nvSpPr>
          <p:cNvPr id="2111" name="テキスト プレースホルダー 11"/>
          <p:cNvSpPr>
            <a:spLocks noGrp="1"/>
          </p:cNvSpPr>
          <p:nvPr>
            <p:ph type="body" sz="quarter" idx="14"/>
          </p:nvPr>
        </p:nvSpPr>
        <p:spPr>
          <a:xfrm>
            <a:off x="10088309" y="3478314"/>
            <a:ext cx="7470832" cy="1484882"/>
          </a:xfrm>
          <a:prstGeom prst="rect">
            <a:avLst/>
          </a:prstGeom>
        </p:spPr>
        <p:txBody>
          <a:bodyPr lIns="81637" tIns="81637" rIns="81637" bIns="81637" anchor="ctr"/>
          <a:lstStyle/>
          <a:p>
            <a:pPr>
              <a:lnSpc>
                <a:spcPct val="120000"/>
              </a:lnSpc>
              <a:spcBef>
                <a:spcPts val="400"/>
              </a:spcBef>
              <a:defRPr sz="2000"/>
            </a:pPr>
            <a:endParaRPr/>
          </a:p>
        </p:txBody>
      </p:sp>
      <p:sp>
        <p:nvSpPr>
          <p:cNvPr id="2112" name="直線コネクタ 12"/>
          <p:cNvSpPr/>
          <p:nvPr/>
        </p:nvSpPr>
        <p:spPr>
          <a:xfrm>
            <a:off x="9953294" y="3388304"/>
            <a:ext cx="1" cy="1710191"/>
          </a:xfrm>
          <a:prstGeom prst="line">
            <a:avLst/>
          </a:prstGeom>
          <a:ln w="12700">
            <a:solidFill>
              <a:schemeClr val="accent1"/>
            </a:solidFill>
          </a:ln>
        </p:spPr>
        <p:txBody>
          <a:bodyPr lIns="45719" rIns="45719"/>
          <a:lstStyle/>
          <a:p>
            <a:endParaRPr/>
          </a:p>
        </p:txBody>
      </p:sp>
      <p:sp>
        <p:nvSpPr>
          <p:cNvPr id="2113" name="テキスト プレースホルダー 11"/>
          <p:cNvSpPr>
            <a:spLocks noGrp="1"/>
          </p:cNvSpPr>
          <p:nvPr>
            <p:ph type="body" sz="quarter" idx="15"/>
          </p:nvPr>
        </p:nvSpPr>
        <p:spPr>
          <a:xfrm>
            <a:off x="7748051" y="3793349"/>
            <a:ext cx="2070231" cy="900101"/>
          </a:xfrm>
          <a:prstGeom prst="rect">
            <a:avLst/>
          </a:prstGeom>
        </p:spPr>
        <p:txBody>
          <a:bodyPr lIns="81637" tIns="81637" rIns="81637" bIns="81637" anchor="ctr"/>
          <a:lstStyle/>
          <a:p>
            <a:pPr algn="r">
              <a:lnSpc>
                <a:spcPct val="120000"/>
              </a:lnSpc>
              <a:defRPr>
                <a:solidFill>
                  <a:schemeClr val="accent1"/>
                </a:solidFill>
                <a:latin typeface="Roboto Condensed Light"/>
                <a:ea typeface="Roboto Condensed Light"/>
                <a:cs typeface="Roboto Condensed Light"/>
                <a:sym typeface="Roboto Condensed Light"/>
              </a:defRPr>
            </a:pPr>
            <a:endParaRPr/>
          </a:p>
        </p:txBody>
      </p:sp>
      <p:sp>
        <p:nvSpPr>
          <p:cNvPr id="2114" name="テキスト プレースホルダー 11"/>
          <p:cNvSpPr>
            <a:spLocks noGrp="1"/>
          </p:cNvSpPr>
          <p:nvPr>
            <p:ph type="body" sz="quarter" idx="16"/>
          </p:nvPr>
        </p:nvSpPr>
        <p:spPr>
          <a:xfrm>
            <a:off x="10088309" y="5413530"/>
            <a:ext cx="7470832" cy="1484882"/>
          </a:xfrm>
          <a:prstGeom prst="rect">
            <a:avLst/>
          </a:prstGeom>
        </p:spPr>
        <p:txBody>
          <a:bodyPr lIns="81637" tIns="81637" rIns="81637" bIns="81637" anchor="ctr"/>
          <a:lstStyle/>
          <a:p>
            <a:pPr>
              <a:lnSpc>
                <a:spcPct val="120000"/>
              </a:lnSpc>
              <a:spcBef>
                <a:spcPts val="400"/>
              </a:spcBef>
              <a:defRPr sz="2000"/>
            </a:pPr>
            <a:endParaRPr/>
          </a:p>
        </p:txBody>
      </p:sp>
      <p:sp>
        <p:nvSpPr>
          <p:cNvPr id="2115" name="直線コネクタ 15"/>
          <p:cNvSpPr/>
          <p:nvPr/>
        </p:nvSpPr>
        <p:spPr>
          <a:xfrm>
            <a:off x="9953294" y="5323520"/>
            <a:ext cx="1" cy="1710191"/>
          </a:xfrm>
          <a:prstGeom prst="line">
            <a:avLst/>
          </a:prstGeom>
          <a:ln w="12700">
            <a:solidFill>
              <a:schemeClr val="accent1"/>
            </a:solidFill>
          </a:ln>
        </p:spPr>
        <p:txBody>
          <a:bodyPr lIns="45719" rIns="45719"/>
          <a:lstStyle/>
          <a:p>
            <a:endParaRPr/>
          </a:p>
        </p:txBody>
      </p:sp>
      <p:sp>
        <p:nvSpPr>
          <p:cNvPr id="2116" name="テキスト プレースホルダー 11"/>
          <p:cNvSpPr>
            <a:spLocks noGrp="1"/>
          </p:cNvSpPr>
          <p:nvPr>
            <p:ph type="body" sz="quarter" idx="17"/>
          </p:nvPr>
        </p:nvSpPr>
        <p:spPr>
          <a:xfrm>
            <a:off x="7748051" y="5728565"/>
            <a:ext cx="2070231" cy="900101"/>
          </a:xfrm>
          <a:prstGeom prst="rect">
            <a:avLst/>
          </a:prstGeom>
        </p:spPr>
        <p:txBody>
          <a:bodyPr lIns="81637" tIns="81637" rIns="81637" bIns="81637" anchor="ctr"/>
          <a:lstStyle/>
          <a:p>
            <a:pPr algn="r">
              <a:lnSpc>
                <a:spcPct val="120000"/>
              </a:lnSpc>
              <a:defRPr>
                <a:solidFill>
                  <a:schemeClr val="accent1"/>
                </a:solidFill>
                <a:latin typeface="Roboto Condensed Light"/>
                <a:ea typeface="Roboto Condensed Light"/>
                <a:cs typeface="Roboto Condensed Light"/>
                <a:sym typeface="Roboto Condensed Light"/>
              </a:defRPr>
            </a:pPr>
            <a:endParaRPr/>
          </a:p>
        </p:txBody>
      </p:sp>
      <p:sp>
        <p:nvSpPr>
          <p:cNvPr id="2117" name="テキスト プレースホルダー 11"/>
          <p:cNvSpPr>
            <a:spLocks noGrp="1"/>
          </p:cNvSpPr>
          <p:nvPr>
            <p:ph type="body" sz="quarter" idx="18"/>
          </p:nvPr>
        </p:nvSpPr>
        <p:spPr>
          <a:xfrm>
            <a:off x="10088309" y="7393465"/>
            <a:ext cx="7470832" cy="1484882"/>
          </a:xfrm>
          <a:prstGeom prst="rect">
            <a:avLst/>
          </a:prstGeom>
        </p:spPr>
        <p:txBody>
          <a:bodyPr lIns="81637" tIns="81637" rIns="81637" bIns="81637" anchor="ctr"/>
          <a:lstStyle/>
          <a:p>
            <a:pPr>
              <a:lnSpc>
                <a:spcPct val="120000"/>
              </a:lnSpc>
              <a:spcBef>
                <a:spcPts val="400"/>
              </a:spcBef>
              <a:defRPr sz="2000"/>
            </a:pPr>
            <a:endParaRPr/>
          </a:p>
        </p:txBody>
      </p:sp>
      <p:sp>
        <p:nvSpPr>
          <p:cNvPr id="2118" name="直線コネクタ 18"/>
          <p:cNvSpPr/>
          <p:nvPr/>
        </p:nvSpPr>
        <p:spPr>
          <a:xfrm>
            <a:off x="9953294" y="7303455"/>
            <a:ext cx="1" cy="1710191"/>
          </a:xfrm>
          <a:prstGeom prst="line">
            <a:avLst/>
          </a:prstGeom>
          <a:ln w="12700">
            <a:solidFill>
              <a:schemeClr val="accent1"/>
            </a:solidFill>
          </a:ln>
        </p:spPr>
        <p:txBody>
          <a:bodyPr lIns="45719" rIns="45719"/>
          <a:lstStyle/>
          <a:p>
            <a:endParaRPr/>
          </a:p>
        </p:txBody>
      </p:sp>
      <p:sp>
        <p:nvSpPr>
          <p:cNvPr id="2119" name="テキスト プレースホルダー 11"/>
          <p:cNvSpPr>
            <a:spLocks noGrp="1"/>
          </p:cNvSpPr>
          <p:nvPr>
            <p:ph type="body" sz="quarter" idx="19"/>
          </p:nvPr>
        </p:nvSpPr>
        <p:spPr>
          <a:xfrm>
            <a:off x="7748051" y="7708500"/>
            <a:ext cx="2070231" cy="900101"/>
          </a:xfrm>
          <a:prstGeom prst="rect">
            <a:avLst/>
          </a:prstGeom>
        </p:spPr>
        <p:txBody>
          <a:bodyPr lIns="81637" tIns="81637" rIns="81637" bIns="81637" anchor="ctr"/>
          <a:lstStyle/>
          <a:p>
            <a:pPr algn="r">
              <a:lnSpc>
                <a:spcPct val="120000"/>
              </a:lnSpc>
              <a:defRPr>
                <a:solidFill>
                  <a:schemeClr val="accent1"/>
                </a:solidFill>
                <a:latin typeface="Roboto Condensed Light"/>
                <a:ea typeface="Roboto Condensed Light"/>
                <a:cs typeface="Roboto Condensed Light"/>
                <a:sym typeface="Roboto Condensed Light"/>
              </a:defRPr>
            </a:pPr>
            <a:endParaRPr/>
          </a:p>
        </p:txBody>
      </p:sp>
      <p:sp>
        <p:nvSpPr>
          <p:cNvPr id="2120" name="大標題文字"/>
          <p:cNvSpPr txBox="1">
            <a:spLocks noGrp="1"/>
          </p:cNvSpPr>
          <p:nvPr>
            <p:ph type="title"/>
          </p:nvPr>
        </p:nvSpPr>
        <p:spPr>
          <a:xfrm>
            <a:off x="1132315" y="3838354"/>
            <a:ext cx="6480721" cy="2655296"/>
          </a:xfrm>
          <a:prstGeom prst="rect">
            <a:avLst/>
          </a:prstGeom>
        </p:spPr>
        <p:txBody>
          <a:bodyPr>
            <a:normAutofit/>
          </a:bodyPr>
          <a:lstStyle>
            <a:lvl1pPr>
              <a:defRPr sz="6600" spc="1500">
                <a:solidFill>
                  <a:schemeClr val="accent1"/>
                </a:solidFill>
              </a:defRPr>
            </a:lvl1pPr>
          </a:lstStyle>
          <a:p>
            <a:r>
              <a:t>大標題文字</a:t>
            </a: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Big Image 1">
    <p:spTree>
      <p:nvGrpSpPr>
        <p:cNvPr id="1" name=""/>
        <p:cNvGrpSpPr/>
        <p:nvPr/>
      </p:nvGrpSpPr>
      <p:grpSpPr>
        <a:xfrm>
          <a:off x="0" y="0"/>
          <a:ext cx="0" cy="0"/>
          <a:chOff x="0" y="0"/>
          <a:chExt cx="0" cy="0"/>
        </a:xfrm>
      </p:grpSpPr>
      <p:sp>
        <p:nvSpPr>
          <p:cNvPr id="109" name="図プレースホルダー 6"/>
          <p:cNvSpPr>
            <a:spLocks noGrp="1"/>
          </p:cNvSpPr>
          <p:nvPr>
            <p:ph type="pic" idx="13"/>
          </p:nvPr>
        </p:nvSpPr>
        <p:spPr>
          <a:xfrm>
            <a:off x="0" y="0"/>
            <a:ext cx="18286413" cy="10287000"/>
          </a:xfrm>
          <a:prstGeom prst="rect">
            <a:avLst/>
          </a:prstGeom>
        </p:spPr>
        <p:txBody>
          <a:bodyPr lIns="91439" rIns="91439">
            <a:noAutofit/>
          </a:bodyPr>
          <a:lstStyle/>
          <a:p>
            <a:endParaRPr/>
          </a:p>
        </p:txBody>
      </p:sp>
      <p:sp>
        <p:nvSpPr>
          <p:cNvPr id="110" name="內文層級一…"/>
          <p:cNvSpPr txBox="1">
            <a:spLocks noGrp="1"/>
          </p:cNvSpPr>
          <p:nvPr>
            <p:ph type="body" sz="quarter" idx="1"/>
          </p:nvPr>
        </p:nvSpPr>
        <p:spPr>
          <a:xfrm>
            <a:off x="0" y="6718300"/>
            <a:ext cx="18286413" cy="990600"/>
          </a:xfrm>
          <a:prstGeom prst="rect">
            <a:avLst/>
          </a:prstGeom>
          <a:solidFill>
            <a:schemeClr val="accent1">
              <a:alpha val="69000"/>
            </a:schemeClr>
          </a:solidFill>
        </p:spPr>
        <p:txBody>
          <a:bodyPr anchor="ctr"/>
          <a:lstStyle>
            <a:lvl1pPr algn="ctr">
              <a:spcBef>
                <a:spcPts val="900"/>
              </a:spcBef>
              <a:defRPr sz="4000" spc="600">
                <a:solidFill>
                  <a:srgbClr val="FFFFFF"/>
                </a:solidFill>
                <a:latin typeface="Roboto Condensed Light"/>
                <a:ea typeface="Roboto Condensed Light"/>
                <a:cs typeface="Roboto Condensed Light"/>
                <a:sym typeface="Roboto Condensed Light"/>
              </a:defRPr>
            </a:lvl1pPr>
            <a:lvl2pPr marL="1224565" indent="-408187" algn="ctr">
              <a:spcBef>
                <a:spcPts val="900"/>
              </a:spcBef>
              <a:defRPr sz="4000" spc="600">
                <a:solidFill>
                  <a:srgbClr val="FFFFFF"/>
                </a:solidFill>
                <a:latin typeface="Roboto Condensed Light"/>
                <a:ea typeface="Roboto Condensed Light"/>
                <a:cs typeface="Roboto Condensed Light"/>
                <a:sym typeface="Roboto Condensed Light"/>
              </a:defRPr>
            </a:lvl2pPr>
            <a:lvl3pPr marL="2012462" indent="-379709" algn="ctr">
              <a:spcBef>
                <a:spcPts val="900"/>
              </a:spcBef>
              <a:defRPr sz="4000" spc="600">
                <a:solidFill>
                  <a:srgbClr val="FFFFFF"/>
                </a:solidFill>
                <a:latin typeface="Roboto Condensed Light"/>
                <a:ea typeface="Roboto Condensed Light"/>
                <a:cs typeface="Roboto Condensed Light"/>
                <a:sym typeface="Roboto Condensed Light"/>
              </a:defRPr>
            </a:lvl3pPr>
            <a:lvl4pPr marL="2902671" indent="-453542" algn="ctr">
              <a:spcBef>
                <a:spcPts val="900"/>
              </a:spcBef>
              <a:defRPr sz="4000" spc="600">
                <a:solidFill>
                  <a:srgbClr val="FFFFFF"/>
                </a:solidFill>
                <a:latin typeface="Roboto Condensed Light"/>
                <a:ea typeface="Roboto Condensed Light"/>
                <a:cs typeface="Roboto Condensed Light"/>
                <a:sym typeface="Roboto Condensed Light"/>
              </a:defRPr>
            </a:lvl4pPr>
            <a:lvl5pPr marL="3719047" indent="-453542" algn="ctr">
              <a:spcBef>
                <a:spcPts val="900"/>
              </a:spcBef>
              <a:defRPr sz="4000" spc="600">
                <a:solidFill>
                  <a:srgbClr val="FFFFFF"/>
                </a:solidFill>
                <a:latin typeface="Roboto Condensed Light"/>
                <a:ea typeface="Roboto Condensed Light"/>
                <a:cs typeface="Roboto Condensed Light"/>
                <a:sym typeface="Roboto Condensed Light"/>
              </a:defRPr>
            </a:lvl5pPr>
          </a:lstStyle>
          <a:p>
            <a:r>
              <a:t>內文層級一</a:t>
            </a:r>
          </a:p>
          <a:p>
            <a:pPr lvl="1"/>
            <a:r>
              <a:t>內文層級二</a:t>
            </a:r>
          </a:p>
          <a:p>
            <a:pPr lvl="2"/>
            <a:r>
              <a:t>內文層級三</a:t>
            </a:r>
          </a:p>
          <a:p>
            <a:pPr lvl="3"/>
            <a:r>
              <a:t>內文層級四</a:t>
            </a:r>
          </a:p>
          <a:p>
            <a:pPr lvl="4"/>
            <a:r>
              <a:t>內文層級五</a:t>
            </a:r>
          </a:p>
        </p:txBody>
      </p:sp>
      <p:sp>
        <p:nvSpPr>
          <p:cNvPr id="111" name="テキスト プレースホルダー 11"/>
          <p:cNvSpPr>
            <a:spLocks noGrp="1"/>
          </p:cNvSpPr>
          <p:nvPr>
            <p:ph type="body" sz="half" idx="14"/>
          </p:nvPr>
        </p:nvSpPr>
        <p:spPr>
          <a:xfrm>
            <a:off x="-795" y="7708783"/>
            <a:ext cx="18286414" cy="2578216"/>
          </a:xfrm>
          <a:prstGeom prst="rect">
            <a:avLst/>
          </a:prstGeom>
          <a:solidFill>
            <a:srgbClr val="3F3F3F">
              <a:alpha val="69000"/>
            </a:srgbClr>
          </a:solidFill>
        </p:spPr>
        <p:txBody>
          <a:bodyPr/>
          <a:lstStyle/>
          <a:p>
            <a:pPr algn="ctr">
              <a:lnSpc>
                <a:spcPct val="120000"/>
              </a:lnSpc>
              <a:spcBef>
                <a:spcPts val="0"/>
              </a:spcBef>
              <a:defRPr>
                <a:solidFill>
                  <a:srgbClr val="FFFFFF"/>
                </a:solidFill>
              </a:defRPr>
            </a:pPr>
            <a:endParaRPr/>
          </a:p>
        </p:txBody>
      </p:sp>
      <p:sp>
        <p:nvSpPr>
          <p:cNvPr id="112"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type="tx">
  <p:cSld name="1_ユーザー設定レイアウト">
    <p:spTree>
      <p:nvGrpSpPr>
        <p:cNvPr id="1" name=""/>
        <p:cNvGrpSpPr/>
        <p:nvPr/>
      </p:nvGrpSpPr>
      <p:grpSpPr>
        <a:xfrm>
          <a:off x="0" y="0"/>
          <a:ext cx="0" cy="0"/>
          <a:chOff x="0" y="0"/>
          <a:chExt cx="0" cy="0"/>
        </a:xfrm>
      </p:grpSpPr>
      <p:sp>
        <p:nvSpPr>
          <p:cNvPr id="2127" name="直角三角形 7"/>
          <p:cNvSpPr/>
          <p:nvPr/>
        </p:nvSpPr>
        <p:spPr>
          <a:xfrm rot="10800000">
            <a:off x="16421955" y="-1370"/>
            <a:ext cx="1864459" cy="2350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2128" name="直角三角形 9"/>
          <p:cNvSpPr/>
          <p:nvPr/>
        </p:nvSpPr>
        <p:spPr>
          <a:xfrm rot="10800000">
            <a:off x="14212397" y="-1371"/>
            <a:ext cx="4095456" cy="1949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2129" name="図プレースホルダー 9"/>
          <p:cNvSpPr>
            <a:spLocks noGrp="1"/>
          </p:cNvSpPr>
          <p:nvPr>
            <p:ph type="pic" idx="13"/>
          </p:nvPr>
        </p:nvSpPr>
        <p:spPr>
          <a:xfrm>
            <a:off x="0" y="0"/>
            <a:ext cx="10500546" cy="10287000"/>
          </a:xfrm>
          <a:prstGeom prst="rect">
            <a:avLst/>
          </a:prstGeom>
        </p:spPr>
        <p:txBody>
          <a:bodyPr lIns="91439" rIns="91439">
            <a:noAutofit/>
          </a:bodyPr>
          <a:lstStyle/>
          <a:p>
            <a:endParaRPr/>
          </a:p>
        </p:txBody>
      </p:sp>
      <p:sp>
        <p:nvSpPr>
          <p:cNvPr id="2130" name="図プレースホルダー 14"/>
          <p:cNvSpPr>
            <a:spLocks noGrp="1"/>
          </p:cNvSpPr>
          <p:nvPr>
            <p:ph type="pic" sz="quarter" idx="14"/>
          </p:nvPr>
        </p:nvSpPr>
        <p:spPr>
          <a:xfrm>
            <a:off x="8063086" y="3208284"/>
            <a:ext cx="1596470" cy="560003"/>
          </a:xfrm>
          <a:prstGeom prst="rect">
            <a:avLst/>
          </a:prstGeom>
        </p:spPr>
        <p:txBody>
          <a:bodyPr lIns="91439" rIns="91439">
            <a:noAutofit/>
          </a:bodyPr>
          <a:lstStyle/>
          <a:p>
            <a:endParaRPr/>
          </a:p>
        </p:txBody>
      </p:sp>
      <p:sp>
        <p:nvSpPr>
          <p:cNvPr id="2131" name="幻燈片編號"/>
          <p:cNvSpPr txBox="1">
            <a:spLocks noGrp="1"/>
          </p:cNvSpPr>
          <p:nvPr>
            <p:ph type="sldNum" sz="quarter" idx="2"/>
          </p:nvPr>
        </p:nvSpPr>
        <p:spPr>
          <a:xfrm>
            <a:off x="17371930" y="9542273"/>
            <a:ext cx="626430" cy="645877"/>
          </a:xfrm>
          <a:prstGeom prst="rect">
            <a:avLst/>
          </a:prstGeom>
        </p:spPr>
        <p:txBody>
          <a:bodyPr lIns="81637" tIns="81637" rIns="81637" bIns="81637"/>
          <a:lstStyle>
            <a:lvl1pPr algn="l">
              <a:defRPr sz="3200">
                <a:solidFill>
                  <a:srgbClr val="A2A2A2"/>
                </a:solidFill>
                <a:latin typeface="Roboto Condensed Light"/>
                <a:ea typeface="Roboto Condensed Light"/>
                <a:cs typeface="Roboto Condensed Light"/>
                <a:sym typeface="Roboto Condensed Light"/>
              </a:defRPr>
            </a:lvl1pPr>
          </a:lstStyle>
          <a:p>
            <a:fld id="{86CB4B4D-7CA3-9044-876B-883B54F8677D}" type="slidenum">
              <a:t>‹#›</a:t>
            </a:fld>
            <a:endParaRPr/>
          </a:p>
        </p:txBody>
      </p:sp>
      <p:sp>
        <p:nvSpPr>
          <p:cNvPr id="2132" name="內文層級一…"/>
          <p:cNvSpPr txBox="1">
            <a:spLocks noGrp="1"/>
          </p:cNvSpPr>
          <p:nvPr>
            <p:ph type="body" sz="quarter" idx="1"/>
          </p:nvPr>
        </p:nvSpPr>
        <p:spPr>
          <a:xfrm>
            <a:off x="8288111" y="3208284"/>
            <a:ext cx="1080121" cy="540061"/>
          </a:xfrm>
          <a:prstGeom prst="rect">
            <a:avLst/>
          </a:prstGeom>
        </p:spPr>
        <p:txBody>
          <a:bodyPr lIns="81637" tIns="81637" rIns="81637" bIns="81637" anchor="ctr"/>
          <a:lstStyle>
            <a:lvl1pPr algn="ctr">
              <a:lnSpc>
                <a:spcPct val="120000"/>
              </a:lnSpc>
              <a:spcBef>
                <a:spcPts val="600"/>
              </a:spcBef>
              <a:defRPr sz="2800">
                <a:solidFill>
                  <a:srgbClr val="FFFFFF"/>
                </a:solidFill>
                <a:latin typeface="Roboto Condensed Light"/>
                <a:ea typeface="Roboto Condensed Light"/>
                <a:cs typeface="Roboto Condensed Light"/>
                <a:sym typeface="Roboto Condensed Light"/>
              </a:defRPr>
            </a:lvl1pPr>
            <a:lvl2pPr marL="1326612" indent="-510234" algn="ctr">
              <a:lnSpc>
                <a:spcPct val="120000"/>
              </a:lnSpc>
              <a:spcBef>
                <a:spcPts val="600"/>
              </a:spcBef>
              <a:defRPr sz="2800">
                <a:solidFill>
                  <a:srgbClr val="FFFFFF"/>
                </a:solidFill>
                <a:latin typeface="Roboto Condensed Light"/>
                <a:ea typeface="Roboto Condensed Light"/>
                <a:cs typeface="Roboto Condensed Light"/>
                <a:sym typeface="Roboto Condensed Light"/>
              </a:defRPr>
            </a:lvl2pPr>
            <a:lvl3pPr marL="2040940" indent="-408188" algn="ctr">
              <a:lnSpc>
                <a:spcPct val="120000"/>
              </a:lnSpc>
              <a:spcBef>
                <a:spcPts val="600"/>
              </a:spcBef>
              <a:defRPr sz="2800">
                <a:solidFill>
                  <a:srgbClr val="FFFFFF"/>
                </a:solidFill>
                <a:latin typeface="Roboto Condensed Light"/>
                <a:ea typeface="Roboto Condensed Light"/>
                <a:cs typeface="Roboto Condensed Light"/>
                <a:sym typeface="Roboto Condensed Light"/>
              </a:defRPr>
            </a:lvl3pPr>
            <a:lvl4pPr marL="2857317" indent="-408188" algn="ctr">
              <a:lnSpc>
                <a:spcPct val="120000"/>
              </a:lnSpc>
              <a:spcBef>
                <a:spcPts val="600"/>
              </a:spcBef>
              <a:defRPr sz="2800">
                <a:solidFill>
                  <a:srgbClr val="FFFFFF"/>
                </a:solidFill>
                <a:latin typeface="Roboto Condensed Light"/>
                <a:ea typeface="Roboto Condensed Light"/>
                <a:cs typeface="Roboto Condensed Light"/>
                <a:sym typeface="Roboto Condensed Light"/>
              </a:defRPr>
            </a:lvl4pPr>
            <a:lvl5pPr marL="3673692" indent="-408187" algn="ctr">
              <a:lnSpc>
                <a:spcPct val="120000"/>
              </a:lnSpc>
              <a:spcBef>
                <a:spcPts val="600"/>
              </a:spcBef>
              <a:defRPr sz="2800">
                <a:solidFill>
                  <a:srgbClr val="FFFFFF"/>
                </a:solidFill>
                <a:latin typeface="Roboto Condensed Light"/>
                <a:ea typeface="Roboto Condensed Light"/>
                <a:cs typeface="Roboto Condensed Light"/>
                <a:sym typeface="Roboto Condensed Light"/>
              </a:defRPr>
            </a:lvl5pPr>
          </a:lstStyle>
          <a:p>
            <a:r>
              <a:t>內文層級一</a:t>
            </a:r>
          </a:p>
          <a:p>
            <a:pPr lvl="1"/>
            <a:r>
              <a:t>內文層級二</a:t>
            </a:r>
          </a:p>
          <a:p>
            <a:pPr lvl="2"/>
            <a:r>
              <a:t>內文層級三</a:t>
            </a:r>
          </a:p>
          <a:p>
            <a:pPr lvl="3"/>
            <a:r>
              <a:t>內文層級四</a:t>
            </a:r>
          </a:p>
          <a:p>
            <a:pPr lvl="4"/>
            <a:r>
              <a:t>內文層級五</a:t>
            </a:r>
          </a:p>
        </p:txBody>
      </p:sp>
      <p:sp>
        <p:nvSpPr>
          <p:cNvPr id="2133" name="テキスト プレースホルダー 11"/>
          <p:cNvSpPr>
            <a:spLocks noGrp="1"/>
          </p:cNvSpPr>
          <p:nvPr>
            <p:ph type="body" sz="quarter" idx="15"/>
          </p:nvPr>
        </p:nvSpPr>
        <p:spPr>
          <a:xfrm>
            <a:off x="9683263" y="3163279"/>
            <a:ext cx="6885766" cy="683655"/>
          </a:xfrm>
          <a:prstGeom prst="rect">
            <a:avLst/>
          </a:prstGeom>
        </p:spPr>
        <p:txBody>
          <a:bodyPr lIns="81637" tIns="81637" rIns="81637" bIns="81637" anchor="ctr"/>
          <a:lstStyle/>
          <a:p>
            <a:pPr>
              <a:spcBef>
                <a:spcPts val="0"/>
              </a:spcBef>
              <a:defRPr sz="3200" spc="300">
                <a:solidFill>
                  <a:schemeClr val="accent1"/>
                </a:solidFill>
                <a:latin typeface="Roboto Condensed Light"/>
                <a:ea typeface="Roboto Condensed Light"/>
                <a:cs typeface="Roboto Condensed Light"/>
                <a:sym typeface="Roboto Condensed Light"/>
              </a:defRPr>
            </a:pPr>
            <a:endParaRPr/>
          </a:p>
        </p:txBody>
      </p:sp>
      <p:sp>
        <p:nvSpPr>
          <p:cNvPr id="2134" name="テキスト プレースホルダー 11"/>
          <p:cNvSpPr>
            <a:spLocks noGrp="1"/>
          </p:cNvSpPr>
          <p:nvPr>
            <p:ph type="body" sz="quarter" idx="16"/>
          </p:nvPr>
        </p:nvSpPr>
        <p:spPr>
          <a:xfrm>
            <a:off x="9863286" y="3658334"/>
            <a:ext cx="6885766" cy="585065"/>
          </a:xfrm>
          <a:prstGeom prst="rect">
            <a:avLst/>
          </a:prstGeom>
        </p:spPr>
        <p:txBody>
          <a:bodyPr lIns="81637" tIns="81637" rIns="81637" bIns="81637"/>
          <a:lstStyle/>
          <a:p>
            <a:pPr>
              <a:lnSpc>
                <a:spcPct val="120000"/>
              </a:lnSpc>
              <a:spcBef>
                <a:spcPts val="400"/>
              </a:spcBef>
              <a:defRPr sz="2000"/>
            </a:pPr>
            <a:endParaRPr/>
          </a:p>
        </p:txBody>
      </p:sp>
      <p:sp>
        <p:nvSpPr>
          <p:cNvPr id="2135" name="図プレースホルダー 14"/>
          <p:cNvSpPr>
            <a:spLocks noGrp="1"/>
          </p:cNvSpPr>
          <p:nvPr>
            <p:ph type="pic" sz="quarter" idx="17"/>
          </p:nvPr>
        </p:nvSpPr>
        <p:spPr>
          <a:xfrm>
            <a:off x="8423126" y="4648444"/>
            <a:ext cx="1596470" cy="560003"/>
          </a:xfrm>
          <a:prstGeom prst="rect">
            <a:avLst/>
          </a:prstGeom>
        </p:spPr>
        <p:txBody>
          <a:bodyPr lIns="91439" rIns="91439">
            <a:noAutofit/>
          </a:bodyPr>
          <a:lstStyle/>
          <a:p>
            <a:endParaRPr/>
          </a:p>
        </p:txBody>
      </p:sp>
      <p:sp>
        <p:nvSpPr>
          <p:cNvPr id="2136" name="テキスト プレースホルダー 11"/>
          <p:cNvSpPr>
            <a:spLocks noGrp="1"/>
          </p:cNvSpPr>
          <p:nvPr>
            <p:ph type="body" sz="quarter" idx="18"/>
          </p:nvPr>
        </p:nvSpPr>
        <p:spPr>
          <a:xfrm>
            <a:off x="8648151" y="4648444"/>
            <a:ext cx="1080121" cy="540061"/>
          </a:xfrm>
          <a:prstGeom prst="rect">
            <a:avLst/>
          </a:prstGeom>
        </p:spPr>
        <p:txBody>
          <a:bodyPr lIns="81637" tIns="81637" rIns="81637" bIns="81637" anchor="ctr"/>
          <a:lstStyle/>
          <a:p>
            <a:pPr algn="ctr">
              <a:lnSpc>
                <a:spcPct val="120000"/>
              </a:lnSpc>
              <a:spcBef>
                <a:spcPts val="600"/>
              </a:spcBef>
              <a:defRPr sz="2800">
                <a:solidFill>
                  <a:srgbClr val="FFFFFF"/>
                </a:solidFill>
                <a:latin typeface="Roboto Condensed Light"/>
                <a:ea typeface="Roboto Condensed Light"/>
                <a:cs typeface="Roboto Condensed Light"/>
                <a:sym typeface="Roboto Condensed Light"/>
              </a:defRPr>
            </a:pPr>
            <a:endParaRPr/>
          </a:p>
        </p:txBody>
      </p:sp>
      <p:sp>
        <p:nvSpPr>
          <p:cNvPr id="2137" name="テキスト プレースホルダー 11"/>
          <p:cNvSpPr>
            <a:spLocks noGrp="1"/>
          </p:cNvSpPr>
          <p:nvPr>
            <p:ph type="body" sz="quarter" idx="19"/>
          </p:nvPr>
        </p:nvSpPr>
        <p:spPr>
          <a:xfrm>
            <a:off x="10043304" y="4603439"/>
            <a:ext cx="6885765" cy="683655"/>
          </a:xfrm>
          <a:prstGeom prst="rect">
            <a:avLst/>
          </a:prstGeom>
        </p:spPr>
        <p:txBody>
          <a:bodyPr lIns="81637" tIns="81637" rIns="81637" bIns="81637" anchor="ctr"/>
          <a:lstStyle/>
          <a:p>
            <a:pPr>
              <a:spcBef>
                <a:spcPts val="0"/>
              </a:spcBef>
              <a:defRPr sz="3200" spc="300">
                <a:solidFill>
                  <a:schemeClr val="accent1"/>
                </a:solidFill>
                <a:latin typeface="Roboto Condensed Light"/>
                <a:ea typeface="Roboto Condensed Light"/>
                <a:cs typeface="Roboto Condensed Light"/>
                <a:sym typeface="Roboto Condensed Light"/>
              </a:defRPr>
            </a:pPr>
            <a:endParaRPr/>
          </a:p>
        </p:txBody>
      </p:sp>
      <p:sp>
        <p:nvSpPr>
          <p:cNvPr id="2138" name="テキスト プレースホルダー 11"/>
          <p:cNvSpPr>
            <a:spLocks noGrp="1"/>
          </p:cNvSpPr>
          <p:nvPr>
            <p:ph type="body" sz="quarter" idx="20"/>
          </p:nvPr>
        </p:nvSpPr>
        <p:spPr>
          <a:xfrm>
            <a:off x="10223326" y="5098493"/>
            <a:ext cx="6885766" cy="585065"/>
          </a:xfrm>
          <a:prstGeom prst="rect">
            <a:avLst/>
          </a:prstGeom>
        </p:spPr>
        <p:txBody>
          <a:bodyPr lIns="81637" tIns="81637" rIns="81637" bIns="81637"/>
          <a:lstStyle/>
          <a:p>
            <a:pPr>
              <a:lnSpc>
                <a:spcPct val="120000"/>
              </a:lnSpc>
              <a:spcBef>
                <a:spcPts val="400"/>
              </a:spcBef>
              <a:defRPr sz="2000"/>
            </a:pPr>
            <a:endParaRPr/>
          </a:p>
        </p:txBody>
      </p:sp>
      <p:sp>
        <p:nvSpPr>
          <p:cNvPr id="2139" name="図プレースホルダー 14"/>
          <p:cNvSpPr>
            <a:spLocks noGrp="1"/>
          </p:cNvSpPr>
          <p:nvPr>
            <p:ph type="pic" sz="quarter" idx="21"/>
          </p:nvPr>
        </p:nvSpPr>
        <p:spPr>
          <a:xfrm>
            <a:off x="8783166" y="6088605"/>
            <a:ext cx="1596470" cy="560003"/>
          </a:xfrm>
          <a:prstGeom prst="rect">
            <a:avLst/>
          </a:prstGeom>
        </p:spPr>
        <p:txBody>
          <a:bodyPr lIns="91439" rIns="91439">
            <a:noAutofit/>
          </a:bodyPr>
          <a:lstStyle/>
          <a:p>
            <a:endParaRPr/>
          </a:p>
        </p:txBody>
      </p:sp>
      <p:sp>
        <p:nvSpPr>
          <p:cNvPr id="2140" name="テキスト プレースホルダー 11"/>
          <p:cNvSpPr>
            <a:spLocks noGrp="1"/>
          </p:cNvSpPr>
          <p:nvPr>
            <p:ph type="body" sz="quarter" idx="22"/>
          </p:nvPr>
        </p:nvSpPr>
        <p:spPr>
          <a:xfrm>
            <a:off x="9008191" y="6088605"/>
            <a:ext cx="1080121" cy="540061"/>
          </a:xfrm>
          <a:prstGeom prst="rect">
            <a:avLst/>
          </a:prstGeom>
        </p:spPr>
        <p:txBody>
          <a:bodyPr lIns="81637" tIns="81637" rIns="81637" bIns="81637" anchor="ctr"/>
          <a:lstStyle/>
          <a:p>
            <a:pPr algn="ctr">
              <a:lnSpc>
                <a:spcPct val="120000"/>
              </a:lnSpc>
              <a:spcBef>
                <a:spcPts val="600"/>
              </a:spcBef>
              <a:defRPr sz="2800">
                <a:solidFill>
                  <a:srgbClr val="FFFFFF"/>
                </a:solidFill>
                <a:latin typeface="Roboto Condensed Light"/>
                <a:ea typeface="Roboto Condensed Light"/>
                <a:cs typeface="Roboto Condensed Light"/>
                <a:sym typeface="Roboto Condensed Light"/>
              </a:defRPr>
            </a:pPr>
            <a:endParaRPr/>
          </a:p>
        </p:txBody>
      </p:sp>
      <p:sp>
        <p:nvSpPr>
          <p:cNvPr id="2141" name="テキスト プレースホルダー 11"/>
          <p:cNvSpPr>
            <a:spLocks noGrp="1"/>
          </p:cNvSpPr>
          <p:nvPr>
            <p:ph type="body" sz="quarter" idx="23"/>
          </p:nvPr>
        </p:nvSpPr>
        <p:spPr>
          <a:xfrm>
            <a:off x="10403344" y="6043600"/>
            <a:ext cx="6885766" cy="683655"/>
          </a:xfrm>
          <a:prstGeom prst="rect">
            <a:avLst/>
          </a:prstGeom>
        </p:spPr>
        <p:txBody>
          <a:bodyPr lIns="81637" tIns="81637" rIns="81637" bIns="81637" anchor="ctr"/>
          <a:lstStyle/>
          <a:p>
            <a:pPr>
              <a:spcBef>
                <a:spcPts val="0"/>
              </a:spcBef>
              <a:defRPr sz="3200" spc="300">
                <a:solidFill>
                  <a:schemeClr val="accent1"/>
                </a:solidFill>
                <a:latin typeface="Roboto Condensed Light"/>
                <a:ea typeface="Roboto Condensed Light"/>
                <a:cs typeface="Roboto Condensed Light"/>
                <a:sym typeface="Roboto Condensed Light"/>
              </a:defRPr>
            </a:pPr>
            <a:endParaRPr/>
          </a:p>
        </p:txBody>
      </p:sp>
      <p:sp>
        <p:nvSpPr>
          <p:cNvPr id="2142" name="テキスト プレースホルダー 11"/>
          <p:cNvSpPr>
            <a:spLocks noGrp="1"/>
          </p:cNvSpPr>
          <p:nvPr>
            <p:ph type="body" sz="quarter" idx="24"/>
          </p:nvPr>
        </p:nvSpPr>
        <p:spPr>
          <a:xfrm>
            <a:off x="10583365" y="6538655"/>
            <a:ext cx="6885766" cy="585065"/>
          </a:xfrm>
          <a:prstGeom prst="rect">
            <a:avLst/>
          </a:prstGeom>
        </p:spPr>
        <p:txBody>
          <a:bodyPr lIns="81637" tIns="81637" rIns="81637" bIns="81637"/>
          <a:lstStyle/>
          <a:p>
            <a:pPr>
              <a:lnSpc>
                <a:spcPct val="120000"/>
              </a:lnSpc>
              <a:spcBef>
                <a:spcPts val="400"/>
              </a:spcBef>
              <a:defRPr sz="2000"/>
            </a:pPr>
            <a:endParaRPr/>
          </a:p>
        </p:txBody>
      </p:sp>
      <p:sp>
        <p:nvSpPr>
          <p:cNvPr id="2143" name="図プレースホルダー 14"/>
          <p:cNvSpPr>
            <a:spLocks noGrp="1"/>
          </p:cNvSpPr>
          <p:nvPr>
            <p:ph type="pic" sz="quarter" idx="25"/>
          </p:nvPr>
        </p:nvSpPr>
        <p:spPr>
          <a:xfrm>
            <a:off x="9143206" y="7528765"/>
            <a:ext cx="1596470" cy="560003"/>
          </a:xfrm>
          <a:prstGeom prst="rect">
            <a:avLst/>
          </a:prstGeom>
        </p:spPr>
        <p:txBody>
          <a:bodyPr lIns="91439" rIns="91439">
            <a:noAutofit/>
          </a:bodyPr>
          <a:lstStyle/>
          <a:p>
            <a:endParaRPr/>
          </a:p>
        </p:txBody>
      </p:sp>
      <p:sp>
        <p:nvSpPr>
          <p:cNvPr id="2144" name="テキスト プレースホルダー 11"/>
          <p:cNvSpPr>
            <a:spLocks noGrp="1"/>
          </p:cNvSpPr>
          <p:nvPr>
            <p:ph type="body" sz="quarter" idx="26"/>
          </p:nvPr>
        </p:nvSpPr>
        <p:spPr>
          <a:xfrm>
            <a:off x="9368231" y="7528765"/>
            <a:ext cx="1080121" cy="540061"/>
          </a:xfrm>
          <a:prstGeom prst="rect">
            <a:avLst/>
          </a:prstGeom>
        </p:spPr>
        <p:txBody>
          <a:bodyPr lIns="81637" tIns="81637" rIns="81637" bIns="81637" anchor="ctr"/>
          <a:lstStyle/>
          <a:p>
            <a:pPr algn="ctr">
              <a:lnSpc>
                <a:spcPct val="120000"/>
              </a:lnSpc>
              <a:spcBef>
                <a:spcPts val="600"/>
              </a:spcBef>
              <a:defRPr sz="2800">
                <a:solidFill>
                  <a:srgbClr val="FFFFFF"/>
                </a:solidFill>
                <a:latin typeface="Roboto Condensed Light"/>
                <a:ea typeface="Roboto Condensed Light"/>
                <a:cs typeface="Roboto Condensed Light"/>
                <a:sym typeface="Roboto Condensed Light"/>
              </a:defRPr>
            </a:pPr>
            <a:endParaRPr/>
          </a:p>
        </p:txBody>
      </p:sp>
      <p:sp>
        <p:nvSpPr>
          <p:cNvPr id="2145" name="テキスト プレースホルダー 11"/>
          <p:cNvSpPr>
            <a:spLocks noGrp="1"/>
          </p:cNvSpPr>
          <p:nvPr>
            <p:ph type="body" sz="quarter" idx="27"/>
          </p:nvPr>
        </p:nvSpPr>
        <p:spPr>
          <a:xfrm>
            <a:off x="10763384" y="7483760"/>
            <a:ext cx="6885766" cy="683655"/>
          </a:xfrm>
          <a:prstGeom prst="rect">
            <a:avLst/>
          </a:prstGeom>
        </p:spPr>
        <p:txBody>
          <a:bodyPr lIns="81637" tIns="81637" rIns="81637" bIns="81637" anchor="ctr"/>
          <a:lstStyle/>
          <a:p>
            <a:pPr>
              <a:spcBef>
                <a:spcPts val="0"/>
              </a:spcBef>
              <a:defRPr sz="3200" spc="300">
                <a:solidFill>
                  <a:schemeClr val="accent1"/>
                </a:solidFill>
                <a:latin typeface="Roboto Condensed Light"/>
                <a:ea typeface="Roboto Condensed Light"/>
                <a:cs typeface="Roboto Condensed Light"/>
                <a:sym typeface="Roboto Condensed Light"/>
              </a:defRPr>
            </a:pPr>
            <a:endParaRPr/>
          </a:p>
        </p:txBody>
      </p:sp>
      <p:sp>
        <p:nvSpPr>
          <p:cNvPr id="2146" name="テキスト プレースホルダー 11"/>
          <p:cNvSpPr>
            <a:spLocks noGrp="1"/>
          </p:cNvSpPr>
          <p:nvPr>
            <p:ph type="body" sz="quarter" idx="28"/>
          </p:nvPr>
        </p:nvSpPr>
        <p:spPr>
          <a:xfrm>
            <a:off x="10943405" y="7978815"/>
            <a:ext cx="6885766" cy="585065"/>
          </a:xfrm>
          <a:prstGeom prst="rect">
            <a:avLst/>
          </a:prstGeom>
        </p:spPr>
        <p:txBody>
          <a:bodyPr lIns="81637" tIns="81637" rIns="81637" bIns="81637"/>
          <a:lstStyle/>
          <a:p>
            <a:pPr>
              <a:lnSpc>
                <a:spcPct val="120000"/>
              </a:lnSpc>
              <a:spcBef>
                <a:spcPts val="400"/>
              </a:spcBef>
              <a:defRPr sz="2000"/>
            </a:pPr>
            <a:endParaRPr/>
          </a:p>
        </p:txBody>
      </p:sp>
      <p:sp>
        <p:nvSpPr>
          <p:cNvPr id="2147" name="テキスト プレースホルダー 11"/>
          <p:cNvSpPr>
            <a:spLocks noGrp="1"/>
          </p:cNvSpPr>
          <p:nvPr>
            <p:ph type="body" sz="quarter" idx="29"/>
          </p:nvPr>
        </p:nvSpPr>
        <p:spPr>
          <a:xfrm>
            <a:off x="8783166" y="507984"/>
            <a:ext cx="8865986" cy="1178710"/>
          </a:xfrm>
          <a:prstGeom prst="rect">
            <a:avLst/>
          </a:prstGeom>
        </p:spPr>
        <p:txBody>
          <a:bodyPr lIns="81637" tIns="81637" rIns="81637" bIns="81637" anchor="b"/>
          <a:lstStyle/>
          <a:p>
            <a:pPr>
              <a:spcBef>
                <a:spcPts val="1200"/>
              </a:spcBef>
              <a:defRPr sz="5400" spc="1500">
                <a:solidFill>
                  <a:schemeClr val="accent1"/>
                </a:solidFill>
                <a:latin typeface="Roboto Condensed Light"/>
                <a:ea typeface="Roboto Condensed Light"/>
                <a:cs typeface="Roboto Condensed Light"/>
                <a:sym typeface="Roboto Condensed Light"/>
              </a:defRPr>
            </a:pPr>
            <a:endParaRPr/>
          </a:p>
        </p:txBody>
      </p:sp>
      <p:sp>
        <p:nvSpPr>
          <p:cNvPr id="2148" name="テキスト プレースホルダー 11"/>
          <p:cNvSpPr>
            <a:spLocks noGrp="1"/>
          </p:cNvSpPr>
          <p:nvPr>
            <p:ph type="body" sz="quarter" idx="30"/>
          </p:nvPr>
        </p:nvSpPr>
        <p:spPr>
          <a:xfrm>
            <a:off x="8783164" y="1633110"/>
            <a:ext cx="8865986" cy="1125126"/>
          </a:xfrm>
          <a:prstGeom prst="rect">
            <a:avLst/>
          </a:prstGeom>
        </p:spPr>
        <p:txBody>
          <a:bodyPr lIns="81637" tIns="81637" rIns="81637" bIns="81637"/>
          <a:lstStyle/>
          <a:p>
            <a:pPr>
              <a:lnSpc>
                <a:spcPct val="120000"/>
              </a:lnSpc>
              <a:spcBef>
                <a:spcPts val="400"/>
              </a:spcBef>
              <a:defRPr sz="2000"/>
            </a:pPr>
            <a:endParaRPr/>
          </a:p>
        </p:txBody>
      </p:sp>
    </p:spTree>
  </p:cSld>
  <p:clrMapOvr>
    <a:masterClrMapping/>
  </p:clrMapOvr>
  <p:transition spd="med"/>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type="tx">
  <p:cSld name="Timeline - Start">
    <p:spTree>
      <p:nvGrpSpPr>
        <p:cNvPr id="1" name=""/>
        <p:cNvGrpSpPr/>
        <p:nvPr/>
      </p:nvGrpSpPr>
      <p:grpSpPr>
        <a:xfrm>
          <a:off x="0" y="0"/>
          <a:ext cx="0" cy="0"/>
          <a:chOff x="0" y="0"/>
          <a:chExt cx="0" cy="0"/>
        </a:xfrm>
      </p:grpSpPr>
      <p:sp>
        <p:nvSpPr>
          <p:cNvPr id="2155" name="直線コネクタ 12"/>
          <p:cNvSpPr/>
          <p:nvPr/>
        </p:nvSpPr>
        <p:spPr>
          <a:xfrm flipV="1">
            <a:off x="17289110" y="9508984"/>
            <a:ext cx="1" cy="778016"/>
          </a:xfrm>
          <a:prstGeom prst="line">
            <a:avLst/>
          </a:prstGeom>
          <a:ln w="12700">
            <a:solidFill>
              <a:schemeClr val="accent1"/>
            </a:solidFill>
          </a:ln>
        </p:spPr>
        <p:txBody>
          <a:bodyPr lIns="45719" rIns="45719"/>
          <a:lstStyle/>
          <a:p>
            <a:endParaRPr/>
          </a:p>
        </p:txBody>
      </p:sp>
      <p:sp>
        <p:nvSpPr>
          <p:cNvPr id="2156" name="直角三角形 7"/>
          <p:cNvSpPr/>
          <p:nvPr/>
        </p:nvSpPr>
        <p:spPr>
          <a:xfrm rot="10800000">
            <a:off x="16421955" y="-1370"/>
            <a:ext cx="1864459" cy="2350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2157" name="直角三角形 9"/>
          <p:cNvSpPr/>
          <p:nvPr/>
        </p:nvSpPr>
        <p:spPr>
          <a:xfrm rot="10800000">
            <a:off x="14212397" y="-1371"/>
            <a:ext cx="4095456" cy="1949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2158" name="幻燈片編號"/>
          <p:cNvSpPr txBox="1">
            <a:spLocks noGrp="1"/>
          </p:cNvSpPr>
          <p:nvPr>
            <p:ph type="sldNum" sz="quarter" idx="2"/>
          </p:nvPr>
        </p:nvSpPr>
        <p:spPr>
          <a:xfrm>
            <a:off x="17371930" y="9542273"/>
            <a:ext cx="626430" cy="645877"/>
          </a:xfrm>
          <a:prstGeom prst="rect">
            <a:avLst/>
          </a:prstGeom>
        </p:spPr>
        <p:txBody>
          <a:bodyPr lIns="81637" tIns="81637" rIns="81637" bIns="81637"/>
          <a:lstStyle>
            <a:lvl1pPr algn="l">
              <a:defRPr sz="3200">
                <a:solidFill>
                  <a:srgbClr val="A2A2A2"/>
                </a:solidFill>
                <a:latin typeface="Roboto Condensed Light"/>
                <a:ea typeface="Roboto Condensed Light"/>
                <a:cs typeface="Roboto Condensed Light"/>
                <a:sym typeface="Roboto Condensed Light"/>
              </a:defRPr>
            </a:lvl1pPr>
          </a:lstStyle>
          <a:p>
            <a:fld id="{86CB4B4D-7CA3-9044-876B-883B54F8677D}" type="slidenum">
              <a:t>‹#›</a:t>
            </a:fld>
            <a:endParaRPr/>
          </a:p>
        </p:txBody>
      </p:sp>
      <p:sp>
        <p:nvSpPr>
          <p:cNvPr id="2159" name="直線コネクタ 7"/>
          <p:cNvSpPr/>
          <p:nvPr/>
        </p:nvSpPr>
        <p:spPr>
          <a:xfrm flipH="1">
            <a:off x="9142412" y="0"/>
            <a:ext cx="1" cy="10287000"/>
          </a:xfrm>
          <a:prstGeom prst="line">
            <a:avLst/>
          </a:prstGeom>
          <a:ln w="12700">
            <a:solidFill>
              <a:schemeClr val="accent1"/>
            </a:solidFill>
            <a:prstDash val="dash"/>
          </a:ln>
        </p:spPr>
        <p:txBody>
          <a:bodyPr lIns="45719" rIns="45719"/>
          <a:lstStyle/>
          <a:p>
            <a:endParaRPr/>
          </a:p>
        </p:txBody>
      </p:sp>
      <p:sp>
        <p:nvSpPr>
          <p:cNvPr id="2160" name="円/楕円 9"/>
          <p:cNvSpPr/>
          <p:nvPr/>
        </p:nvSpPr>
        <p:spPr>
          <a:xfrm>
            <a:off x="8973504" y="2803239"/>
            <a:ext cx="360041" cy="360041"/>
          </a:xfrm>
          <a:prstGeom prst="ellipse">
            <a:avLst/>
          </a:prstGeom>
          <a:solidFill>
            <a:schemeClr val="accent1"/>
          </a:solidFill>
          <a:ln w="76200">
            <a:solidFill>
              <a:srgbClr val="FFFFFF"/>
            </a:solidFill>
          </a:ln>
        </p:spPr>
        <p:txBody>
          <a:bodyPr lIns="45719" rIns="45719" anchor="ctr"/>
          <a:lstStyle/>
          <a:p>
            <a:pPr algn="ctr">
              <a:defRPr>
                <a:solidFill>
                  <a:srgbClr val="FFFFFF"/>
                </a:solidFill>
              </a:defRPr>
            </a:pPr>
            <a:endParaRPr/>
          </a:p>
        </p:txBody>
      </p:sp>
      <p:grpSp>
        <p:nvGrpSpPr>
          <p:cNvPr id="2163" name="グループ化 16"/>
          <p:cNvGrpSpPr/>
          <p:nvPr/>
        </p:nvGrpSpPr>
        <p:grpSpPr>
          <a:xfrm>
            <a:off x="9458241" y="2353189"/>
            <a:ext cx="6930770" cy="630072"/>
            <a:chOff x="0" y="0"/>
            <a:chExt cx="6930769" cy="630070"/>
          </a:xfrm>
        </p:grpSpPr>
        <p:sp>
          <p:nvSpPr>
            <p:cNvPr id="2161" name="平行四辺形 12"/>
            <p:cNvSpPr/>
            <p:nvPr/>
          </p:nvSpPr>
          <p:spPr>
            <a:xfrm rot="10800000">
              <a:off x="111717" y="0"/>
              <a:ext cx="6819053" cy="63007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505" y="0"/>
                  </a:lnTo>
                  <a:lnTo>
                    <a:pt x="21600" y="0"/>
                  </a:lnTo>
                  <a:lnTo>
                    <a:pt x="20095" y="21600"/>
                  </a:lnTo>
                  <a:close/>
                </a:path>
              </a:pathLst>
            </a:custGeom>
            <a:solidFill>
              <a:srgbClr val="F2F2F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162" name="平行四辺形 11"/>
            <p:cNvSpPr/>
            <p:nvPr/>
          </p:nvSpPr>
          <p:spPr>
            <a:xfrm rot="10800000">
              <a:off x="0" y="0"/>
              <a:ext cx="1395156" cy="63007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7354" y="0"/>
                  </a:lnTo>
                  <a:lnTo>
                    <a:pt x="21600" y="0"/>
                  </a:lnTo>
                  <a:lnTo>
                    <a:pt x="14246" y="21600"/>
                  </a:lnTo>
                  <a:close/>
                </a:path>
              </a:pathLst>
            </a:cu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2164" name="內文層級一…"/>
          <p:cNvSpPr txBox="1">
            <a:spLocks noGrp="1"/>
          </p:cNvSpPr>
          <p:nvPr>
            <p:ph type="body" sz="quarter" idx="1"/>
          </p:nvPr>
        </p:nvSpPr>
        <p:spPr>
          <a:xfrm>
            <a:off x="10763385" y="2249695"/>
            <a:ext cx="5175576" cy="848976"/>
          </a:xfrm>
          <a:prstGeom prst="rect">
            <a:avLst/>
          </a:prstGeom>
        </p:spPr>
        <p:txBody>
          <a:bodyPr lIns="81637" tIns="81637" rIns="81637" bIns="81637" anchor="ctr"/>
          <a:lstStyle>
            <a:lvl1pPr>
              <a:spcBef>
                <a:spcPts val="0"/>
              </a:spcBef>
              <a:defRPr sz="3200" spc="300">
                <a:solidFill>
                  <a:schemeClr val="accent1"/>
                </a:solidFill>
                <a:latin typeface="Roboto Condensed Light"/>
                <a:ea typeface="Roboto Condensed Light"/>
                <a:cs typeface="Roboto Condensed Light"/>
                <a:sym typeface="Roboto Condensed Light"/>
              </a:defRPr>
            </a:lvl1pPr>
            <a:lvl2pPr marL="1399502" indent="-583125">
              <a:spcBef>
                <a:spcPts val="0"/>
              </a:spcBef>
              <a:defRPr sz="3200" spc="300">
                <a:solidFill>
                  <a:schemeClr val="accent1"/>
                </a:solidFill>
                <a:latin typeface="Roboto Condensed Light"/>
                <a:ea typeface="Roboto Condensed Light"/>
                <a:cs typeface="Roboto Condensed Light"/>
                <a:sym typeface="Roboto Condensed Light"/>
              </a:defRPr>
            </a:lvl2pPr>
            <a:lvl3pPr marL="2099253" indent="-466500">
              <a:spcBef>
                <a:spcPts val="0"/>
              </a:spcBef>
              <a:defRPr sz="3200" spc="300">
                <a:solidFill>
                  <a:schemeClr val="accent1"/>
                </a:solidFill>
                <a:latin typeface="Roboto Condensed Light"/>
                <a:ea typeface="Roboto Condensed Light"/>
                <a:cs typeface="Roboto Condensed Light"/>
                <a:sym typeface="Roboto Condensed Light"/>
              </a:defRPr>
            </a:lvl3pPr>
            <a:lvl4pPr marL="2915629" indent="-466500">
              <a:spcBef>
                <a:spcPts val="0"/>
              </a:spcBef>
              <a:defRPr sz="3200" spc="300">
                <a:solidFill>
                  <a:schemeClr val="accent1"/>
                </a:solidFill>
                <a:latin typeface="Roboto Condensed Light"/>
                <a:ea typeface="Roboto Condensed Light"/>
                <a:cs typeface="Roboto Condensed Light"/>
                <a:sym typeface="Roboto Condensed Light"/>
              </a:defRPr>
            </a:lvl4pPr>
            <a:lvl5pPr marL="3732005" indent="-466500">
              <a:spcBef>
                <a:spcPts val="0"/>
              </a:spcBef>
              <a:defRPr sz="3200" spc="300">
                <a:solidFill>
                  <a:schemeClr val="accent1"/>
                </a:solidFill>
                <a:latin typeface="Roboto Condensed Light"/>
                <a:ea typeface="Roboto Condensed Light"/>
                <a:cs typeface="Roboto Condensed Light"/>
                <a:sym typeface="Roboto Condensed Light"/>
              </a:defRPr>
            </a:lvl5pPr>
          </a:lstStyle>
          <a:p>
            <a:r>
              <a:t>內文層級一</a:t>
            </a:r>
          </a:p>
          <a:p>
            <a:pPr lvl="1"/>
            <a:r>
              <a:t>內文層級二</a:t>
            </a:r>
          </a:p>
          <a:p>
            <a:pPr lvl="2"/>
            <a:r>
              <a:t>內文層級三</a:t>
            </a:r>
          </a:p>
          <a:p>
            <a:pPr lvl="3"/>
            <a:r>
              <a:t>內文層級四</a:t>
            </a:r>
          </a:p>
          <a:p>
            <a:pPr lvl="4"/>
            <a:r>
              <a:t>內文層級五</a:t>
            </a:r>
          </a:p>
        </p:txBody>
      </p:sp>
      <p:sp>
        <p:nvSpPr>
          <p:cNvPr id="2165" name="テキスト プレースホルダー 11"/>
          <p:cNvSpPr>
            <a:spLocks noGrp="1"/>
          </p:cNvSpPr>
          <p:nvPr>
            <p:ph type="body" sz="quarter" idx="13"/>
          </p:nvPr>
        </p:nvSpPr>
        <p:spPr>
          <a:xfrm>
            <a:off x="10718380" y="2983260"/>
            <a:ext cx="5120525" cy="1395155"/>
          </a:xfrm>
          <a:prstGeom prst="rect">
            <a:avLst/>
          </a:prstGeom>
        </p:spPr>
        <p:txBody>
          <a:bodyPr lIns="81637" tIns="81637" rIns="81637" bIns="81637"/>
          <a:lstStyle/>
          <a:p>
            <a:pPr>
              <a:lnSpc>
                <a:spcPct val="120000"/>
              </a:lnSpc>
              <a:spcBef>
                <a:spcPts val="0"/>
              </a:spcBef>
              <a:defRPr sz="2000"/>
            </a:pPr>
            <a:endParaRPr/>
          </a:p>
        </p:txBody>
      </p:sp>
      <p:sp>
        <p:nvSpPr>
          <p:cNvPr id="2166" name="円/楕円 15"/>
          <p:cNvSpPr/>
          <p:nvPr/>
        </p:nvSpPr>
        <p:spPr>
          <a:xfrm>
            <a:off x="8973504" y="5008484"/>
            <a:ext cx="360041" cy="360042"/>
          </a:xfrm>
          <a:prstGeom prst="ellipse">
            <a:avLst/>
          </a:prstGeom>
          <a:solidFill>
            <a:schemeClr val="accent1"/>
          </a:solidFill>
          <a:ln w="76200">
            <a:solidFill>
              <a:srgbClr val="FFFFFF"/>
            </a:solidFill>
          </a:ln>
        </p:spPr>
        <p:txBody>
          <a:bodyPr lIns="45719" rIns="45719" anchor="ctr"/>
          <a:lstStyle/>
          <a:p>
            <a:pPr algn="ctr">
              <a:defRPr>
                <a:solidFill>
                  <a:srgbClr val="FFFFFF"/>
                </a:solidFill>
              </a:defRPr>
            </a:pPr>
            <a:endParaRPr/>
          </a:p>
        </p:txBody>
      </p:sp>
      <p:grpSp>
        <p:nvGrpSpPr>
          <p:cNvPr id="2169" name="グループ化 17"/>
          <p:cNvGrpSpPr/>
          <p:nvPr/>
        </p:nvGrpSpPr>
        <p:grpSpPr>
          <a:xfrm>
            <a:off x="1852397" y="4603439"/>
            <a:ext cx="6930770" cy="630072"/>
            <a:chOff x="0" y="0"/>
            <a:chExt cx="6930769" cy="630070"/>
          </a:xfrm>
        </p:grpSpPr>
        <p:sp>
          <p:nvSpPr>
            <p:cNvPr id="2167" name="平行四辺形 18"/>
            <p:cNvSpPr/>
            <p:nvPr/>
          </p:nvSpPr>
          <p:spPr>
            <a:xfrm rot="10800000" flipH="1">
              <a:off x="0" y="-1"/>
              <a:ext cx="6819052" cy="63007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505" y="0"/>
                  </a:lnTo>
                  <a:lnTo>
                    <a:pt x="21600" y="0"/>
                  </a:lnTo>
                  <a:lnTo>
                    <a:pt x="20095" y="21600"/>
                  </a:lnTo>
                  <a:close/>
                </a:path>
              </a:pathLst>
            </a:custGeom>
            <a:solidFill>
              <a:srgbClr val="F2F2F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168" name="平行四辺形 19"/>
            <p:cNvSpPr/>
            <p:nvPr/>
          </p:nvSpPr>
          <p:spPr>
            <a:xfrm rot="10800000" flipH="1">
              <a:off x="5535614" y="-1"/>
              <a:ext cx="1395156" cy="63007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7354" y="0"/>
                  </a:lnTo>
                  <a:lnTo>
                    <a:pt x="21600" y="0"/>
                  </a:lnTo>
                  <a:lnTo>
                    <a:pt x="14246" y="21600"/>
                  </a:lnTo>
                  <a:close/>
                </a:path>
              </a:pathLst>
            </a:cu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2170" name="テキスト プレースホルダー 11"/>
          <p:cNvSpPr>
            <a:spLocks noGrp="1"/>
          </p:cNvSpPr>
          <p:nvPr>
            <p:ph type="body" sz="quarter" idx="14"/>
          </p:nvPr>
        </p:nvSpPr>
        <p:spPr>
          <a:xfrm>
            <a:off x="2257442" y="4513429"/>
            <a:ext cx="5175576" cy="848976"/>
          </a:xfrm>
          <a:prstGeom prst="rect">
            <a:avLst/>
          </a:prstGeom>
        </p:spPr>
        <p:txBody>
          <a:bodyPr lIns="81637" tIns="81637" rIns="81637" bIns="81637" anchor="ctr"/>
          <a:lstStyle/>
          <a:p>
            <a:pPr algn="r">
              <a:spcBef>
                <a:spcPts val="0"/>
              </a:spcBef>
              <a:defRPr sz="3200" spc="300">
                <a:solidFill>
                  <a:schemeClr val="accent1"/>
                </a:solidFill>
                <a:latin typeface="Roboto Condensed Light"/>
                <a:ea typeface="Roboto Condensed Light"/>
                <a:cs typeface="Roboto Condensed Light"/>
                <a:sym typeface="Roboto Condensed Light"/>
              </a:defRPr>
            </a:pPr>
            <a:endParaRPr/>
          </a:p>
        </p:txBody>
      </p:sp>
      <p:sp>
        <p:nvSpPr>
          <p:cNvPr id="2171" name="テキスト プレースホルダー 11"/>
          <p:cNvSpPr>
            <a:spLocks noGrp="1"/>
          </p:cNvSpPr>
          <p:nvPr>
            <p:ph type="body" sz="quarter" idx="15"/>
          </p:nvPr>
        </p:nvSpPr>
        <p:spPr>
          <a:xfrm>
            <a:off x="2302447" y="5246996"/>
            <a:ext cx="5085565" cy="1395154"/>
          </a:xfrm>
          <a:prstGeom prst="rect">
            <a:avLst/>
          </a:prstGeom>
        </p:spPr>
        <p:txBody>
          <a:bodyPr lIns="81637" tIns="81637" rIns="81637" bIns="81637"/>
          <a:lstStyle/>
          <a:p>
            <a:pPr>
              <a:lnSpc>
                <a:spcPct val="120000"/>
              </a:lnSpc>
              <a:spcBef>
                <a:spcPts val="0"/>
              </a:spcBef>
              <a:defRPr sz="2000"/>
            </a:pPr>
            <a:endParaRPr/>
          </a:p>
        </p:txBody>
      </p:sp>
      <p:sp>
        <p:nvSpPr>
          <p:cNvPr id="2172" name="円/楕円 22"/>
          <p:cNvSpPr/>
          <p:nvPr/>
        </p:nvSpPr>
        <p:spPr>
          <a:xfrm>
            <a:off x="8973504" y="7123720"/>
            <a:ext cx="360041" cy="360041"/>
          </a:xfrm>
          <a:prstGeom prst="ellipse">
            <a:avLst/>
          </a:prstGeom>
          <a:solidFill>
            <a:schemeClr val="accent1"/>
          </a:solidFill>
          <a:ln w="76200">
            <a:solidFill>
              <a:srgbClr val="FFFFFF"/>
            </a:solidFill>
          </a:ln>
        </p:spPr>
        <p:txBody>
          <a:bodyPr lIns="45719" rIns="45719" anchor="ctr"/>
          <a:lstStyle/>
          <a:p>
            <a:pPr algn="ctr">
              <a:defRPr>
                <a:solidFill>
                  <a:srgbClr val="FFFFFF"/>
                </a:solidFill>
              </a:defRPr>
            </a:pPr>
            <a:endParaRPr/>
          </a:p>
        </p:txBody>
      </p:sp>
      <p:grpSp>
        <p:nvGrpSpPr>
          <p:cNvPr id="2175" name="グループ化 23"/>
          <p:cNvGrpSpPr/>
          <p:nvPr/>
        </p:nvGrpSpPr>
        <p:grpSpPr>
          <a:xfrm>
            <a:off x="9458241" y="6673669"/>
            <a:ext cx="6930770" cy="630072"/>
            <a:chOff x="0" y="0"/>
            <a:chExt cx="6930769" cy="630070"/>
          </a:xfrm>
        </p:grpSpPr>
        <p:sp>
          <p:nvSpPr>
            <p:cNvPr id="2173" name="平行四辺形 24"/>
            <p:cNvSpPr/>
            <p:nvPr/>
          </p:nvSpPr>
          <p:spPr>
            <a:xfrm rot="10800000">
              <a:off x="111717" y="0"/>
              <a:ext cx="6819053" cy="63007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505" y="0"/>
                  </a:lnTo>
                  <a:lnTo>
                    <a:pt x="21600" y="0"/>
                  </a:lnTo>
                  <a:lnTo>
                    <a:pt x="20095" y="21600"/>
                  </a:lnTo>
                  <a:close/>
                </a:path>
              </a:pathLst>
            </a:custGeom>
            <a:solidFill>
              <a:srgbClr val="F2F2F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174" name="平行四辺形 25"/>
            <p:cNvSpPr/>
            <p:nvPr/>
          </p:nvSpPr>
          <p:spPr>
            <a:xfrm rot="10800000">
              <a:off x="0" y="0"/>
              <a:ext cx="1395156" cy="63007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7354" y="0"/>
                  </a:lnTo>
                  <a:lnTo>
                    <a:pt x="21600" y="0"/>
                  </a:lnTo>
                  <a:lnTo>
                    <a:pt x="14246" y="21600"/>
                  </a:lnTo>
                  <a:close/>
                </a:path>
              </a:pathLst>
            </a:cu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2176" name="テキスト プレースホルダー 11"/>
          <p:cNvSpPr>
            <a:spLocks noGrp="1"/>
          </p:cNvSpPr>
          <p:nvPr>
            <p:ph type="body" sz="quarter" idx="16"/>
          </p:nvPr>
        </p:nvSpPr>
        <p:spPr>
          <a:xfrm>
            <a:off x="10763385" y="6570174"/>
            <a:ext cx="5175576" cy="848976"/>
          </a:xfrm>
          <a:prstGeom prst="rect">
            <a:avLst/>
          </a:prstGeom>
        </p:spPr>
        <p:txBody>
          <a:bodyPr lIns="81637" tIns="81637" rIns="81637" bIns="81637" anchor="ctr"/>
          <a:lstStyle/>
          <a:p>
            <a:pPr>
              <a:spcBef>
                <a:spcPts val="0"/>
              </a:spcBef>
              <a:defRPr sz="3200" spc="300">
                <a:solidFill>
                  <a:schemeClr val="accent1"/>
                </a:solidFill>
                <a:latin typeface="Roboto Condensed Light"/>
                <a:ea typeface="Roboto Condensed Light"/>
                <a:cs typeface="Roboto Condensed Light"/>
                <a:sym typeface="Roboto Condensed Light"/>
              </a:defRPr>
            </a:pPr>
            <a:endParaRPr/>
          </a:p>
        </p:txBody>
      </p:sp>
      <p:sp>
        <p:nvSpPr>
          <p:cNvPr id="2177" name="テキスト プレースホルダー 11"/>
          <p:cNvSpPr>
            <a:spLocks noGrp="1"/>
          </p:cNvSpPr>
          <p:nvPr>
            <p:ph type="body" sz="quarter" idx="17"/>
          </p:nvPr>
        </p:nvSpPr>
        <p:spPr>
          <a:xfrm>
            <a:off x="10718380" y="7303741"/>
            <a:ext cx="5120525" cy="1395154"/>
          </a:xfrm>
          <a:prstGeom prst="rect">
            <a:avLst/>
          </a:prstGeom>
        </p:spPr>
        <p:txBody>
          <a:bodyPr lIns="81637" tIns="81637" rIns="81637" bIns="81637"/>
          <a:lstStyle/>
          <a:p>
            <a:pPr>
              <a:lnSpc>
                <a:spcPct val="120000"/>
              </a:lnSpc>
              <a:spcBef>
                <a:spcPts val="0"/>
              </a:spcBef>
              <a:defRPr sz="2000"/>
            </a:pPr>
            <a:endParaRPr/>
          </a:p>
        </p:txBody>
      </p:sp>
      <p:sp>
        <p:nvSpPr>
          <p:cNvPr id="2178" name="テキスト プレースホルダー 11"/>
          <p:cNvSpPr>
            <a:spLocks noGrp="1"/>
          </p:cNvSpPr>
          <p:nvPr>
            <p:ph type="body" sz="quarter" idx="18"/>
          </p:nvPr>
        </p:nvSpPr>
        <p:spPr>
          <a:xfrm>
            <a:off x="637260" y="372969"/>
            <a:ext cx="7045909" cy="1358730"/>
          </a:xfrm>
          <a:prstGeom prst="rect">
            <a:avLst/>
          </a:prstGeom>
        </p:spPr>
        <p:txBody>
          <a:bodyPr lIns="81637" tIns="81637" rIns="81637" bIns="81637" anchor="b"/>
          <a:lstStyle/>
          <a:p>
            <a:pPr>
              <a:spcBef>
                <a:spcPts val="0"/>
              </a:spcBef>
              <a:defRPr sz="5400" spc="1500">
                <a:solidFill>
                  <a:schemeClr val="accent1"/>
                </a:solidFill>
                <a:latin typeface="Roboto Condensed Light"/>
                <a:ea typeface="Roboto Condensed Light"/>
                <a:cs typeface="Roboto Condensed Light"/>
                <a:sym typeface="Roboto Condensed Light"/>
              </a:defRPr>
            </a:pPr>
            <a:endParaRPr/>
          </a:p>
        </p:txBody>
      </p:sp>
      <p:sp>
        <p:nvSpPr>
          <p:cNvPr id="2179" name="テキスト プレースホルダー 11"/>
          <p:cNvSpPr>
            <a:spLocks noGrp="1"/>
          </p:cNvSpPr>
          <p:nvPr>
            <p:ph type="body" sz="quarter" idx="19"/>
          </p:nvPr>
        </p:nvSpPr>
        <p:spPr>
          <a:xfrm>
            <a:off x="637260" y="1768125"/>
            <a:ext cx="7045909" cy="2250251"/>
          </a:xfrm>
          <a:prstGeom prst="rect">
            <a:avLst/>
          </a:prstGeom>
        </p:spPr>
        <p:txBody>
          <a:bodyPr lIns="81637" tIns="81637" rIns="81637" bIns="81637"/>
          <a:lstStyle/>
          <a:p>
            <a:pPr>
              <a:lnSpc>
                <a:spcPct val="120000"/>
              </a:lnSpc>
            </a:pPr>
            <a:endParaRPr/>
          </a:p>
        </p:txBody>
      </p:sp>
      <p:sp>
        <p:nvSpPr>
          <p:cNvPr id="2180" name="直線コネクタ 30"/>
          <p:cNvSpPr/>
          <p:nvPr/>
        </p:nvSpPr>
        <p:spPr>
          <a:xfrm>
            <a:off x="-1" y="1678115"/>
            <a:ext cx="7793058" cy="1"/>
          </a:xfrm>
          <a:prstGeom prst="line">
            <a:avLst/>
          </a:prstGeom>
          <a:ln>
            <a:solidFill>
              <a:srgbClr val="0094BB"/>
            </a:solidFill>
          </a:ln>
        </p:spPr>
        <p:txBody>
          <a:bodyPr lIns="45719" rIns="45719"/>
          <a:lstStyle/>
          <a:p>
            <a:endParaRPr/>
          </a:p>
        </p:txBody>
      </p:sp>
      <p:sp>
        <p:nvSpPr>
          <p:cNvPr id="2181" name="円/楕円 32"/>
          <p:cNvSpPr/>
          <p:nvPr/>
        </p:nvSpPr>
        <p:spPr>
          <a:xfrm>
            <a:off x="8714864" y="8833909"/>
            <a:ext cx="855097" cy="855097"/>
          </a:xfrm>
          <a:prstGeom prst="ellipse">
            <a:avLst/>
          </a:prstGeom>
          <a:solidFill>
            <a:schemeClr val="accent1"/>
          </a:solidFill>
          <a:ln w="76200">
            <a:solidFill>
              <a:srgbClr val="FFFFFF"/>
            </a:solidFill>
          </a:ln>
        </p:spPr>
        <p:txBody>
          <a:bodyPr lIns="45719" rIns="45719" anchor="ctr"/>
          <a:lstStyle/>
          <a:p>
            <a:pPr algn="ctr">
              <a:defRPr>
                <a:solidFill>
                  <a:srgbClr val="FFFFFF"/>
                </a:solidFill>
              </a:defRPr>
            </a:pPr>
            <a:endParaRPr/>
          </a:p>
        </p:txBody>
      </p:sp>
      <p:sp>
        <p:nvSpPr>
          <p:cNvPr id="2182" name="テキスト プレースホルダー 11"/>
          <p:cNvSpPr>
            <a:spLocks noGrp="1"/>
          </p:cNvSpPr>
          <p:nvPr>
            <p:ph type="body" sz="quarter" idx="20"/>
          </p:nvPr>
        </p:nvSpPr>
        <p:spPr>
          <a:xfrm>
            <a:off x="8558141" y="8949481"/>
            <a:ext cx="1170131" cy="623951"/>
          </a:xfrm>
          <a:prstGeom prst="rect">
            <a:avLst/>
          </a:prstGeom>
        </p:spPr>
        <p:txBody>
          <a:bodyPr lIns="81637" tIns="81637" rIns="81637" bIns="81637" anchor="ctr"/>
          <a:lstStyle/>
          <a:p>
            <a:pPr algn="ctr">
              <a:spcBef>
                <a:spcPts val="0"/>
              </a:spcBef>
              <a:defRPr>
                <a:solidFill>
                  <a:srgbClr val="FFFFFF"/>
                </a:solidFill>
                <a:latin typeface="Roboto Condensed Light"/>
                <a:ea typeface="Roboto Condensed Light"/>
                <a:cs typeface="Roboto Condensed Light"/>
                <a:sym typeface="Roboto Condensed Light"/>
              </a:defRPr>
            </a:pPr>
            <a:endParaRPr/>
          </a:p>
        </p:txBody>
      </p:sp>
      <p:sp>
        <p:nvSpPr>
          <p:cNvPr id="2183" name="円/楕円 4"/>
          <p:cNvSpPr/>
          <p:nvPr/>
        </p:nvSpPr>
        <p:spPr>
          <a:xfrm>
            <a:off x="8714864" y="507984"/>
            <a:ext cx="855097" cy="855097"/>
          </a:xfrm>
          <a:prstGeom prst="ellipse">
            <a:avLst/>
          </a:prstGeom>
          <a:solidFill>
            <a:schemeClr val="accent1"/>
          </a:solidFill>
          <a:ln w="76200">
            <a:solidFill>
              <a:srgbClr val="FFFFFF"/>
            </a:solidFill>
          </a:ln>
        </p:spPr>
        <p:txBody>
          <a:bodyPr lIns="45719" rIns="45719" anchor="ctr"/>
          <a:lstStyle/>
          <a:p>
            <a:pPr algn="ctr">
              <a:defRPr>
                <a:solidFill>
                  <a:srgbClr val="FFFFFF"/>
                </a:solidFill>
              </a:defRPr>
            </a:pPr>
            <a:endParaRPr/>
          </a:p>
        </p:txBody>
      </p:sp>
      <p:sp>
        <p:nvSpPr>
          <p:cNvPr id="2184" name="テキスト プレースホルダー 11"/>
          <p:cNvSpPr>
            <a:spLocks noGrp="1"/>
          </p:cNvSpPr>
          <p:nvPr>
            <p:ph type="body" sz="quarter" idx="21"/>
          </p:nvPr>
        </p:nvSpPr>
        <p:spPr>
          <a:xfrm>
            <a:off x="8558141" y="623556"/>
            <a:ext cx="1170131" cy="623951"/>
          </a:xfrm>
          <a:prstGeom prst="rect">
            <a:avLst/>
          </a:prstGeom>
        </p:spPr>
        <p:txBody>
          <a:bodyPr lIns="81637" tIns="81637" rIns="81637" bIns="81637" anchor="ctr"/>
          <a:lstStyle/>
          <a:p>
            <a:pPr algn="ctr">
              <a:spcBef>
                <a:spcPts val="0"/>
              </a:spcBef>
              <a:defRPr>
                <a:solidFill>
                  <a:srgbClr val="FFFFFF"/>
                </a:solidFill>
                <a:latin typeface="Roboto Condensed Light"/>
                <a:ea typeface="Roboto Condensed Light"/>
                <a:cs typeface="Roboto Condensed Light"/>
                <a:sym typeface="Roboto Condensed Light"/>
              </a:defRPr>
            </a:pPr>
            <a:endParaRPr/>
          </a:p>
        </p:txBody>
      </p:sp>
    </p:spTree>
  </p:cSld>
  <p:clrMapOvr>
    <a:masterClrMapping/>
  </p:clrMapOvr>
  <p:transition spd="med"/>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type="tx">
  <p:cSld name="Timeline - Middle">
    <p:spTree>
      <p:nvGrpSpPr>
        <p:cNvPr id="1" name=""/>
        <p:cNvGrpSpPr/>
        <p:nvPr/>
      </p:nvGrpSpPr>
      <p:grpSpPr>
        <a:xfrm>
          <a:off x="0" y="0"/>
          <a:ext cx="0" cy="0"/>
          <a:chOff x="0" y="0"/>
          <a:chExt cx="0" cy="0"/>
        </a:xfrm>
      </p:grpSpPr>
      <p:sp>
        <p:nvSpPr>
          <p:cNvPr id="2191" name="直線コネクタ 12"/>
          <p:cNvSpPr/>
          <p:nvPr/>
        </p:nvSpPr>
        <p:spPr>
          <a:xfrm flipV="1">
            <a:off x="17289110" y="9508984"/>
            <a:ext cx="1" cy="778016"/>
          </a:xfrm>
          <a:prstGeom prst="line">
            <a:avLst/>
          </a:prstGeom>
          <a:ln w="12700">
            <a:solidFill>
              <a:schemeClr val="accent1"/>
            </a:solidFill>
          </a:ln>
        </p:spPr>
        <p:txBody>
          <a:bodyPr lIns="45719" rIns="45719"/>
          <a:lstStyle/>
          <a:p>
            <a:endParaRPr/>
          </a:p>
        </p:txBody>
      </p:sp>
      <p:sp>
        <p:nvSpPr>
          <p:cNvPr id="2192" name="直角三角形 7"/>
          <p:cNvSpPr/>
          <p:nvPr/>
        </p:nvSpPr>
        <p:spPr>
          <a:xfrm rot="10800000">
            <a:off x="16421955" y="-1370"/>
            <a:ext cx="1864459" cy="2350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2193" name="直角三角形 9"/>
          <p:cNvSpPr/>
          <p:nvPr/>
        </p:nvSpPr>
        <p:spPr>
          <a:xfrm rot="10800000">
            <a:off x="14212397" y="-1371"/>
            <a:ext cx="4095456" cy="1949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2194" name="幻燈片編號"/>
          <p:cNvSpPr txBox="1">
            <a:spLocks noGrp="1"/>
          </p:cNvSpPr>
          <p:nvPr>
            <p:ph type="sldNum" sz="quarter" idx="2"/>
          </p:nvPr>
        </p:nvSpPr>
        <p:spPr>
          <a:xfrm>
            <a:off x="17371930" y="9542273"/>
            <a:ext cx="626430" cy="645877"/>
          </a:xfrm>
          <a:prstGeom prst="rect">
            <a:avLst/>
          </a:prstGeom>
        </p:spPr>
        <p:txBody>
          <a:bodyPr lIns="81637" tIns="81637" rIns="81637" bIns="81637"/>
          <a:lstStyle>
            <a:lvl1pPr algn="l">
              <a:defRPr sz="3200">
                <a:solidFill>
                  <a:srgbClr val="A2A2A2"/>
                </a:solidFill>
                <a:latin typeface="Roboto Condensed Light"/>
                <a:ea typeface="Roboto Condensed Light"/>
                <a:cs typeface="Roboto Condensed Light"/>
                <a:sym typeface="Roboto Condensed Light"/>
              </a:defRPr>
            </a:lvl1pPr>
          </a:lstStyle>
          <a:p>
            <a:fld id="{86CB4B4D-7CA3-9044-876B-883B54F8677D}" type="slidenum">
              <a:t>‹#›</a:t>
            </a:fld>
            <a:endParaRPr/>
          </a:p>
        </p:txBody>
      </p:sp>
      <p:sp>
        <p:nvSpPr>
          <p:cNvPr id="2195" name="円/楕円 4"/>
          <p:cNvSpPr/>
          <p:nvPr/>
        </p:nvSpPr>
        <p:spPr>
          <a:xfrm>
            <a:off x="8714864" y="507984"/>
            <a:ext cx="855097" cy="855097"/>
          </a:xfrm>
          <a:prstGeom prst="ellipse">
            <a:avLst/>
          </a:prstGeom>
          <a:solidFill>
            <a:schemeClr val="accent1"/>
          </a:solidFill>
          <a:ln w="76200">
            <a:solidFill>
              <a:srgbClr val="FFFFFF"/>
            </a:solidFill>
          </a:ln>
        </p:spPr>
        <p:txBody>
          <a:bodyPr lIns="45719" rIns="45719" anchor="ctr"/>
          <a:lstStyle/>
          <a:p>
            <a:pPr algn="ctr">
              <a:defRPr>
                <a:solidFill>
                  <a:srgbClr val="FFFFFF"/>
                </a:solidFill>
              </a:defRPr>
            </a:pPr>
            <a:endParaRPr/>
          </a:p>
        </p:txBody>
      </p:sp>
      <p:sp>
        <p:nvSpPr>
          <p:cNvPr id="2196" name="內文層級一…"/>
          <p:cNvSpPr txBox="1">
            <a:spLocks noGrp="1"/>
          </p:cNvSpPr>
          <p:nvPr>
            <p:ph type="body" sz="quarter" idx="1"/>
          </p:nvPr>
        </p:nvSpPr>
        <p:spPr>
          <a:xfrm>
            <a:off x="8558141" y="623556"/>
            <a:ext cx="1170131" cy="623951"/>
          </a:xfrm>
          <a:prstGeom prst="rect">
            <a:avLst/>
          </a:prstGeom>
        </p:spPr>
        <p:txBody>
          <a:bodyPr lIns="81637" tIns="81637" rIns="81637" bIns="81637" anchor="ctr"/>
          <a:lstStyle>
            <a:lvl1pPr algn="ctr">
              <a:spcBef>
                <a:spcPts val="0"/>
              </a:spcBef>
              <a:defRPr>
                <a:solidFill>
                  <a:srgbClr val="FFFFFF"/>
                </a:solidFill>
                <a:latin typeface="Roboto Condensed Light"/>
                <a:ea typeface="Roboto Condensed Light"/>
                <a:cs typeface="Roboto Condensed Light"/>
                <a:sym typeface="Roboto Condensed Light"/>
              </a:defRPr>
            </a:lvl1pPr>
            <a:lvl2pPr marL="1253721" indent="-437344" algn="ctr">
              <a:spcBef>
                <a:spcPts val="0"/>
              </a:spcBef>
              <a:defRPr>
                <a:solidFill>
                  <a:srgbClr val="FFFFFF"/>
                </a:solidFill>
                <a:latin typeface="Roboto Condensed Light"/>
                <a:ea typeface="Roboto Condensed Light"/>
                <a:cs typeface="Roboto Condensed Light"/>
                <a:sym typeface="Roboto Condensed Light"/>
              </a:defRPr>
            </a:lvl2pPr>
            <a:lvl3pPr marL="1982628" indent="-349875" algn="ctr">
              <a:spcBef>
                <a:spcPts val="0"/>
              </a:spcBef>
              <a:defRPr>
                <a:solidFill>
                  <a:srgbClr val="FFFFFF"/>
                </a:solidFill>
                <a:latin typeface="Roboto Condensed Light"/>
                <a:ea typeface="Roboto Condensed Light"/>
                <a:cs typeface="Roboto Condensed Light"/>
                <a:sym typeface="Roboto Condensed Light"/>
              </a:defRPr>
            </a:lvl3pPr>
            <a:lvl4pPr marL="2799004" indent="-349875" algn="ctr">
              <a:spcBef>
                <a:spcPts val="0"/>
              </a:spcBef>
              <a:defRPr>
                <a:solidFill>
                  <a:srgbClr val="FFFFFF"/>
                </a:solidFill>
                <a:latin typeface="Roboto Condensed Light"/>
                <a:ea typeface="Roboto Condensed Light"/>
                <a:cs typeface="Roboto Condensed Light"/>
                <a:sym typeface="Roboto Condensed Light"/>
              </a:defRPr>
            </a:lvl4pPr>
            <a:lvl5pPr marL="3615380" indent="-349875" algn="ctr">
              <a:spcBef>
                <a:spcPts val="0"/>
              </a:spcBef>
              <a:defRPr>
                <a:solidFill>
                  <a:srgbClr val="FFFFFF"/>
                </a:solidFill>
                <a:latin typeface="Roboto Condensed Light"/>
                <a:ea typeface="Roboto Condensed Light"/>
                <a:cs typeface="Roboto Condensed Light"/>
                <a:sym typeface="Roboto Condensed Light"/>
              </a:defRPr>
            </a:lvl5pPr>
          </a:lstStyle>
          <a:p>
            <a:r>
              <a:t>內文層級一</a:t>
            </a:r>
          </a:p>
          <a:p>
            <a:pPr lvl="1"/>
            <a:r>
              <a:t>內文層級二</a:t>
            </a:r>
          </a:p>
          <a:p>
            <a:pPr lvl="2"/>
            <a:r>
              <a:t>內文層級三</a:t>
            </a:r>
          </a:p>
          <a:p>
            <a:pPr lvl="3"/>
            <a:r>
              <a:t>內文層級四</a:t>
            </a:r>
          </a:p>
          <a:p>
            <a:pPr lvl="4"/>
            <a:r>
              <a:t>內文層級五</a:t>
            </a:r>
          </a:p>
        </p:txBody>
      </p:sp>
      <p:sp>
        <p:nvSpPr>
          <p:cNvPr id="2197" name="直線コネクタ 7"/>
          <p:cNvSpPr/>
          <p:nvPr/>
        </p:nvSpPr>
        <p:spPr>
          <a:xfrm flipH="1">
            <a:off x="9142412" y="0"/>
            <a:ext cx="1" cy="10287000"/>
          </a:xfrm>
          <a:prstGeom prst="line">
            <a:avLst/>
          </a:prstGeom>
          <a:ln w="12700">
            <a:solidFill>
              <a:schemeClr val="accent1"/>
            </a:solidFill>
            <a:prstDash val="dash"/>
          </a:ln>
        </p:spPr>
        <p:txBody>
          <a:bodyPr lIns="45719" rIns="45719"/>
          <a:lstStyle/>
          <a:p>
            <a:endParaRPr/>
          </a:p>
        </p:txBody>
      </p:sp>
      <p:sp>
        <p:nvSpPr>
          <p:cNvPr id="2198" name="円/楕円 9"/>
          <p:cNvSpPr/>
          <p:nvPr/>
        </p:nvSpPr>
        <p:spPr>
          <a:xfrm>
            <a:off x="8973504" y="2803239"/>
            <a:ext cx="360041" cy="360041"/>
          </a:xfrm>
          <a:prstGeom prst="ellipse">
            <a:avLst/>
          </a:prstGeom>
          <a:solidFill>
            <a:schemeClr val="accent1"/>
          </a:solidFill>
          <a:ln w="76200">
            <a:solidFill>
              <a:srgbClr val="FFFFFF"/>
            </a:solidFill>
          </a:ln>
        </p:spPr>
        <p:txBody>
          <a:bodyPr lIns="45719" rIns="45719" anchor="ctr"/>
          <a:lstStyle/>
          <a:p>
            <a:pPr algn="ctr">
              <a:defRPr>
                <a:solidFill>
                  <a:srgbClr val="FFFFFF"/>
                </a:solidFill>
              </a:defRPr>
            </a:pPr>
            <a:endParaRPr/>
          </a:p>
        </p:txBody>
      </p:sp>
      <p:grpSp>
        <p:nvGrpSpPr>
          <p:cNvPr id="2201" name="グループ化 16"/>
          <p:cNvGrpSpPr/>
          <p:nvPr/>
        </p:nvGrpSpPr>
        <p:grpSpPr>
          <a:xfrm>
            <a:off x="9458241" y="4558434"/>
            <a:ext cx="6930770" cy="630072"/>
            <a:chOff x="0" y="0"/>
            <a:chExt cx="6930769" cy="630070"/>
          </a:xfrm>
        </p:grpSpPr>
        <p:sp>
          <p:nvSpPr>
            <p:cNvPr id="2199" name="平行四辺形 12"/>
            <p:cNvSpPr/>
            <p:nvPr/>
          </p:nvSpPr>
          <p:spPr>
            <a:xfrm rot="10800000">
              <a:off x="111717" y="0"/>
              <a:ext cx="6819053" cy="63007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505" y="0"/>
                  </a:lnTo>
                  <a:lnTo>
                    <a:pt x="21600" y="0"/>
                  </a:lnTo>
                  <a:lnTo>
                    <a:pt x="20095" y="21600"/>
                  </a:lnTo>
                  <a:close/>
                </a:path>
              </a:pathLst>
            </a:custGeom>
            <a:solidFill>
              <a:srgbClr val="F2F2F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200" name="平行四辺形 11"/>
            <p:cNvSpPr/>
            <p:nvPr/>
          </p:nvSpPr>
          <p:spPr>
            <a:xfrm rot="10800000">
              <a:off x="0" y="0"/>
              <a:ext cx="1395156" cy="63007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7354" y="0"/>
                  </a:lnTo>
                  <a:lnTo>
                    <a:pt x="21600" y="0"/>
                  </a:lnTo>
                  <a:lnTo>
                    <a:pt x="14246" y="21600"/>
                  </a:lnTo>
                  <a:close/>
                </a:path>
              </a:pathLst>
            </a:cu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2202" name="テキスト プレースホルダー 11"/>
          <p:cNvSpPr>
            <a:spLocks noGrp="1"/>
          </p:cNvSpPr>
          <p:nvPr>
            <p:ph type="body" sz="quarter" idx="13"/>
          </p:nvPr>
        </p:nvSpPr>
        <p:spPr>
          <a:xfrm>
            <a:off x="10763385" y="4454940"/>
            <a:ext cx="5175576" cy="848976"/>
          </a:xfrm>
          <a:prstGeom prst="rect">
            <a:avLst/>
          </a:prstGeom>
        </p:spPr>
        <p:txBody>
          <a:bodyPr lIns="81637" tIns="81637" rIns="81637" bIns="81637" anchor="ctr"/>
          <a:lstStyle/>
          <a:p>
            <a:pPr>
              <a:spcBef>
                <a:spcPts val="0"/>
              </a:spcBef>
              <a:defRPr sz="3200" spc="300">
                <a:solidFill>
                  <a:schemeClr val="accent1"/>
                </a:solidFill>
                <a:latin typeface="Roboto Condensed Light"/>
                <a:ea typeface="Roboto Condensed Light"/>
                <a:cs typeface="Roboto Condensed Light"/>
                <a:sym typeface="Roboto Condensed Light"/>
              </a:defRPr>
            </a:pPr>
            <a:endParaRPr/>
          </a:p>
        </p:txBody>
      </p:sp>
      <p:sp>
        <p:nvSpPr>
          <p:cNvPr id="2203" name="テキスト プレースホルダー 11"/>
          <p:cNvSpPr>
            <a:spLocks noGrp="1"/>
          </p:cNvSpPr>
          <p:nvPr>
            <p:ph type="body" sz="quarter" idx="14"/>
          </p:nvPr>
        </p:nvSpPr>
        <p:spPr>
          <a:xfrm>
            <a:off x="10718380" y="5188506"/>
            <a:ext cx="5120525" cy="1395155"/>
          </a:xfrm>
          <a:prstGeom prst="rect">
            <a:avLst/>
          </a:prstGeom>
        </p:spPr>
        <p:txBody>
          <a:bodyPr lIns="81637" tIns="81637" rIns="81637" bIns="81637"/>
          <a:lstStyle/>
          <a:p>
            <a:pPr>
              <a:lnSpc>
                <a:spcPct val="120000"/>
              </a:lnSpc>
              <a:spcBef>
                <a:spcPts val="0"/>
              </a:spcBef>
              <a:defRPr sz="2000"/>
            </a:pPr>
            <a:endParaRPr/>
          </a:p>
        </p:txBody>
      </p:sp>
      <p:sp>
        <p:nvSpPr>
          <p:cNvPr id="2204" name="円/楕円 15"/>
          <p:cNvSpPr/>
          <p:nvPr/>
        </p:nvSpPr>
        <p:spPr>
          <a:xfrm>
            <a:off x="8973504" y="5008484"/>
            <a:ext cx="360041" cy="360042"/>
          </a:xfrm>
          <a:prstGeom prst="ellipse">
            <a:avLst/>
          </a:prstGeom>
          <a:solidFill>
            <a:schemeClr val="accent1"/>
          </a:solidFill>
          <a:ln w="76200">
            <a:solidFill>
              <a:srgbClr val="FFFFFF"/>
            </a:solidFill>
          </a:ln>
        </p:spPr>
        <p:txBody>
          <a:bodyPr lIns="45719" rIns="45719" anchor="ctr"/>
          <a:lstStyle/>
          <a:p>
            <a:pPr algn="ctr">
              <a:defRPr>
                <a:solidFill>
                  <a:srgbClr val="FFFFFF"/>
                </a:solidFill>
              </a:defRPr>
            </a:pPr>
            <a:endParaRPr/>
          </a:p>
        </p:txBody>
      </p:sp>
      <p:grpSp>
        <p:nvGrpSpPr>
          <p:cNvPr id="2207" name="グループ化 17"/>
          <p:cNvGrpSpPr/>
          <p:nvPr/>
        </p:nvGrpSpPr>
        <p:grpSpPr>
          <a:xfrm>
            <a:off x="1852397" y="6700849"/>
            <a:ext cx="6930770" cy="630072"/>
            <a:chOff x="0" y="0"/>
            <a:chExt cx="6930769" cy="630070"/>
          </a:xfrm>
        </p:grpSpPr>
        <p:sp>
          <p:nvSpPr>
            <p:cNvPr id="2205" name="平行四辺形 18"/>
            <p:cNvSpPr/>
            <p:nvPr/>
          </p:nvSpPr>
          <p:spPr>
            <a:xfrm rot="10800000" flipH="1">
              <a:off x="0" y="-1"/>
              <a:ext cx="6819052" cy="63007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505" y="0"/>
                  </a:lnTo>
                  <a:lnTo>
                    <a:pt x="21600" y="0"/>
                  </a:lnTo>
                  <a:lnTo>
                    <a:pt x="20095" y="21600"/>
                  </a:lnTo>
                  <a:close/>
                </a:path>
              </a:pathLst>
            </a:custGeom>
            <a:solidFill>
              <a:srgbClr val="F2F2F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206" name="平行四辺形 19"/>
            <p:cNvSpPr/>
            <p:nvPr/>
          </p:nvSpPr>
          <p:spPr>
            <a:xfrm rot="10800000" flipH="1">
              <a:off x="5535614" y="-1"/>
              <a:ext cx="1395156" cy="63007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7354" y="0"/>
                  </a:lnTo>
                  <a:lnTo>
                    <a:pt x="21600" y="0"/>
                  </a:lnTo>
                  <a:lnTo>
                    <a:pt x="14246" y="21600"/>
                  </a:lnTo>
                  <a:close/>
                </a:path>
              </a:pathLst>
            </a:cu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2208" name="テキスト プレースホルダー 11"/>
          <p:cNvSpPr>
            <a:spLocks noGrp="1"/>
          </p:cNvSpPr>
          <p:nvPr>
            <p:ph type="body" sz="quarter" idx="15"/>
          </p:nvPr>
        </p:nvSpPr>
        <p:spPr>
          <a:xfrm>
            <a:off x="2257442" y="6597354"/>
            <a:ext cx="5175576" cy="848976"/>
          </a:xfrm>
          <a:prstGeom prst="rect">
            <a:avLst/>
          </a:prstGeom>
        </p:spPr>
        <p:txBody>
          <a:bodyPr lIns="81637" tIns="81637" rIns="81637" bIns="81637" anchor="ctr"/>
          <a:lstStyle/>
          <a:p>
            <a:pPr algn="r">
              <a:spcBef>
                <a:spcPts val="0"/>
              </a:spcBef>
              <a:defRPr sz="3200" spc="300">
                <a:solidFill>
                  <a:schemeClr val="accent1"/>
                </a:solidFill>
                <a:latin typeface="Roboto Condensed Light"/>
                <a:ea typeface="Roboto Condensed Light"/>
                <a:cs typeface="Roboto Condensed Light"/>
                <a:sym typeface="Roboto Condensed Light"/>
              </a:defRPr>
            </a:pPr>
            <a:endParaRPr/>
          </a:p>
        </p:txBody>
      </p:sp>
      <p:sp>
        <p:nvSpPr>
          <p:cNvPr id="2209" name="テキスト プレースホルダー 11"/>
          <p:cNvSpPr>
            <a:spLocks noGrp="1"/>
          </p:cNvSpPr>
          <p:nvPr>
            <p:ph type="body" sz="quarter" idx="16"/>
          </p:nvPr>
        </p:nvSpPr>
        <p:spPr>
          <a:xfrm>
            <a:off x="2302447" y="7330920"/>
            <a:ext cx="5085565" cy="1395155"/>
          </a:xfrm>
          <a:prstGeom prst="rect">
            <a:avLst/>
          </a:prstGeom>
        </p:spPr>
        <p:txBody>
          <a:bodyPr lIns="81637" tIns="81637" rIns="81637" bIns="81637"/>
          <a:lstStyle/>
          <a:p>
            <a:pPr>
              <a:lnSpc>
                <a:spcPct val="120000"/>
              </a:lnSpc>
              <a:spcBef>
                <a:spcPts val="0"/>
              </a:spcBef>
              <a:defRPr sz="2000"/>
            </a:pPr>
            <a:endParaRPr/>
          </a:p>
        </p:txBody>
      </p:sp>
      <p:sp>
        <p:nvSpPr>
          <p:cNvPr id="2210" name="円/楕円 22"/>
          <p:cNvSpPr/>
          <p:nvPr/>
        </p:nvSpPr>
        <p:spPr>
          <a:xfrm>
            <a:off x="8973504" y="7123720"/>
            <a:ext cx="360041" cy="360041"/>
          </a:xfrm>
          <a:prstGeom prst="ellipse">
            <a:avLst/>
          </a:prstGeom>
          <a:solidFill>
            <a:schemeClr val="accent1"/>
          </a:solidFill>
          <a:ln w="76200">
            <a:solidFill>
              <a:srgbClr val="FFFFFF"/>
            </a:solidFill>
          </a:ln>
        </p:spPr>
        <p:txBody>
          <a:bodyPr lIns="45719" rIns="45719" anchor="ctr"/>
          <a:lstStyle/>
          <a:p>
            <a:pPr algn="ctr">
              <a:defRPr>
                <a:solidFill>
                  <a:srgbClr val="FFFFFF"/>
                </a:solidFill>
              </a:defRPr>
            </a:pPr>
            <a:endParaRPr/>
          </a:p>
        </p:txBody>
      </p:sp>
      <p:sp>
        <p:nvSpPr>
          <p:cNvPr id="2211" name="円/楕円 32"/>
          <p:cNvSpPr/>
          <p:nvPr/>
        </p:nvSpPr>
        <p:spPr>
          <a:xfrm>
            <a:off x="8714864" y="8833909"/>
            <a:ext cx="855097" cy="855097"/>
          </a:xfrm>
          <a:prstGeom prst="ellipse">
            <a:avLst/>
          </a:prstGeom>
          <a:solidFill>
            <a:schemeClr val="accent1"/>
          </a:solidFill>
          <a:ln w="76200">
            <a:solidFill>
              <a:srgbClr val="FFFFFF"/>
            </a:solidFill>
          </a:ln>
        </p:spPr>
        <p:txBody>
          <a:bodyPr lIns="45719" rIns="45719" anchor="ctr"/>
          <a:lstStyle/>
          <a:p>
            <a:pPr algn="ctr">
              <a:defRPr>
                <a:solidFill>
                  <a:srgbClr val="FFFFFF"/>
                </a:solidFill>
              </a:defRPr>
            </a:pPr>
            <a:endParaRPr/>
          </a:p>
        </p:txBody>
      </p:sp>
      <p:sp>
        <p:nvSpPr>
          <p:cNvPr id="2212" name="テキスト プレースホルダー 11"/>
          <p:cNvSpPr>
            <a:spLocks noGrp="1"/>
          </p:cNvSpPr>
          <p:nvPr>
            <p:ph type="body" sz="quarter" idx="17"/>
          </p:nvPr>
        </p:nvSpPr>
        <p:spPr>
          <a:xfrm>
            <a:off x="8558141" y="8949481"/>
            <a:ext cx="1170131" cy="623951"/>
          </a:xfrm>
          <a:prstGeom prst="rect">
            <a:avLst/>
          </a:prstGeom>
        </p:spPr>
        <p:txBody>
          <a:bodyPr lIns="81637" tIns="81637" rIns="81637" bIns="81637" anchor="ctr"/>
          <a:lstStyle/>
          <a:p>
            <a:pPr algn="ctr">
              <a:spcBef>
                <a:spcPts val="0"/>
              </a:spcBef>
              <a:defRPr>
                <a:solidFill>
                  <a:srgbClr val="FFFFFF"/>
                </a:solidFill>
                <a:latin typeface="Roboto Condensed Light"/>
                <a:ea typeface="Roboto Condensed Light"/>
                <a:cs typeface="Roboto Condensed Light"/>
                <a:sym typeface="Roboto Condensed Light"/>
              </a:defRPr>
            </a:pPr>
            <a:endParaRPr/>
          </a:p>
        </p:txBody>
      </p:sp>
      <p:grpSp>
        <p:nvGrpSpPr>
          <p:cNvPr id="2215" name="グループ化 34"/>
          <p:cNvGrpSpPr/>
          <p:nvPr/>
        </p:nvGrpSpPr>
        <p:grpSpPr>
          <a:xfrm>
            <a:off x="1852397" y="2366674"/>
            <a:ext cx="6930770" cy="630072"/>
            <a:chOff x="0" y="0"/>
            <a:chExt cx="6930769" cy="630070"/>
          </a:xfrm>
        </p:grpSpPr>
        <p:sp>
          <p:nvSpPr>
            <p:cNvPr id="2213" name="平行四辺形 35"/>
            <p:cNvSpPr/>
            <p:nvPr/>
          </p:nvSpPr>
          <p:spPr>
            <a:xfrm rot="10800000" flipH="1">
              <a:off x="0" y="-1"/>
              <a:ext cx="6819052" cy="63007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505" y="0"/>
                  </a:lnTo>
                  <a:lnTo>
                    <a:pt x="21600" y="0"/>
                  </a:lnTo>
                  <a:lnTo>
                    <a:pt x="20095" y="21600"/>
                  </a:lnTo>
                  <a:close/>
                </a:path>
              </a:pathLst>
            </a:custGeom>
            <a:solidFill>
              <a:srgbClr val="F2F2F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214" name="平行四辺形 36"/>
            <p:cNvSpPr/>
            <p:nvPr/>
          </p:nvSpPr>
          <p:spPr>
            <a:xfrm rot="10800000" flipH="1">
              <a:off x="5535614" y="-1"/>
              <a:ext cx="1395156" cy="63007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7354" y="0"/>
                  </a:lnTo>
                  <a:lnTo>
                    <a:pt x="21600" y="0"/>
                  </a:lnTo>
                  <a:lnTo>
                    <a:pt x="14246" y="21600"/>
                  </a:lnTo>
                  <a:close/>
                </a:path>
              </a:pathLst>
            </a:cu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2216" name="テキスト プレースホルダー 11"/>
          <p:cNvSpPr>
            <a:spLocks noGrp="1"/>
          </p:cNvSpPr>
          <p:nvPr>
            <p:ph type="body" sz="quarter" idx="18"/>
          </p:nvPr>
        </p:nvSpPr>
        <p:spPr>
          <a:xfrm>
            <a:off x="2257442" y="2263180"/>
            <a:ext cx="5175576" cy="848976"/>
          </a:xfrm>
          <a:prstGeom prst="rect">
            <a:avLst/>
          </a:prstGeom>
        </p:spPr>
        <p:txBody>
          <a:bodyPr lIns="81637" tIns="81637" rIns="81637" bIns="81637" anchor="ctr"/>
          <a:lstStyle/>
          <a:p>
            <a:pPr algn="r">
              <a:spcBef>
                <a:spcPts val="0"/>
              </a:spcBef>
              <a:defRPr sz="3200" spc="300">
                <a:solidFill>
                  <a:schemeClr val="accent1"/>
                </a:solidFill>
                <a:latin typeface="Roboto Condensed Light"/>
                <a:ea typeface="Roboto Condensed Light"/>
                <a:cs typeface="Roboto Condensed Light"/>
                <a:sym typeface="Roboto Condensed Light"/>
              </a:defRPr>
            </a:pPr>
            <a:endParaRPr/>
          </a:p>
        </p:txBody>
      </p:sp>
      <p:sp>
        <p:nvSpPr>
          <p:cNvPr id="2217" name="テキスト プレースホルダー 11"/>
          <p:cNvSpPr>
            <a:spLocks noGrp="1"/>
          </p:cNvSpPr>
          <p:nvPr>
            <p:ph type="body" sz="quarter" idx="19"/>
          </p:nvPr>
        </p:nvSpPr>
        <p:spPr>
          <a:xfrm>
            <a:off x="2302447" y="2996745"/>
            <a:ext cx="5085565" cy="1395155"/>
          </a:xfrm>
          <a:prstGeom prst="rect">
            <a:avLst/>
          </a:prstGeom>
        </p:spPr>
        <p:txBody>
          <a:bodyPr lIns="81637" tIns="81637" rIns="81637" bIns="81637"/>
          <a:lstStyle/>
          <a:p>
            <a:pPr>
              <a:lnSpc>
                <a:spcPct val="120000"/>
              </a:lnSpc>
              <a:spcBef>
                <a:spcPts val="0"/>
              </a:spcBef>
              <a:defRPr sz="2000"/>
            </a:pPr>
            <a:endParaRPr/>
          </a:p>
        </p:txBody>
      </p:sp>
    </p:spTree>
  </p:cSld>
  <p:clrMapOvr>
    <a:masterClrMapping/>
  </p:clrMapOvr>
  <p:transition spd="med"/>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type="tx">
  <p:cSld name="Timeline - End">
    <p:spTree>
      <p:nvGrpSpPr>
        <p:cNvPr id="1" name=""/>
        <p:cNvGrpSpPr/>
        <p:nvPr/>
      </p:nvGrpSpPr>
      <p:grpSpPr>
        <a:xfrm>
          <a:off x="0" y="0"/>
          <a:ext cx="0" cy="0"/>
          <a:chOff x="0" y="0"/>
          <a:chExt cx="0" cy="0"/>
        </a:xfrm>
      </p:grpSpPr>
      <p:sp>
        <p:nvSpPr>
          <p:cNvPr id="2224" name="直線コネクタ 12"/>
          <p:cNvSpPr/>
          <p:nvPr/>
        </p:nvSpPr>
        <p:spPr>
          <a:xfrm flipV="1">
            <a:off x="17289110" y="9508984"/>
            <a:ext cx="1" cy="778016"/>
          </a:xfrm>
          <a:prstGeom prst="line">
            <a:avLst/>
          </a:prstGeom>
          <a:ln w="12700">
            <a:solidFill>
              <a:schemeClr val="accent1"/>
            </a:solidFill>
          </a:ln>
        </p:spPr>
        <p:txBody>
          <a:bodyPr lIns="45719" rIns="45719"/>
          <a:lstStyle/>
          <a:p>
            <a:endParaRPr/>
          </a:p>
        </p:txBody>
      </p:sp>
      <p:sp>
        <p:nvSpPr>
          <p:cNvPr id="2225" name="直角三角形 7"/>
          <p:cNvSpPr/>
          <p:nvPr/>
        </p:nvSpPr>
        <p:spPr>
          <a:xfrm rot="10800000">
            <a:off x="16421955" y="-1370"/>
            <a:ext cx="1864459" cy="2350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2226" name="直角三角形 9"/>
          <p:cNvSpPr/>
          <p:nvPr/>
        </p:nvSpPr>
        <p:spPr>
          <a:xfrm rot="10800000">
            <a:off x="14212397" y="-1371"/>
            <a:ext cx="4095456" cy="1949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2227" name="幻燈片編號"/>
          <p:cNvSpPr txBox="1">
            <a:spLocks noGrp="1"/>
          </p:cNvSpPr>
          <p:nvPr>
            <p:ph type="sldNum" sz="quarter" idx="2"/>
          </p:nvPr>
        </p:nvSpPr>
        <p:spPr>
          <a:xfrm>
            <a:off x="17371930" y="9542273"/>
            <a:ext cx="626430" cy="645877"/>
          </a:xfrm>
          <a:prstGeom prst="rect">
            <a:avLst/>
          </a:prstGeom>
        </p:spPr>
        <p:txBody>
          <a:bodyPr lIns="81637" tIns="81637" rIns="81637" bIns="81637"/>
          <a:lstStyle>
            <a:lvl1pPr algn="l">
              <a:defRPr sz="3200">
                <a:solidFill>
                  <a:srgbClr val="A2A2A2"/>
                </a:solidFill>
                <a:latin typeface="Roboto Condensed Light"/>
                <a:ea typeface="Roboto Condensed Light"/>
                <a:cs typeface="Roboto Condensed Light"/>
                <a:sym typeface="Roboto Condensed Light"/>
              </a:defRPr>
            </a:lvl1pPr>
          </a:lstStyle>
          <a:p>
            <a:fld id="{86CB4B4D-7CA3-9044-876B-883B54F8677D}" type="slidenum">
              <a:t>‹#›</a:t>
            </a:fld>
            <a:endParaRPr/>
          </a:p>
        </p:txBody>
      </p:sp>
      <p:sp>
        <p:nvSpPr>
          <p:cNvPr id="2228" name="円/楕円 4"/>
          <p:cNvSpPr/>
          <p:nvPr/>
        </p:nvSpPr>
        <p:spPr>
          <a:xfrm>
            <a:off x="8714864" y="507984"/>
            <a:ext cx="855097" cy="855097"/>
          </a:xfrm>
          <a:prstGeom prst="ellipse">
            <a:avLst/>
          </a:prstGeom>
          <a:solidFill>
            <a:schemeClr val="accent1"/>
          </a:solidFill>
          <a:ln w="76200">
            <a:solidFill>
              <a:srgbClr val="FFFFFF"/>
            </a:solidFill>
          </a:ln>
        </p:spPr>
        <p:txBody>
          <a:bodyPr lIns="45719" rIns="45719" anchor="ctr"/>
          <a:lstStyle/>
          <a:p>
            <a:pPr algn="ctr">
              <a:defRPr>
                <a:solidFill>
                  <a:srgbClr val="FFFFFF"/>
                </a:solidFill>
              </a:defRPr>
            </a:pPr>
            <a:endParaRPr/>
          </a:p>
        </p:txBody>
      </p:sp>
      <p:sp>
        <p:nvSpPr>
          <p:cNvPr id="2229" name="內文層級一…"/>
          <p:cNvSpPr txBox="1">
            <a:spLocks noGrp="1"/>
          </p:cNvSpPr>
          <p:nvPr>
            <p:ph type="body" sz="quarter" idx="1"/>
          </p:nvPr>
        </p:nvSpPr>
        <p:spPr>
          <a:xfrm>
            <a:off x="8558141" y="623556"/>
            <a:ext cx="1170131" cy="623951"/>
          </a:xfrm>
          <a:prstGeom prst="rect">
            <a:avLst/>
          </a:prstGeom>
        </p:spPr>
        <p:txBody>
          <a:bodyPr lIns="81637" tIns="81637" rIns="81637" bIns="81637" anchor="ctr"/>
          <a:lstStyle>
            <a:lvl1pPr algn="ctr">
              <a:spcBef>
                <a:spcPts val="0"/>
              </a:spcBef>
              <a:defRPr>
                <a:solidFill>
                  <a:srgbClr val="FFFFFF"/>
                </a:solidFill>
                <a:latin typeface="Roboto Condensed Light"/>
                <a:ea typeface="Roboto Condensed Light"/>
                <a:cs typeface="Roboto Condensed Light"/>
                <a:sym typeface="Roboto Condensed Light"/>
              </a:defRPr>
            </a:lvl1pPr>
            <a:lvl2pPr marL="1253721" indent="-437344" algn="ctr">
              <a:spcBef>
                <a:spcPts val="0"/>
              </a:spcBef>
              <a:defRPr>
                <a:solidFill>
                  <a:srgbClr val="FFFFFF"/>
                </a:solidFill>
                <a:latin typeface="Roboto Condensed Light"/>
                <a:ea typeface="Roboto Condensed Light"/>
                <a:cs typeface="Roboto Condensed Light"/>
                <a:sym typeface="Roboto Condensed Light"/>
              </a:defRPr>
            </a:lvl2pPr>
            <a:lvl3pPr marL="1982628" indent="-349875" algn="ctr">
              <a:spcBef>
                <a:spcPts val="0"/>
              </a:spcBef>
              <a:defRPr>
                <a:solidFill>
                  <a:srgbClr val="FFFFFF"/>
                </a:solidFill>
                <a:latin typeface="Roboto Condensed Light"/>
                <a:ea typeface="Roboto Condensed Light"/>
                <a:cs typeface="Roboto Condensed Light"/>
                <a:sym typeface="Roboto Condensed Light"/>
              </a:defRPr>
            </a:lvl3pPr>
            <a:lvl4pPr marL="2799004" indent="-349875" algn="ctr">
              <a:spcBef>
                <a:spcPts val="0"/>
              </a:spcBef>
              <a:defRPr>
                <a:solidFill>
                  <a:srgbClr val="FFFFFF"/>
                </a:solidFill>
                <a:latin typeface="Roboto Condensed Light"/>
                <a:ea typeface="Roboto Condensed Light"/>
                <a:cs typeface="Roboto Condensed Light"/>
                <a:sym typeface="Roboto Condensed Light"/>
              </a:defRPr>
            </a:lvl4pPr>
            <a:lvl5pPr marL="3615380" indent="-349875" algn="ctr">
              <a:spcBef>
                <a:spcPts val="0"/>
              </a:spcBef>
              <a:defRPr>
                <a:solidFill>
                  <a:srgbClr val="FFFFFF"/>
                </a:solidFill>
                <a:latin typeface="Roboto Condensed Light"/>
                <a:ea typeface="Roboto Condensed Light"/>
                <a:cs typeface="Roboto Condensed Light"/>
                <a:sym typeface="Roboto Condensed Light"/>
              </a:defRPr>
            </a:lvl5pPr>
          </a:lstStyle>
          <a:p>
            <a:r>
              <a:t>內文層級一</a:t>
            </a:r>
          </a:p>
          <a:p>
            <a:pPr lvl="1"/>
            <a:r>
              <a:t>內文層級二</a:t>
            </a:r>
          </a:p>
          <a:p>
            <a:pPr lvl="2"/>
            <a:r>
              <a:t>內文層級三</a:t>
            </a:r>
          </a:p>
          <a:p>
            <a:pPr lvl="3"/>
            <a:r>
              <a:t>內文層級四</a:t>
            </a:r>
          </a:p>
          <a:p>
            <a:pPr lvl="4"/>
            <a:r>
              <a:t>內文層級五</a:t>
            </a:r>
          </a:p>
        </p:txBody>
      </p:sp>
      <p:sp>
        <p:nvSpPr>
          <p:cNvPr id="2230" name="直線コネクタ 7"/>
          <p:cNvSpPr/>
          <p:nvPr/>
        </p:nvSpPr>
        <p:spPr>
          <a:xfrm flipH="1">
            <a:off x="9142412" y="-1"/>
            <a:ext cx="1" cy="9689007"/>
          </a:xfrm>
          <a:prstGeom prst="line">
            <a:avLst/>
          </a:prstGeom>
          <a:ln w="12700">
            <a:solidFill>
              <a:schemeClr val="accent1"/>
            </a:solidFill>
            <a:prstDash val="dash"/>
          </a:ln>
        </p:spPr>
        <p:txBody>
          <a:bodyPr lIns="45719" rIns="45719"/>
          <a:lstStyle/>
          <a:p>
            <a:endParaRPr/>
          </a:p>
        </p:txBody>
      </p:sp>
      <p:sp>
        <p:nvSpPr>
          <p:cNvPr id="2231" name="円/楕円 9"/>
          <p:cNvSpPr/>
          <p:nvPr/>
        </p:nvSpPr>
        <p:spPr>
          <a:xfrm>
            <a:off x="8973504" y="2803239"/>
            <a:ext cx="360041" cy="360041"/>
          </a:xfrm>
          <a:prstGeom prst="ellipse">
            <a:avLst/>
          </a:prstGeom>
          <a:solidFill>
            <a:schemeClr val="accent1"/>
          </a:solidFill>
          <a:ln w="76200">
            <a:solidFill>
              <a:srgbClr val="FFFFFF"/>
            </a:solidFill>
          </a:ln>
        </p:spPr>
        <p:txBody>
          <a:bodyPr lIns="45719" rIns="45719" anchor="ctr"/>
          <a:lstStyle/>
          <a:p>
            <a:pPr algn="ctr">
              <a:defRPr>
                <a:solidFill>
                  <a:srgbClr val="FFFFFF"/>
                </a:solidFill>
              </a:defRPr>
            </a:pPr>
            <a:endParaRPr/>
          </a:p>
        </p:txBody>
      </p:sp>
      <p:grpSp>
        <p:nvGrpSpPr>
          <p:cNvPr id="2234" name="グループ化 16"/>
          <p:cNvGrpSpPr/>
          <p:nvPr/>
        </p:nvGrpSpPr>
        <p:grpSpPr>
          <a:xfrm>
            <a:off x="9458241" y="2353189"/>
            <a:ext cx="6930770" cy="630072"/>
            <a:chOff x="0" y="0"/>
            <a:chExt cx="6930769" cy="630070"/>
          </a:xfrm>
        </p:grpSpPr>
        <p:sp>
          <p:nvSpPr>
            <p:cNvPr id="2232" name="平行四辺形 12"/>
            <p:cNvSpPr/>
            <p:nvPr/>
          </p:nvSpPr>
          <p:spPr>
            <a:xfrm rot="10800000">
              <a:off x="111717" y="0"/>
              <a:ext cx="6819053" cy="63007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505" y="0"/>
                  </a:lnTo>
                  <a:lnTo>
                    <a:pt x="21600" y="0"/>
                  </a:lnTo>
                  <a:lnTo>
                    <a:pt x="20095" y="21600"/>
                  </a:lnTo>
                  <a:close/>
                </a:path>
              </a:pathLst>
            </a:custGeom>
            <a:solidFill>
              <a:srgbClr val="F2F2F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233" name="平行四辺形 11"/>
            <p:cNvSpPr/>
            <p:nvPr/>
          </p:nvSpPr>
          <p:spPr>
            <a:xfrm rot="10800000">
              <a:off x="0" y="0"/>
              <a:ext cx="1395156" cy="63007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7354" y="0"/>
                  </a:lnTo>
                  <a:lnTo>
                    <a:pt x="21600" y="0"/>
                  </a:lnTo>
                  <a:lnTo>
                    <a:pt x="14246" y="21600"/>
                  </a:lnTo>
                  <a:close/>
                </a:path>
              </a:pathLst>
            </a:cu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2235" name="テキスト プレースホルダー 11"/>
          <p:cNvSpPr>
            <a:spLocks noGrp="1"/>
          </p:cNvSpPr>
          <p:nvPr>
            <p:ph type="body" sz="quarter" idx="13"/>
          </p:nvPr>
        </p:nvSpPr>
        <p:spPr>
          <a:xfrm>
            <a:off x="10763385" y="2249695"/>
            <a:ext cx="5175576" cy="848976"/>
          </a:xfrm>
          <a:prstGeom prst="rect">
            <a:avLst/>
          </a:prstGeom>
        </p:spPr>
        <p:txBody>
          <a:bodyPr lIns="81637" tIns="81637" rIns="81637" bIns="81637" anchor="ctr"/>
          <a:lstStyle/>
          <a:p>
            <a:pPr>
              <a:spcBef>
                <a:spcPts val="0"/>
              </a:spcBef>
              <a:defRPr sz="3200" spc="300">
                <a:solidFill>
                  <a:schemeClr val="accent1"/>
                </a:solidFill>
                <a:latin typeface="Roboto Condensed Light"/>
                <a:ea typeface="Roboto Condensed Light"/>
                <a:cs typeface="Roboto Condensed Light"/>
                <a:sym typeface="Roboto Condensed Light"/>
              </a:defRPr>
            </a:pPr>
            <a:endParaRPr/>
          </a:p>
        </p:txBody>
      </p:sp>
      <p:sp>
        <p:nvSpPr>
          <p:cNvPr id="2236" name="テキスト プレースホルダー 11"/>
          <p:cNvSpPr>
            <a:spLocks noGrp="1"/>
          </p:cNvSpPr>
          <p:nvPr>
            <p:ph type="body" sz="quarter" idx="14"/>
          </p:nvPr>
        </p:nvSpPr>
        <p:spPr>
          <a:xfrm>
            <a:off x="10718380" y="2983260"/>
            <a:ext cx="5120525" cy="1395155"/>
          </a:xfrm>
          <a:prstGeom prst="rect">
            <a:avLst/>
          </a:prstGeom>
        </p:spPr>
        <p:txBody>
          <a:bodyPr lIns="81637" tIns="81637" rIns="81637" bIns="81637"/>
          <a:lstStyle/>
          <a:p>
            <a:pPr>
              <a:lnSpc>
                <a:spcPct val="120000"/>
              </a:lnSpc>
              <a:spcBef>
                <a:spcPts val="0"/>
              </a:spcBef>
              <a:defRPr sz="2000"/>
            </a:pPr>
            <a:endParaRPr/>
          </a:p>
        </p:txBody>
      </p:sp>
      <p:sp>
        <p:nvSpPr>
          <p:cNvPr id="2237" name="円/楕円 15"/>
          <p:cNvSpPr/>
          <p:nvPr/>
        </p:nvSpPr>
        <p:spPr>
          <a:xfrm>
            <a:off x="8973504" y="5008484"/>
            <a:ext cx="360041" cy="360042"/>
          </a:xfrm>
          <a:prstGeom prst="ellipse">
            <a:avLst/>
          </a:prstGeom>
          <a:solidFill>
            <a:schemeClr val="accent1"/>
          </a:solidFill>
          <a:ln w="76200">
            <a:solidFill>
              <a:srgbClr val="FFFFFF"/>
            </a:solidFill>
          </a:ln>
        </p:spPr>
        <p:txBody>
          <a:bodyPr lIns="45719" rIns="45719" anchor="ctr"/>
          <a:lstStyle/>
          <a:p>
            <a:pPr algn="ctr">
              <a:defRPr>
                <a:solidFill>
                  <a:srgbClr val="FFFFFF"/>
                </a:solidFill>
              </a:defRPr>
            </a:pPr>
            <a:endParaRPr/>
          </a:p>
        </p:txBody>
      </p:sp>
      <p:grpSp>
        <p:nvGrpSpPr>
          <p:cNvPr id="2240" name="グループ化 17"/>
          <p:cNvGrpSpPr/>
          <p:nvPr/>
        </p:nvGrpSpPr>
        <p:grpSpPr>
          <a:xfrm>
            <a:off x="1852397" y="4571919"/>
            <a:ext cx="6930770" cy="630072"/>
            <a:chOff x="0" y="0"/>
            <a:chExt cx="6930769" cy="630070"/>
          </a:xfrm>
        </p:grpSpPr>
        <p:sp>
          <p:nvSpPr>
            <p:cNvPr id="2238" name="平行四辺形 18"/>
            <p:cNvSpPr/>
            <p:nvPr/>
          </p:nvSpPr>
          <p:spPr>
            <a:xfrm rot="10800000" flipH="1">
              <a:off x="0" y="-1"/>
              <a:ext cx="6819052" cy="63007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505" y="0"/>
                  </a:lnTo>
                  <a:lnTo>
                    <a:pt x="21600" y="0"/>
                  </a:lnTo>
                  <a:lnTo>
                    <a:pt x="20095" y="21600"/>
                  </a:lnTo>
                  <a:close/>
                </a:path>
              </a:pathLst>
            </a:custGeom>
            <a:solidFill>
              <a:srgbClr val="F2F2F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239" name="平行四辺形 19"/>
            <p:cNvSpPr/>
            <p:nvPr/>
          </p:nvSpPr>
          <p:spPr>
            <a:xfrm rot="10800000" flipH="1">
              <a:off x="5535614" y="-1"/>
              <a:ext cx="1395156" cy="63007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7354" y="0"/>
                  </a:lnTo>
                  <a:lnTo>
                    <a:pt x="21600" y="0"/>
                  </a:lnTo>
                  <a:lnTo>
                    <a:pt x="14246" y="21600"/>
                  </a:lnTo>
                  <a:close/>
                </a:path>
              </a:pathLst>
            </a:cu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2241" name="テキスト プレースホルダー 11"/>
          <p:cNvSpPr>
            <a:spLocks noGrp="1"/>
          </p:cNvSpPr>
          <p:nvPr>
            <p:ph type="body" sz="quarter" idx="15"/>
          </p:nvPr>
        </p:nvSpPr>
        <p:spPr>
          <a:xfrm>
            <a:off x="2257442" y="4468424"/>
            <a:ext cx="5175576" cy="848976"/>
          </a:xfrm>
          <a:prstGeom prst="rect">
            <a:avLst/>
          </a:prstGeom>
        </p:spPr>
        <p:txBody>
          <a:bodyPr lIns="81637" tIns="81637" rIns="81637" bIns="81637" anchor="ctr"/>
          <a:lstStyle/>
          <a:p>
            <a:pPr algn="r">
              <a:spcBef>
                <a:spcPts val="0"/>
              </a:spcBef>
              <a:defRPr sz="3200" spc="300">
                <a:solidFill>
                  <a:schemeClr val="accent1"/>
                </a:solidFill>
                <a:latin typeface="Roboto Condensed Light"/>
                <a:ea typeface="Roboto Condensed Light"/>
                <a:cs typeface="Roboto Condensed Light"/>
                <a:sym typeface="Roboto Condensed Light"/>
              </a:defRPr>
            </a:pPr>
            <a:endParaRPr/>
          </a:p>
        </p:txBody>
      </p:sp>
      <p:sp>
        <p:nvSpPr>
          <p:cNvPr id="2242" name="テキスト プレースホルダー 11"/>
          <p:cNvSpPr>
            <a:spLocks noGrp="1"/>
          </p:cNvSpPr>
          <p:nvPr>
            <p:ph type="body" sz="quarter" idx="16"/>
          </p:nvPr>
        </p:nvSpPr>
        <p:spPr>
          <a:xfrm>
            <a:off x="2302447" y="5201991"/>
            <a:ext cx="5085565" cy="1395154"/>
          </a:xfrm>
          <a:prstGeom prst="rect">
            <a:avLst/>
          </a:prstGeom>
        </p:spPr>
        <p:txBody>
          <a:bodyPr lIns="81637" tIns="81637" rIns="81637" bIns="81637"/>
          <a:lstStyle/>
          <a:p>
            <a:pPr>
              <a:lnSpc>
                <a:spcPct val="120000"/>
              </a:lnSpc>
              <a:spcBef>
                <a:spcPts val="0"/>
              </a:spcBef>
              <a:defRPr sz="2000"/>
            </a:pPr>
            <a:endParaRPr/>
          </a:p>
        </p:txBody>
      </p:sp>
      <p:sp>
        <p:nvSpPr>
          <p:cNvPr id="2243" name="円/楕円 22"/>
          <p:cNvSpPr/>
          <p:nvPr/>
        </p:nvSpPr>
        <p:spPr>
          <a:xfrm>
            <a:off x="8973504" y="7123720"/>
            <a:ext cx="360041" cy="360041"/>
          </a:xfrm>
          <a:prstGeom prst="ellipse">
            <a:avLst/>
          </a:prstGeom>
          <a:solidFill>
            <a:schemeClr val="accent1"/>
          </a:solidFill>
          <a:ln w="76200">
            <a:solidFill>
              <a:srgbClr val="FFFFFF"/>
            </a:solidFill>
          </a:ln>
        </p:spPr>
        <p:txBody>
          <a:bodyPr lIns="45719" rIns="45719" anchor="ctr"/>
          <a:lstStyle/>
          <a:p>
            <a:pPr algn="ctr">
              <a:defRPr>
                <a:solidFill>
                  <a:srgbClr val="FFFFFF"/>
                </a:solidFill>
              </a:defRPr>
            </a:pPr>
            <a:endParaRPr/>
          </a:p>
        </p:txBody>
      </p:sp>
      <p:grpSp>
        <p:nvGrpSpPr>
          <p:cNvPr id="2246" name="グループ化 23"/>
          <p:cNvGrpSpPr/>
          <p:nvPr/>
        </p:nvGrpSpPr>
        <p:grpSpPr>
          <a:xfrm>
            <a:off x="9458241" y="6673669"/>
            <a:ext cx="6930770" cy="630072"/>
            <a:chOff x="0" y="0"/>
            <a:chExt cx="6930769" cy="630070"/>
          </a:xfrm>
        </p:grpSpPr>
        <p:sp>
          <p:nvSpPr>
            <p:cNvPr id="2244" name="平行四辺形 24"/>
            <p:cNvSpPr/>
            <p:nvPr/>
          </p:nvSpPr>
          <p:spPr>
            <a:xfrm rot="10800000">
              <a:off x="111717" y="0"/>
              <a:ext cx="6819053" cy="63007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505" y="0"/>
                  </a:lnTo>
                  <a:lnTo>
                    <a:pt x="21600" y="0"/>
                  </a:lnTo>
                  <a:lnTo>
                    <a:pt x="20095" y="21600"/>
                  </a:lnTo>
                  <a:close/>
                </a:path>
              </a:pathLst>
            </a:custGeom>
            <a:solidFill>
              <a:srgbClr val="F2F2F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245" name="平行四辺形 25"/>
            <p:cNvSpPr/>
            <p:nvPr/>
          </p:nvSpPr>
          <p:spPr>
            <a:xfrm rot="10800000">
              <a:off x="0" y="0"/>
              <a:ext cx="1395156" cy="63007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7354" y="0"/>
                  </a:lnTo>
                  <a:lnTo>
                    <a:pt x="21600" y="0"/>
                  </a:lnTo>
                  <a:lnTo>
                    <a:pt x="14246" y="21600"/>
                  </a:lnTo>
                  <a:close/>
                </a:path>
              </a:pathLst>
            </a:cu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2247" name="テキスト プレースホルダー 11"/>
          <p:cNvSpPr>
            <a:spLocks noGrp="1"/>
          </p:cNvSpPr>
          <p:nvPr>
            <p:ph type="body" sz="quarter" idx="17"/>
          </p:nvPr>
        </p:nvSpPr>
        <p:spPr>
          <a:xfrm>
            <a:off x="10763385" y="6570174"/>
            <a:ext cx="5175576" cy="848976"/>
          </a:xfrm>
          <a:prstGeom prst="rect">
            <a:avLst/>
          </a:prstGeom>
        </p:spPr>
        <p:txBody>
          <a:bodyPr lIns="81637" tIns="81637" rIns="81637" bIns="81637" anchor="ctr"/>
          <a:lstStyle/>
          <a:p>
            <a:pPr>
              <a:spcBef>
                <a:spcPts val="0"/>
              </a:spcBef>
              <a:defRPr sz="3200" spc="300">
                <a:solidFill>
                  <a:schemeClr val="accent1"/>
                </a:solidFill>
                <a:latin typeface="Roboto Condensed Light"/>
                <a:ea typeface="Roboto Condensed Light"/>
                <a:cs typeface="Roboto Condensed Light"/>
                <a:sym typeface="Roboto Condensed Light"/>
              </a:defRPr>
            </a:pPr>
            <a:endParaRPr/>
          </a:p>
        </p:txBody>
      </p:sp>
      <p:sp>
        <p:nvSpPr>
          <p:cNvPr id="2248" name="テキスト プレースホルダー 11"/>
          <p:cNvSpPr>
            <a:spLocks noGrp="1"/>
          </p:cNvSpPr>
          <p:nvPr>
            <p:ph type="body" sz="quarter" idx="18"/>
          </p:nvPr>
        </p:nvSpPr>
        <p:spPr>
          <a:xfrm>
            <a:off x="10718380" y="7303741"/>
            <a:ext cx="5120525" cy="1395154"/>
          </a:xfrm>
          <a:prstGeom prst="rect">
            <a:avLst/>
          </a:prstGeom>
        </p:spPr>
        <p:txBody>
          <a:bodyPr lIns="81637" tIns="81637" rIns="81637" bIns="81637"/>
          <a:lstStyle/>
          <a:p>
            <a:pPr>
              <a:lnSpc>
                <a:spcPct val="120000"/>
              </a:lnSpc>
              <a:spcBef>
                <a:spcPts val="0"/>
              </a:spcBef>
              <a:defRPr sz="2000"/>
            </a:pPr>
            <a:endParaRPr/>
          </a:p>
        </p:txBody>
      </p:sp>
      <p:sp>
        <p:nvSpPr>
          <p:cNvPr id="2249" name="円/楕円 32"/>
          <p:cNvSpPr/>
          <p:nvPr/>
        </p:nvSpPr>
        <p:spPr>
          <a:xfrm>
            <a:off x="8714864" y="8833909"/>
            <a:ext cx="855097" cy="855097"/>
          </a:xfrm>
          <a:prstGeom prst="ellipse">
            <a:avLst/>
          </a:prstGeom>
          <a:solidFill>
            <a:schemeClr val="accent1"/>
          </a:solidFill>
          <a:ln w="76200">
            <a:solidFill>
              <a:srgbClr val="FFFFFF"/>
            </a:solidFill>
          </a:ln>
        </p:spPr>
        <p:txBody>
          <a:bodyPr lIns="45719" rIns="45719" anchor="ctr"/>
          <a:lstStyle/>
          <a:p>
            <a:pPr algn="ctr">
              <a:defRPr>
                <a:solidFill>
                  <a:srgbClr val="FFFFFF"/>
                </a:solidFill>
              </a:defRPr>
            </a:pPr>
            <a:endParaRPr/>
          </a:p>
        </p:txBody>
      </p:sp>
      <p:sp>
        <p:nvSpPr>
          <p:cNvPr id="2250" name="テキスト プレースホルダー 11"/>
          <p:cNvSpPr>
            <a:spLocks noGrp="1"/>
          </p:cNvSpPr>
          <p:nvPr>
            <p:ph type="body" sz="quarter" idx="19"/>
          </p:nvPr>
        </p:nvSpPr>
        <p:spPr>
          <a:xfrm>
            <a:off x="8558141" y="8949481"/>
            <a:ext cx="1170131" cy="623951"/>
          </a:xfrm>
          <a:prstGeom prst="rect">
            <a:avLst/>
          </a:prstGeom>
        </p:spPr>
        <p:txBody>
          <a:bodyPr lIns="81637" tIns="81637" rIns="81637" bIns="81637" anchor="ctr"/>
          <a:lstStyle/>
          <a:p>
            <a:pPr algn="ctr">
              <a:spcBef>
                <a:spcPts val="0"/>
              </a:spcBef>
              <a:defRPr>
                <a:solidFill>
                  <a:srgbClr val="FFFFFF"/>
                </a:solidFill>
                <a:latin typeface="Roboto Condensed Light"/>
                <a:ea typeface="Roboto Condensed Light"/>
                <a:cs typeface="Roboto Condensed Light"/>
                <a:sym typeface="Roboto Condensed Light"/>
              </a:defRPr>
            </a:pPr>
            <a:endParaRPr/>
          </a:p>
        </p:txBody>
      </p:sp>
    </p:spTree>
  </p:cSld>
  <p:clrMapOvr>
    <a:masterClrMapping/>
  </p:clrMapOvr>
  <p:transition spd="med"/>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type="tx">
  <p:cSld name="5 Points">
    <p:spTree>
      <p:nvGrpSpPr>
        <p:cNvPr id="1" name=""/>
        <p:cNvGrpSpPr/>
        <p:nvPr/>
      </p:nvGrpSpPr>
      <p:grpSpPr>
        <a:xfrm>
          <a:off x="0" y="0"/>
          <a:ext cx="0" cy="0"/>
          <a:chOff x="0" y="0"/>
          <a:chExt cx="0" cy="0"/>
        </a:xfrm>
      </p:grpSpPr>
      <p:sp>
        <p:nvSpPr>
          <p:cNvPr id="2257" name="直角三角形 7"/>
          <p:cNvSpPr/>
          <p:nvPr/>
        </p:nvSpPr>
        <p:spPr>
          <a:xfrm rot="10800000">
            <a:off x="16421955" y="-1370"/>
            <a:ext cx="1864459" cy="2350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2258" name="直角三角形 9"/>
          <p:cNvSpPr/>
          <p:nvPr/>
        </p:nvSpPr>
        <p:spPr>
          <a:xfrm rot="10800000">
            <a:off x="14212397" y="-1371"/>
            <a:ext cx="4095456" cy="1949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2259" name="円/楕円 42"/>
          <p:cNvSpPr/>
          <p:nvPr/>
        </p:nvSpPr>
        <p:spPr>
          <a:xfrm>
            <a:off x="939800" y="1788631"/>
            <a:ext cx="6572726" cy="6572727"/>
          </a:xfrm>
          <a:prstGeom prst="ellipse">
            <a:avLst/>
          </a:prstGeom>
          <a:gradFill>
            <a:gsLst>
              <a:gs pos="0">
                <a:srgbClr val="FFFFFF"/>
              </a:gs>
              <a:gs pos="50000">
                <a:srgbClr val="B9DBEF">
                  <a:alpha val="14000"/>
                </a:srgbClr>
              </a:gs>
              <a:gs pos="100000">
                <a:srgbClr val="8AC8E9">
                  <a:alpha val="15000"/>
                </a:srgbClr>
              </a:gs>
            </a:gsLst>
            <a:path path="circle">
              <a:fillToRect l="37721" t="-19636" r="62278" b="119636"/>
            </a:path>
          </a:gradFill>
          <a:ln w="12700">
            <a:miter lim="400000"/>
          </a:ln>
        </p:spPr>
        <p:txBody>
          <a:bodyPr lIns="45719" rIns="45719" anchor="ctr"/>
          <a:lstStyle/>
          <a:p>
            <a:pPr algn="ctr"/>
            <a:endParaRPr/>
          </a:p>
        </p:txBody>
      </p:sp>
      <p:sp>
        <p:nvSpPr>
          <p:cNvPr id="2260" name="円/楕円 43"/>
          <p:cNvSpPr/>
          <p:nvPr/>
        </p:nvSpPr>
        <p:spPr>
          <a:xfrm>
            <a:off x="1939272" y="2788105"/>
            <a:ext cx="4573783" cy="4573783"/>
          </a:xfrm>
          <a:prstGeom prst="ellipse">
            <a:avLst/>
          </a:prstGeom>
          <a:gradFill>
            <a:gsLst>
              <a:gs pos="0">
                <a:srgbClr val="FFFFFF"/>
              </a:gs>
              <a:gs pos="42000">
                <a:srgbClr val="B9DBEF">
                  <a:alpha val="24000"/>
                </a:srgbClr>
              </a:gs>
              <a:gs pos="100000">
                <a:srgbClr val="8AC8E9">
                  <a:alpha val="38000"/>
                </a:srgbClr>
              </a:gs>
            </a:gsLst>
            <a:path path="circle">
              <a:fillToRect l="37721" t="-19636" r="62278" b="119636"/>
            </a:path>
          </a:gradFill>
          <a:ln w="12700">
            <a:miter lim="400000"/>
          </a:ln>
        </p:spPr>
        <p:txBody>
          <a:bodyPr lIns="45719" rIns="45719" anchor="ctr"/>
          <a:lstStyle/>
          <a:p>
            <a:pPr algn="ctr"/>
            <a:endParaRPr/>
          </a:p>
        </p:txBody>
      </p:sp>
      <p:sp>
        <p:nvSpPr>
          <p:cNvPr id="2261" name="アーチ 54"/>
          <p:cNvSpPr/>
          <p:nvPr/>
        </p:nvSpPr>
        <p:spPr>
          <a:xfrm rot="4322626">
            <a:off x="3004764" y="3292531"/>
            <a:ext cx="5924729" cy="3200106"/>
          </a:xfrm>
          <a:custGeom>
            <a:avLst/>
            <a:gdLst/>
            <a:ahLst/>
            <a:cxnLst>
              <a:cxn ang="0">
                <a:pos x="wd2" y="hd2"/>
              </a:cxn>
              <a:cxn ang="5400000">
                <a:pos x="wd2" y="hd2"/>
              </a:cxn>
              <a:cxn ang="10800000">
                <a:pos x="wd2" y="hd2"/>
              </a:cxn>
              <a:cxn ang="16200000">
                <a:pos x="wd2" y="hd2"/>
              </a:cxn>
            </a:cxnLst>
            <a:rect l="0" t="0" r="r" b="b"/>
            <a:pathLst>
              <a:path w="21600" h="19044" extrusionOk="0">
                <a:moveTo>
                  <a:pt x="0" y="7951"/>
                </a:moveTo>
                <a:lnTo>
                  <a:pt x="0" y="7951"/>
                </a:lnTo>
                <a:cubicBezTo>
                  <a:pt x="3821" y="-578"/>
                  <a:pt x="11258" y="-2556"/>
                  <a:pt x="16611" y="3533"/>
                </a:cubicBezTo>
                <a:cubicBezTo>
                  <a:pt x="19742" y="7094"/>
                  <a:pt x="21600" y="12846"/>
                  <a:pt x="21600" y="18976"/>
                </a:cubicBezTo>
                <a:lnTo>
                  <a:pt x="21394" y="19044"/>
                </a:lnTo>
                <a:cubicBezTo>
                  <a:pt x="21394" y="8751"/>
                  <a:pt x="16155" y="406"/>
                  <a:pt x="9692" y="406"/>
                </a:cubicBezTo>
                <a:cubicBezTo>
                  <a:pt x="5912" y="406"/>
                  <a:pt x="2366" y="3314"/>
                  <a:pt x="169" y="8212"/>
                </a:cubicBezTo>
                <a:close/>
              </a:path>
            </a:pathLst>
          </a:custGeom>
          <a:solidFill>
            <a:srgbClr val="7FE5FF"/>
          </a:solidFill>
          <a:ln w="12700">
            <a:miter lim="400000"/>
          </a:ln>
        </p:spPr>
        <p:txBody>
          <a:bodyPr lIns="45719" rIns="45719" anchor="ctr"/>
          <a:lstStyle/>
          <a:p>
            <a:pPr algn="ctr"/>
            <a:endParaRPr/>
          </a:p>
        </p:txBody>
      </p:sp>
      <p:sp>
        <p:nvSpPr>
          <p:cNvPr id="2262" name="幻燈片編號"/>
          <p:cNvSpPr txBox="1">
            <a:spLocks noGrp="1"/>
          </p:cNvSpPr>
          <p:nvPr>
            <p:ph type="sldNum" sz="quarter" idx="2"/>
          </p:nvPr>
        </p:nvSpPr>
        <p:spPr>
          <a:xfrm>
            <a:off x="17371930" y="9542273"/>
            <a:ext cx="626430" cy="645877"/>
          </a:xfrm>
          <a:prstGeom prst="rect">
            <a:avLst/>
          </a:prstGeom>
        </p:spPr>
        <p:txBody>
          <a:bodyPr lIns="81637" tIns="81637" rIns="81637" bIns="81637"/>
          <a:lstStyle>
            <a:lvl1pPr algn="l">
              <a:defRPr sz="3200">
                <a:solidFill>
                  <a:srgbClr val="A2A2A2"/>
                </a:solidFill>
                <a:latin typeface="Roboto Condensed Light"/>
                <a:ea typeface="Roboto Condensed Light"/>
                <a:cs typeface="Roboto Condensed Light"/>
                <a:sym typeface="Roboto Condensed Light"/>
              </a:defRPr>
            </a:lvl1pPr>
          </a:lstStyle>
          <a:p>
            <a:fld id="{86CB4B4D-7CA3-9044-876B-883B54F8677D}" type="slidenum">
              <a:t>‹#›</a:t>
            </a:fld>
            <a:endParaRPr/>
          </a:p>
        </p:txBody>
      </p:sp>
      <p:sp>
        <p:nvSpPr>
          <p:cNvPr id="2263" name="大標題文字"/>
          <p:cNvSpPr txBox="1">
            <a:spLocks noGrp="1"/>
          </p:cNvSpPr>
          <p:nvPr>
            <p:ph type="title"/>
          </p:nvPr>
        </p:nvSpPr>
        <p:spPr>
          <a:xfrm>
            <a:off x="1132315" y="2353190"/>
            <a:ext cx="6480721" cy="2655296"/>
          </a:xfrm>
          <a:prstGeom prst="rect">
            <a:avLst/>
          </a:prstGeom>
        </p:spPr>
        <p:txBody>
          <a:bodyPr anchor="b">
            <a:normAutofit/>
          </a:bodyPr>
          <a:lstStyle>
            <a:lvl1pPr>
              <a:defRPr sz="5400" spc="1500">
                <a:solidFill>
                  <a:schemeClr val="accent1"/>
                </a:solidFill>
              </a:defRPr>
            </a:lvl1pPr>
          </a:lstStyle>
          <a:p>
            <a:r>
              <a:t>大標題文字</a:t>
            </a:r>
          </a:p>
        </p:txBody>
      </p:sp>
      <p:sp>
        <p:nvSpPr>
          <p:cNvPr id="2264" name="円/楕円 9"/>
          <p:cNvSpPr/>
          <p:nvPr/>
        </p:nvSpPr>
        <p:spPr>
          <a:xfrm>
            <a:off x="7343006" y="4963479"/>
            <a:ext cx="360041" cy="360041"/>
          </a:xfrm>
          <a:prstGeom prst="ellipse">
            <a:avLst/>
          </a:prstGeom>
          <a:solidFill>
            <a:schemeClr val="accent1"/>
          </a:solidFill>
          <a:ln w="76200">
            <a:solidFill>
              <a:srgbClr val="FFFFFF"/>
            </a:solidFill>
          </a:ln>
        </p:spPr>
        <p:txBody>
          <a:bodyPr lIns="45719" rIns="45719" anchor="ctr"/>
          <a:lstStyle/>
          <a:p>
            <a:pPr algn="ctr">
              <a:defRPr>
                <a:solidFill>
                  <a:srgbClr val="FFFFFF"/>
                </a:solidFill>
              </a:defRPr>
            </a:pPr>
            <a:endParaRPr/>
          </a:p>
        </p:txBody>
      </p:sp>
      <p:sp>
        <p:nvSpPr>
          <p:cNvPr id="2265" name="円/楕円 10"/>
          <p:cNvSpPr/>
          <p:nvPr/>
        </p:nvSpPr>
        <p:spPr>
          <a:xfrm>
            <a:off x="6731565" y="2983259"/>
            <a:ext cx="360041" cy="360041"/>
          </a:xfrm>
          <a:prstGeom prst="ellipse">
            <a:avLst/>
          </a:prstGeom>
          <a:solidFill>
            <a:schemeClr val="accent1"/>
          </a:solidFill>
          <a:ln w="76200">
            <a:solidFill>
              <a:srgbClr val="FFFFFF"/>
            </a:solidFill>
          </a:ln>
        </p:spPr>
        <p:txBody>
          <a:bodyPr lIns="45719" rIns="45719" anchor="ctr"/>
          <a:lstStyle/>
          <a:p>
            <a:pPr algn="ctr">
              <a:defRPr>
                <a:solidFill>
                  <a:srgbClr val="FFFFFF"/>
                </a:solidFill>
              </a:defRPr>
            </a:pPr>
            <a:endParaRPr/>
          </a:p>
        </p:txBody>
      </p:sp>
      <p:sp>
        <p:nvSpPr>
          <p:cNvPr id="2266" name="円/楕円 11"/>
          <p:cNvSpPr/>
          <p:nvPr/>
        </p:nvSpPr>
        <p:spPr>
          <a:xfrm>
            <a:off x="5137760" y="1835631"/>
            <a:ext cx="360041" cy="360041"/>
          </a:xfrm>
          <a:prstGeom prst="ellipse">
            <a:avLst/>
          </a:prstGeom>
          <a:solidFill>
            <a:schemeClr val="accent1"/>
          </a:solidFill>
          <a:ln w="76200">
            <a:solidFill>
              <a:srgbClr val="FFFFFF"/>
            </a:solidFill>
          </a:ln>
        </p:spPr>
        <p:txBody>
          <a:bodyPr lIns="45719" rIns="45719" anchor="ctr"/>
          <a:lstStyle/>
          <a:p>
            <a:pPr algn="ctr">
              <a:defRPr>
                <a:solidFill>
                  <a:srgbClr val="FFFFFF"/>
                </a:solidFill>
              </a:defRPr>
            </a:pPr>
            <a:endParaRPr/>
          </a:p>
        </p:txBody>
      </p:sp>
      <p:sp>
        <p:nvSpPr>
          <p:cNvPr id="2267" name="円/楕円 12"/>
          <p:cNvSpPr/>
          <p:nvPr/>
        </p:nvSpPr>
        <p:spPr>
          <a:xfrm>
            <a:off x="6731565" y="6830097"/>
            <a:ext cx="360041" cy="360041"/>
          </a:xfrm>
          <a:prstGeom prst="ellipse">
            <a:avLst/>
          </a:prstGeom>
          <a:solidFill>
            <a:schemeClr val="accent1"/>
          </a:solidFill>
          <a:ln w="76200">
            <a:solidFill>
              <a:srgbClr val="FFFFFF"/>
            </a:solidFill>
          </a:ln>
        </p:spPr>
        <p:txBody>
          <a:bodyPr lIns="45719" rIns="45719" anchor="ctr"/>
          <a:lstStyle/>
          <a:p>
            <a:pPr algn="ctr">
              <a:defRPr>
                <a:solidFill>
                  <a:srgbClr val="FFFFFF"/>
                </a:solidFill>
              </a:defRPr>
            </a:pPr>
            <a:endParaRPr/>
          </a:p>
        </p:txBody>
      </p:sp>
      <p:sp>
        <p:nvSpPr>
          <p:cNvPr id="2268" name="円/楕円 13"/>
          <p:cNvSpPr/>
          <p:nvPr/>
        </p:nvSpPr>
        <p:spPr>
          <a:xfrm>
            <a:off x="5137760" y="8001317"/>
            <a:ext cx="360041" cy="360041"/>
          </a:xfrm>
          <a:prstGeom prst="ellipse">
            <a:avLst/>
          </a:prstGeom>
          <a:solidFill>
            <a:schemeClr val="accent1"/>
          </a:solidFill>
          <a:ln w="76200">
            <a:solidFill>
              <a:srgbClr val="FFFFFF"/>
            </a:solidFill>
          </a:ln>
        </p:spPr>
        <p:txBody>
          <a:bodyPr lIns="45719" rIns="45719" anchor="ctr"/>
          <a:lstStyle/>
          <a:p>
            <a:pPr algn="ctr">
              <a:defRPr>
                <a:solidFill>
                  <a:srgbClr val="FFFFFF"/>
                </a:solidFill>
              </a:defRPr>
            </a:pPr>
            <a:endParaRPr/>
          </a:p>
        </p:txBody>
      </p:sp>
      <p:sp>
        <p:nvSpPr>
          <p:cNvPr id="2269" name="直線コネクタ 5"/>
          <p:cNvSpPr/>
          <p:nvPr/>
        </p:nvSpPr>
        <p:spPr>
          <a:xfrm>
            <a:off x="5497800" y="2015651"/>
            <a:ext cx="3870431" cy="1"/>
          </a:xfrm>
          <a:prstGeom prst="line">
            <a:avLst/>
          </a:prstGeom>
          <a:ln w="12700">
            <a:solidFill>
              <a:schemeClr val="accent1"/>
            </a:solidFill>
            <a:prstDash val="dash"/>
          </a:ln>
        </p:spPr>
        <p:txBody>
          <a:bodyPr lIns="45719" rIns="45719"/>
          <a:lstStyle/>
          <a:p>
            <a:endParaRPr/>
          </a:p>
        </p:txBody>
      </p:sp>
      <p:sp>
        <p:nvSpPr>
          <p:cNvPr id="2270" name="直線コネクタ 20"/>
          <p:cNvSpPr/>
          <p:nvPr/>
        </p:nvSpPr>
        <p:spPr>
          <a:xfrm>
            <a:off x="7091605" y="3163279"/>
            <a:ext cx="2501651" cy="1"/>
          </a:xfrm>
          <a:prstGeom prst="line">
            <a:avLst/>
          </a:prstGeom>
          <a:ln w="12700">
            <a:solidFill>
              <a:schemeClr val="accent1"/>
            </a:solidFill>
            <a:prstDash val="dash"/>
          </a:ln>
        </p:spPr>
        <p:txBody>
          <a:bodyPr lIns="45719" rIns="45719"/>
          <a:lstStyle/>
          <a:p>
            <a:endParaRPr/>
          </a:p>
        </p:txBody>
      </p:sp>
      <p:sp>
        <p:nvSpPr>
          <p:cNvPr id="2271" name="直線コネクタ 23"/>
          <p:cNvSpPr/>
          <p:nvPr/>
        </p:nvSpPr>
        <p:spPr>
          <a:xfrm>
            <a:off x="7703046" y="5143500"/>
            <a:ext cx="1810226" cy="0"/>
          </a:xfrm>
          <a:prstGeom prst="line">
            <a:avLst/>
          </a:prstGeom>
          <a:ln w="12700">
            <a:solidFill>
              <a:schemeClr val="accent1"/>
            </a:solidFill>
            <a:prstDash val="dash"/>
          </a:ln>
        </p:spPr>
        <p:txBody>
          <a:bodyPr lIns="45719" rIns="45719"/>
          <a:lstStyle/>
          <a:p>
            <a:endParaRPr/>
          </a:p>
        </p:txBody>
      </p:sp>
      <p:sp>
        <p:nvSpPr>
          <p:cNvPr id="2272" name="直線コネクタ 26"/>
          <p:cNvSpPr/>
          <p:nvPr/>
        </p:nvSpPr>
        <p:spPr>
          <a:xfrm>
            <a:off x="7091605" y="7010117"/>
            <a:ext cx="2421666" cy="1"/>
          </a:xfrm>
          <a:prstGeom prst="line">
            <a:avLst/>
          </a:prstGeom>
          <a:ln w="12700">
            <a:solidFill>
              <a:schemeClr val="accent1"/>
            </a:solidFill>
            <a:prstDash val="dash"/>
          </a:ln>
        </p:spPr>
        <p:txBody>
          <a:bodyPr lIns="45719" rIns="45719"/>
          <a:lstStyle/>
          <a:p>
            <a:endParaRPr/>
          </a:p>
        </p:txBody>
      </p:sp>
      <p:sp>
        <p:nvSpPr>
          <p:cNvPr id="2273" name="直線コネクタ 29"/>
          <p:cNvSpPr/>
          <p:nvPr/>
        </p:nvSpPr>
        <p:spPr>
          <a:xfrm>
            <a:off x="5317780" y="8181337"/>
            <a:ext cx="4195491" cy="1"/>
          </a:xfrm>
          <a:prstGeom prst="line">
            <a:avLst/>
          </a:prstGeom>
          <a:ln w="12700">
            <a:solidFill>
              <a:schemeClr val="accent1"/>
            </a:solidFill>
            <a:prstDash val="dash"/>
          </a:ln>
        </p:spPr>
        <p:txBody>
          <a:bodyPr lIns="45719" rIns="45719"/>
          <a:lstStyle/>
          <a:p>
            <a:endParaRPr/>
          </a:p>
        </p:txBody>
      </p:sp>
      <p:sp>
        <p:nvSpPr>
          <p:cNvPr id="2274" name="円/楕円 1"/>
          <p:cNvSpPr/>
          <p:nvPr/>
        </p:nvSpPr>
        <p:spPr>
          <a:xfrm>
            <a:off x="9142413" y="4513429"/>
            <a:ext cx="1260141" cy="1260141"/>
          </a:xfrm>
          <a:prstGeom prst="ellipse">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2275" name="円/楕円 14"/>
          <p:cNvSpPr/>
          <p:nvPr/>
        </p:nvSpPr>
        <p:spPr>
          <a:xfrm>
            <a:off x="9142413" y="1183059"/>
            <a:ext cx="1260141" cy="1260141"/>
          </a:xfrm>
          <a:prstGeom prst="ellipse">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2276" name="円/楕円 15"/>
          <p:cNvSpPr/>
          <p:nvPr/>
        </p:nvSpPr>
        <p:spPr>
          <a:xfrm>
            <a:off x="9142413" y="2848244"/>
            <a:ext cx="1260141" cy="1260141"/>
          </a:xfrm>
          <a:prstGeom prst="ellipse">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2277" name="円/楕円 16"/>
          <p:cNvSpPr/>
          <p:nvPr/>
        </p:nvSpPr>
        <p:spPr>
          <a:xfrm>
            <a:off x="9142413" y="7843800"/>
            <a:ext cx="1260141" cy="1260141"/>
          </a:xfrm>
          <a:prstGeom prst="ellipse">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2278" name="円/楕円 17"/>
          <p:cNvSpPr/>
          <p:nvPr/>
        </p:nvSpPr>
        <p:spPr>
          <a:xfrm>
            <a:off x="9142413" y="6178615"/>
            <a:ext cx="1260141" cy="1260141"/>
          </a:xfrm>
          <a:prstGeom prst="ellipse">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2279" name="図プレースホルダー 7"/>
          <p:cNvSpPr>
            <a:spLocks noGrp="1"/>
          </p:cNvSpPr>
          <p:nvPr>
            <p:ph type="pic" sz="quarter" idx="13"/>
          </p:nvPr>
        </p:nvSpPr>
        <p:spPr>
          <a:xfrm>
            <a:off x="9464426" y="1505072"/>
            <a:ext cx="616115" cy="616115"/>
          </a:xfrm>
          <a:prstGeom prst="rect">
            <a:avLst/>
          </a:prstGeom>
        </p:spPr>
        <p:txBody>
          <a:bodyPr lIns="91439" rIns="91439">
            <a:noAutofit/>
          </a:bodyPr>
          <a:lstStyle/>
          <a:p>
            <a:endParaRPr/>
          </a:p>
        </p:txBody>
      </p:sp>
      <p:sp>
        <p:nvSpPr>
          <p:cNvPr id="2280" name="図プレースホルダー 7"/>
          <p:cNvSpPr>
            <a:spLocks noGrp="1"/>
          </p:cNvSpPr>
          <p:nvPr>
            <p:ph type="pic" sz="quarter" idx="14"/>
          </p:nvPr>
        </p:nvSpPr>
        <p:spPr>
          <a:xfrm>
            <a:off x="9464426" y="3163279"/>
            <a:ext cx="616115" cy="616115"/>
          </a:xfrm>
          <a:prstGeom prst="rect">
            <a:avLst/>
          </a:prstGeom>
        </p:spPr>
        <p:txBody>
          <a:bodyPr lIns="91439" rIns="91439">
            <a:noAutofit/>
          </a:bodyPr>
          <a:lstStyle/>
          <a:p>
            <a:endParaRPr/>
          </a:p>
        </p:txBody>
      </p:sp>
      <p:sp>
        <p:nvSpPr>
          <p:cNvPr id="2281" name="図プレースホルダー 7"/>
          <p:cNvSpPr>
            <a:spLocks noGrp="1"/>
          </p:cNvSpPr>
          <p:nvPr>
            <p:ph type="pic" sz="quarter" idx="15"/>
          </p:nvPr>
        </p:nvSpPr>
        <p:spPr>
          <a:xfrm>
            <a:off x="9464426" y="4790437"/>
            <a:ext cx="616115" cy="616115"/>
          </a:xfrm>
          <a:prstGeom prst="rect">
            <a:avLst/>
          </a:prstGeom>
        </p:spPr>
        <p:txBody>
          <a:bodyPr lIns="91439" rIns="91439">
            <a:noAutofit/>
          </a:bodyPr>
          <a:lstStyle/>
          <a:p>
            <a:endParaRPr/>
          </a:p>
        </p:txBody>
      </p:sp>
      <p:sp>
        <p:nvSpPr>
          <p:cNvPr id="2282" name="図プレースホルダー 7"/>
          <p:cNvSpPr>
            <a:spLocks noGrp="1"/>
          </p:cNvSpPr>
          <p:nvPr>
            <p:ph type="pic" sz="quarter" idx="16"/>
          </p:nvPr>
        </p:nvSpPr>
        <p:spPr>
          <a:xfrm>
            <a:off x="9464426" y="6500628"/>
            <a:ext cx="616115" cy="616115"/>
          </a:xfrm>
          <a:prstGeom prst="rect">
            <a:avLst/>
          </a:prstGeom>
        </p:spPr>
        <p:txBody>
          <a:bodyPr lIns="91439" rIns="91439">
            <a:noAutofit/>
          </a:bodyPr>
          <a:lstStyle/>
          <a:p>
            <a:endParaRPr/>
          </a:p>
        </p:txBody>
      </p:sp>
      <p:sp>
        <p:nvSpPr>
          <p:cNvPr id="2283" name="図プレースホルダー 7"/>
          <p:cNvSpPr>
            <a:spLocks noGrp="1"/>
          </p:cNvSpPr>
          <p:nvPr>
            <p:ph type="pic" sz="quarter" idx="17"/>
          </p:nvPr>
        </p:nvSpPr>
        <p:spPr>
          <a:xfrm>
            <a:off x="9464426" y="8165813"/>
            <a:ext cx="616115" cy="616115"/>
          </a:xfrm>
          <a:prstGeom prst="rect">
            <a:avLst/>
          </a:prstGeom>
        </p:spPr>
        <p:txBody>
          <a:bodyPr lIns="91439" rIns="91439">
            <a:noAutofit/>
          </a:bodyPr>
          <a:lstStyle/>
          <a:p>
            <a:endParaRPr/>
          </a:p>
        </p:txBody>
      </p:sp>
      <p:sp>
        <p:nvSpPr>
          <p:cNvPr id="2284" name="內文層級一…"/>
          <p:cNvSpPr txBox="1">
            <a:spLocks noGrp="1"/>
          </p:cNvSpPr>
          <p:nvPr>
            <p:ph type="body" sz="quarter" idx="1"/>
          </p:nvPr>
        </p:nvSpPr>
        <p:spPr>
          <a:xfrm>
            <a:off x="10538360" y="1065484"/>
            <a:ext cx="6120681" cy="848976"/>
          </a:xfrm>
          <a:prstGeom prst="rect">
            <a:avLst/>
          </a:prstGeom>
        </p:spPr>
        <p:txBody>
          <a:bodyPr lIns="81637" tIns="81637" rIns="81637" bIns="81637" anchor="b"/>
          <a:lstStyle>
            <a:lvl1pPr>
              <a:spcBef>
                <a:spcPts val="0"/>
              </a:spcBef>
              <a:defRPr sz="3200" spc="300">
                <a:solidFill>
                  <a:schemeClr val="accent1"/>
                </a:solidFill>
                <a:latin typeface="Roboto Condensed Light"/>
                <a:ea typeface="Roboto Condensed Light"/>
                <a:cs typeface="Roboto Condensed Light"/>
                <a:sym typeface="Roboto Condensed Light"/>
              </a:defRPr>
            </a:lvl1pPr>
            <a:lvl2pPr marL="1399502" indent="-583125">
              <a:spcBef>
                <a:spcPts val="0"/>
              </a:spcBef>
              <a:defRPr sz="3200" spc="300">
                <a:solidFill>
                  <a:schemeClr val="accent1"/>
                </a:solidFill>
                <a:latin typeface="Roboto Condensed Light"/>
                <a:ea typeface="Roboto Condensed Light"/>
                <a:cs typeface="Roboto Condensed Light"/>
                <a:sym typeface="Roboto Condensed Light"/>
              </a:defRPr>
            </a:lvl2pPr>
            <a:lvl3pPr marL="2099253" indent="-466500">
              <a:spcBef>
                <a:spcPts val="0"/>
              </a:spcBef>
              <a:defRPr sz="3200" spc="300">
                <a:solidFill>
                  <a:schemeClr val="accent1"/>
                </a:solidFill>
                <a:latin typeface="Roboto Condensed Light"/>
                <a:ea typeface="Roboto Condensed Light"/>
                <a:cs typeface="Roboto Condensed Light"/>
                <a:sym typeface="Roboto Condensed Light"/>
              </a:defRPr>
            </a:lvl3pPr>
            <a:lvl4pPr marL="2915629" indent="-466500">
              <a:spcBef>
                <a:spcPts val="0"/>
              </a:spcBef>
              <a:defRPr sz="3200" spc="300">
                <a:solidFill>
                  <a:schemeClr val="accent1"/>
                </a:solidFill>
                <a:latin typeface="Roboto Condensed Light"/>
                <a:ea typeface="Roboto Condensed Light"/>
                <a:cs typeface="Roboto Condensed Light"/>
                <a:sym typeface="Roboto Condensed Light"/>
              </a:defRPr>
            </a:lvl4pPr>
            <a:lvl5pPr marL="3732005" indent="-466500">
              <a:spcBef>
                <a:spcPts val="0"/>
              </a:spcBef>
              <a:defRPr sz="3200" spc="300">
                <a:solidFill>
                  <a:schemeClr val="accent1"/>
                </a:solidFill>
                <a:latin typeface="Roboto Condensed Light"/>
                <a:ea typeface="Roboto Condensed Light"/>
                <a:cs typeface="Roboto Condensed Light"/>
                <a:sym typeface="Roboto Condensed Light"/>
              </a:defRPr>
            </a:lvl5pPr>
          </a:lstStyle>
          <a:p>
            <a:r>
              <a:t>內文層級一</a:t>
            </a:r>
          </a:p>
          <a:p>
            <a:pPr lvl="1"/>
            <a:r>
              <a:t>內文層級二</a:t>
            </a:r>
          </a:p>
          <a:p>
            <a:pPr lvl="2"/>
            <a:r>
              <a:t>內文層級三</a:t>
            </a:r>
          </a:p>
          <a:p>
            <a:pPr lvl="3"/>
            <a:r>
              <a:t>內文層級四</a:t>
            </a:r>
          </a:p>
          <a:p>
            <a:pPr lvl="4"/>
            <a:r>
              <a:t>內文層級五</a:t>
            </a:r>
          </a:p>
        </p:txBody>
      </p:sp>
      <p:sp>
        <p:nvSpPr>
          <p:cNvPr id="2285" name="テキスト プレースホルダー 11"/>
          <p:cNvSpPr>
            <a:spLocks noGrp="1"/>
          </p:cNvSpPr>
          <p:nvPr>
            <p:ph type="body" sz="quarter" idx="18"/>
          </p:nvPr>
        </p:nvSpPr>
        <p:spPr>
          <a:xfrm>
            <a:off x="10538360" y="1785565"/>
            <a:ext cx="7020781" cy="585065"/>
          </a:xfrm>
          <a:prstGeom prst="rect">
            <a:avLst/>
          </a:prstGeom>
        </p:spPr>
        <p:txBody>
          <a:bodyPr lIns="81637" tIns="81637" rIns="81637" bIns="81637"/>
          <a:lstStyle/>
          <a:p>
            <a:pPr>
              <a:lnSpc>
                <a:spcPct val="120000"/>
              </a:lnSpc>
              <a:spcBef>
                <a:spcPts val="400"/>
              </a:spcBef>
              <a:defRPr sz="2000"/>
            </a:pPr>
            <a:endParaRPr/>
          </a:p>
        </p:txBody>
      </p:sp>
      <p:sp>
        <p:nvSpPr>
          <p:cNvPr id="2286" name="テキスト プレースホルダー 11"/>
          <p:cNvSpPr>
            <a:spLocks noGrp="1"/>
          </p:cNvSpPr>
          <p:nvPr>
            <p:ph type="body" sz="quarter" idx="19"/>
          </p:nvPr>
        </p:nvSpPr>
        <p:spPr>
          <a:xfrm>
            <a:off x="10538360" y="2730670"/>
            <a:ext cx="6120681" cy="848976"/>
          </a:xfrm>
          <a:prstGeom prst="rect">
            <a:avLst/>
          </a:prstGeom>
        </p:spPr>
        <p:txBody>
          <a:bodyPr lIns="81637" tIns="81637" rIns="81637" bIns="81637" anchor="b"/>
          <a:lstStyle/>
          <a:p>
            <a:pPr>
              <a:spcBef>
                <a:spcPts val="0"/>
              </a:spcBef>
              <a:defRPr sz="3200" spc="300">
                <a:solidFill>
                  <a:schemeClr val="accent1"/>
                </a:solidFill>
                <a:latin typeface="Roboto Condensed Light"/>
                <a:ea typeface="Roboto Condensed Light"/>
                <a:cs typeface="Roboto Condensed Light"/>
                <a:sym typeface="Roboto Condensed Light"/>
              </a:defRPr>
            </a:pPr>
            <a:endParaRPr/>
          </a:p>
        </p:txBody>
      </p:sp>
      <p:sp>
        <p:nvSpPr>
          <p:cNvPr id="2287" name="テキスト プレースホルダー 11"/>
          <p:cNvSpPr>
            <a:spLocks noGrp="1"/>
          </p:cNvSpPr>
          <p:nvPr>
            <p:ph type="body" sz="quarter" idx="20"/>
          </p:nvPr>
        </p:nvSpPr>
        <p:spPr>
          <a:xfrm>
            <a:off x="10538360" y="3450750"/>
            <a:ext cx="7020781" cy="585065"/>
          </a:xfrm>
          <a:prstGeom prst="rect">
            <a:avLst/>
          </a:prstGeom>
        </p:spPr>
        <p:txBody>
          <a:bodyPr lIns="81637" tIns="81637" rIns="81637" bIns="81637"/>
          <a:lstStyle/>
          <a:p>
            <a:pPr>
              <a:lnSpc>
                <a:spcPct val="120000"/>
              </a:lnSpc>
              <a:spcBef>
                <a:spcPts val="400"/>
              </a:spcBef>
              <a:defRPr sz="2000"/>
            </a:pPr>
            <a:endParaRPr/>
          </a:p>
        </p:txBody>
      </p:sp>
      <p:sp>
        <p:nvSpPr>
          <p:cNvPr id="2288" name="テキスト プレースホルダー 11"/>
          <p:cNvSpPr>
            <a:spLocks noGrp="1"/>
          </p:cNvSpPr>
          <p:nvPr>
            <p:ph type="body" sz="quarter" idx="21"/>
          </p:nvPr>
        </p:nvSpPr>
        <p:spPr>
          <a:xfrm>
            <a:off x="10538360" y="4395020"/>
            <a:ext cx="6120681" cy="848976"/>
          </a:xfrm>
          <a:prstGeom prst="rect">
            <a:avLst/>
          </a:prstGeom>
        </p:spPr>
        <p:txBody>
          <a:bodyPr lIns="81637" tIns="81637" rIns="81637" bIns="81637" anchor="b"/>
          <a:lstStyle/>
          <a:p>
            <a:pPr>
              <a:spcBef>
                <a:spcPts val="0"/>
              </a:spcBef>
              <a:defRPr sz="3200" spc="300">
                <a:solidFill>
                  <a:schemeClr val="accent1"/>
                </a:solidFill>
                <a:latin typeface="Roboto Condensed Light"/>
                <a:ea typeface="Roboto Condensed Light"/>
                <a:cs typeface="Roboto Condensed Light"/>
                <a:sym typeface="Roboto Condensed Light"/>
              </a:defRPr>
            </a:pPr>
            <a:endParaRPr/>
          </a:p>
        </p:txBody>
      </p:sp>
      <p:sp>
        <p:nvSpPr>
          <p:cNvPr id="2289" name="テキスト プレースホルダー 11"/>
          <p:cNvSpPr>
            <a:spLocks noGrp="1"/>
          </p:cNvSpPr>
          <p:nvPr>
            <p:ph type="body" sz="quarter" idx="22"/>
          </p:nvPr>
        </p:nvSpPr>
        <p:spPr>
          <a:xfrm>
            <a:off x="10538360" y="5115100"/>
            <a:ext cx="7020781" cy="585065"/>
          </a:xfrm>
          <a:prstGeom prst="rect">
            <a:avLst/>
          </a:prstGeom>
        </p:spPr>
        <p:txBody>
          <a:bodyPr lIns="81637" tIns="81637" rIns="81637" bIns="81637"/>
          <a:lstStyle/>
          <a:p>
            <a:pPr>
              <a:lnSpc>
                <a:spcPct val="120000"/>
              </a:lnSpc>
              <a:spcBef>
                <a:spcPts val="400"/>
              </a:spcBef>
              <a:defRPr sz="2000"/>
            </a:pPr>
            <a:endParaRPr/>
          </a:p>
        </p:txBody>
      </p:sp>
      <p:sp>
        <p:nvSpPr>
          <p:cNvPr id="2290" name="テキスト プレースホルダー 11"/>
          <p:cNvSpPr>
            <a:spLocks noGrp="1"/>
          </p:cNvSpPr>
          <p:nvPr>
            <p:ph type="body" sz="quarter" idx="23"/>
          </p:nvPr>
        </p:nvSpPr>
        <p:spPr>
          <a:xfrm>
            <a:off x="10538360" y="6072561"/>
            <a:ext cx="6120681" cy="848976"/>
          </a:xfrm>
          <a:prstGeom prst="rect">
            <a:avLst/>
          </a:prstGeom>
        </p:spPr>
        <p:txBody>
          <a:bodyPr lIns="81637" tIns="81637" rIns="81637" bIns="81637" anchor="b"/>
          <a:lstStyle/>
          <a:p>
            <a:pPr>
              <a:spcBef>
                <a:spcPts val="0"/>
              </a:spcBef>
              <a:defRPr sz="3200" spc="300">
                <a:solidFill>
                  <a:schemeClr val="accent1"/>
                </a:solidFill>
                <a:latin typeface="Roboto Condensed Light"/>
                <a:ea typeface="Roboto Condensed Light"/>
                <a:cs typeface="Roboto Condensed Light"/>
                <a:sym typeface="Roboto Condensed Light"/>
              </a:defRPr>
            </a:pPr>
            <a:endParaRPr/>
          </a:p>
        </p:txBody>
      </p:sp>
      <p:sp>
        <p:nvSpPr>
          <p:cNvPr id="2291" name="テキスト プレースホルダー 11"/>
          <p:cNvSpPr>
            <a:spLocks noGrp="1"/>
          </p:cNvSpPr>
          <p:nvPr>
            <p:ph type="body" sz="quarter" idx="24"/>
          </p:nvPr>
        </p:nvSpPr>
        <p:spPr>
          <a:xfrm>
            <a:off x="10538360" y="6792641"/>
            <a:ext cx="7020781" cy="585065"/>
          </a:xfrm>
          <a:prstGeom prst="rect">
            <a:avLst/>
          </a:prstGeom>
        </p:spPr>
        <p:txBody>
          <a:bodyPr lIns="81637" tIns="81637" rIns="81637" bIns="81637"/>
          <a:lstStyle/>
          <a:p>
            <a:pPr>
              <a:lnSpc>
                <a:spcPct val="120000"/>
              </a:lnSpc>
              <a:spcBef>
                <a:spcPts val="400"/>
              </a:spcBef>
              <a:defRPr sz="2000"/>
            </a:pPr>
            <a:endParaRPr/>
          </a:p>
        </p:txBody>
      </p:sp>
      <p:sp>
        <p:nvSpPr>
          <p:cNvPr id="2292" name="テキスト プレースホルダー 11"/>
          <p:cNvSpPr>
            <a:spLocks noGrp="1"/>
          </p:cNvSpPr>
          <p:nvPr>
            <p:ph type="body" sz="quarter" idx="25"/>
          </p:nvPr>
        </p:nvSpPr>
        <p:spPr>
          <a:xfrm>
            <a:off x="10538360" y="7717456"/>
            <a:ext cx="6120681" cy="848976"/>
          </a:xfrm>
          <a:prstGeom prst="rect">
            <a:avLst/>
          </a:prstGeom>
        </p:spPr>
        <p:txBody>
          <a:bodyPr lIns="81637" tIns="81637" rIns="81637" bIns="81637" anchor="b"/>
          <a:lstStyle/>
          <a:p>
            <a:pPr>
              <a:spcBef>
                <a:spcPts val="0"/>
              </a:spcBef>
              <a:defRPr sz="3200" spc="300">
                <a:solidFill>
                  <a:schemeClr val="accent1"/>
                </a:solidFill>
                <a:latin typeface="Roboto Condensed Light"/>
                <a:ea typeface="Roboto Condensed Light"/>
                <a:cs typeface="Roboto Condensed Light"/>
                <a:sym typeface="Roboto Condensed Light"/>
              </a:defRPr>
            </a:pPr>
            <a:endParaRPr/>
          </a:p>
        </p:txBody>
      </p:sp>
      <p:sp>
        <p:nvSpPr>
          <p:cNvPr id="2293" name="テキスト プレースホルダー 11"/>
          <p:cNvSpPr>
            <a:spLocks noGrp="1"/>
          </p:cNvSpPr>
          <p:nvPr>
            <p:ph type="body" sz="quarter" idx="26"/>
          </p:nvPr>
        </p:nvSpPr>
        <p:spPr>
          <a:xfrm>
            <a:off x="10538360" y="8437536"/>
            <a:ext cx="7020781" cy="585065"/>
          </a:xfrm>
          <a:prstGeom prst="rect">
            <a:avLst/>
          </a:prstGeom>
        </p:spPr>
        <p:txBody>
          <a:bodyPr lIns="81637" tIns="81637" rIns="81637" bIns="81637"/>
          <a:lstStyle/>
          <a:p>
            <a:pPr>
              <a:lnSpc>
                <a:spcPct val="120000"/>
              </a:lnSpc>
              <a:spcBef>
                <a:spcPts val="400"/>
              </a:spcBef>
              <a:defRPr sz="2000"/>
            </a:pPr>
            <a:endParaRPr/>
          </a:p>
        </p:txBody>
      </p:sp>
      <p:sp>
        <p:nvSpPr>
          <p:cNvPr id="2294" name="テキスト プレースホルダー 11"/>
          <p:cNvSpPr>
            <a:spLocks noGrp="1"/>
          </p:cNvSpPr>
          <p:nvPr>
            <p:ph type="body" sz="quarter" idx="27"/>
          </p:nvPr>
        </p:nvSpPr>
        <p:spPr>
          <a:xfrm>
            <a:off x="1357341" y="5166755"/>
            <a:ext cx="5734265" cy="1686935"/>
          </a:xfrm>
          <a:prstGeom prst="rect">
            <a:avLst/>
          </a:prstGeom>
        </p:spPr>
        <p:txBody>
          <a:bodyPr lIns="81637" tIns="81637" rIns="81637" bIns="81637"/>
          <a:lstStyle/>
          <a:p>
            <a:pPr algn="ctr">
              <a:lnSpc>
                <a:spcPct val="120000"/>
              </a:lnSpc>
              <a:spcBef>
                <a:spcPts val="0"/>
              </a:spcBef>
              <a:defRPr sz="2000"/>
            </a:pPr>
            <a:endParaRPr/>
          </a:p>
        </p:txBody>
      </p:sp>
    </p:spTree>
  </p:cSld>
  <p:clrMapOvr>
    <a:masterClrMapping/>
  </p:clrMapOvr>
  <p:transition spd="med"/>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type="tx">
  <p:cSld name="Arrow">
    <p:spTree>
      <p:nvGrpSpPr>
        <p:cNvPr id="1" name=""/>
        <p:cNvGrpSpPr/>
        <p:nvPr/>
      </p:nvGrpSpPr>
      <p:grpSpPr>
        <a:xfrm>
          <a:off x="0" y="0"/>
          <a:ext cx="0" cy="0"/>
          <a:chOff x="0" y="0"/>
          <a:chExt cx="0" cy="0"/>
        </a:xfrm>
      </p:grpSpPr>
      <p:sp>
        <p:nvSpPr>
          <p:cNvPr id="2301" name="直角三角形 7"/>
          <p:cNvSpPr/>
          <p:nvPr/>
        </p:nvSpPr>
        <p:spPr>
          <a:xfrm rot="10800000">
            <a:off x="16421955" y="-1370"/>
            <a:ext cx="1864459" cy="2350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2302" name="直角三角形 9"/>
          <p:cNvSpPr/>
          <p:nvPr/>
        </p:nvSpPr>
        <p:spPr>
          <a:xfrm rot="10800000">
            <a:off x="14212397" y="-1371"/>
            <a:ext cx="4095456" cy="1949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2303" name="正方形/長方形 13"/>
          <p:cNvSpPr/>
          <p:nvPr/>
        </p:nvSpPr>
        <p:spPr>
          <a:xfrm rot="151729">
            <a:off x="10521330" y="3403658"/>
            <a:ext cx="807523" cy="288971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166" y="6199"/>
                </a:lnTo>
                <a:lnTo>
                  <a:pt x="21600" y="21600"/>
                </a:lnTo>
                <a:lnTo>
                  <a:pt x="0" y="14624"/>
                </a:lnTo>
                <a:close/>
              </a:path>
            </a:pathLst>
          </a:custGeom>
          <a:solidFill>
            <a:srgbClr val="A2A2A2"/>
          </a:solidFill>
          <a:ln w="12700">
            <a:miter lim="400000"/>
          </a:ln>
        </p:spPr>
        <p:txBody>
          <a:bodyPr lIns="45719" rIns="45719" anchor="ctr"/>
          <a:lstStyle/>
          <a:p>
            <a:pPr algn="ctr">
              <a:defRPr>
                <a:solidFill>
                  <a:srgbClr val="FFFFFF"/>
                </a:solidFill>
              </a:defRPr>
            </a:pPr>
            <a:endParaRPr/>
          </a:p>
        </p:txBody>
      </p:sp>
      <p:sp>
        <p:nvSpPr>
          <p:cNvPr id="2304" name="正方形/長方形 7"/>
          <p:cNvSpPr/>
          <p:nvPr/>
        </p:nvSpPr>
        <p:spPr>
          <a:xfrm rot="257369">
            <a:off x="5185259" y="5869918"/>
            <a:ext cx="735605" cy="26934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7075" y="5126"/>
                </a:lnTo>
                <a:lnTo>
                  <a:pt x="21600" y="21600"/>
                </a:lnTo>
                <a:lnTo>
                  <a:pt x="0" y="15116"/>
                </a:lnTo>
                <a:close/>
              </a:path>
            </a:pathLst>
          </a:custGeom>
          <a:solidFill>
            <a:srgbClr val="A2A2A2"/>
          </a:solidFill>
          <a:ln w="12700">
            <a:miter lim="400000"/>
          </a:ln>
        </p:spPr>
        <p:txBody>
          <a:bodyPr lIns="45719" rIns="45719" anchor="ctr"/>
          <a:lstStyle/>
          <a:p>
            <a:pPr algn="ctr">
              <a:defRPr>
                <a:solidFill>
                  <a:srgbClr val="FFFFFF"/>
                </a:solidFill>
              </a:defRPr>
            </a:pPr>
            <a:endParaRPr/>
          </a:p>
        </p:txBody>
      </p:sp>
      <p:sp>
        <p:nvSpPr>
          <p:cNvPr id="2305" name="幻燈片編號"/>
          <p:cNvSpPr txBox="1">
            <a:spLocks noGrp="1"/>
          </p:cNvSpPr>
          <p:nvPr>
            <p:ph type="sldNum" sz="quarter" idx="2"/>
          </p:nvPr>
        </p:nvSpPr>
        <p:spPr>
          <a:xfrm>
            <a:off x="17371930" y="9542273"/>
            <a:ext cx="626430" cy="645877"/>
          </a:xfrm>
          <a:prstGeom prst="rect">
            <a:avLst/>
          </a:prstGeom>
        </p:spPr>
        <p:txBody>
          <a:bodyPr lIns="81637" tIns="81637" rIns="81637" bIns="81637"/>
          <a:lstStyle>
            <a:lvl1pPr algn="l">
              <a:defRPr sz="3200">
                <a:solidFill>
                  <a:srgbClr val="A2A2A2"/>
                </a:solidFill>
                <a:latin typeface="Roboto Condensed Light"/>
                <a:ea typeface="Roboto Condensed Light"/>
                <a:cs typeface="Roboto Condensed Light"/>
                <a:sym typeface="Roboto Condensed Light"/>
              </a:defRPr>
            </a:lvl1pPr>
          </a:lstStyle>
          <a:p>
            <a:fld id="{86CB4B4D-7CA3-9044-876B-883B54F8677D}" type="slidenum">
              <a:t>‹#›</a:t>
            </a:fld>
            <a:endParaRPr/>
          </a:p>
        </p:txBody>
      </p:sp>
      <p:sp>
        <p:nvSpPr>
          <p:cNvPr id="2306" name="上矢印 4"/>
          <p:cNvSpPr/>
          <p:nvPr/>
        </p:nvSpPr>
        <p:spPr>
          <a:xfrm rot="3102645">
            <a:off x="12136691" y="687136"/>
            <a:ext cx="2477968" cy="6357060"/>
          </a:xfrm>
          <a:custGeom>
            <a:avLst/>
            <a:gdLst/>
            <a:ahLst/>
            <a:cxnLst>
              <a:cxn ang="0">
                <a:pos x="wd2" y="hd2"/>
              </a:cxn>
              <a:cxn ang="5400000">
                <a:pos x="wd2" y="hd2"/>
              </a:cxn>
              <a:cxn ang="10800000">
                <a:pos x="wd2" y="hd2"/>
              </a:cxn>
              <a:cxn ang="16200000">
                <a:pos x="wd2" y="hd2"/>
              </a:cxn>
            </a:cxnLst>
            <a:rect l="0" t="0" r="r" b="b"/>
            <a:pathLst>
              <a:path w="21600" h="21600" extrusionOk="0">
                <a:moveTo>
                  <a:pt x="0" y="4210"/>
                </a:moveTo>
                <a:lnTo>
                  <a:pt x="10800" y="0"/>
                </a:lnTo>
                <a:lnTo>
                  <a:pt x="21600" y="4210"/>
                </a:lnTo>
                <a:lnTo>
                  <a:pt x="16200" y="4210"/>
                </a:lnTo>
                <a:lnTo>
                  <a:pt x="16200" y="21600"/>
                </a:lnTo>
                <a:lnTo>
                  <a:pt x="5400" y="21600"/>
                </a:lnTo>
                <a:lnTo>
                  <a:pt x="5400" y="4210"/>
                </a:lnTo>
                <a:close/>
              </a:path>
            </a:pathLst>
          </a:custGeom>
          <a:solidFill>
            <a:schemeClr val="accent1"/>
          </a:solidFill>
          <a:ln w="12700">
            <a:miter lim="400000"/>
          </a:ln>
        </p:spPr>
        <p:txBody>
          <a:bodyPr lIns="45719" rIns="45719" anchor="ctr"/>
          <a:lstStyle/>
          <a:p>
            <a:pPr algn="ctr">
              <a:defRPr>
                <a:solidFill>
                  <a:srgbClr val="FFFFFF"/>
                </a:solidFill>
              </a:defRPr>
            </a:pPr>
            <a:endParaRPr/>
          </a:p>
        </p:txBody>
      </p:sp>
      <p:sp>
        <p:nvSpPr>
          <p:cNvPr id="2307" name="二等辺三角形 5"/>
          <p:cNvSpPr/>
          <p:nvPr/>
        </p:nvSpPr>
        <p:spPr>
          <a:xfrm rot="13925698">
            <a:off x="3105361" y="5193539"/>
            <a:ext cx="874065" cy="5122277"/>
          </a:xfrm>
          <a:prstGeom prst="triangle">
            <a:avLst/>
          </a:prstGeom>
          <a:solidFill>
            <a:srgbClr val="7FE5FF"/>
          </a:solidFill>
          <a:ln w="12700">
            <a:miter lim="400000"/>
          </a:ln>
        </p:spPr>
        <p:txBody>
          <a:bodyPr lIns="45719" rIns="45719" anchor="ctr"/>
          <a:lstStyle/>
          <a:p>
            <a:pPr algn="ctr">
              <a:defRPr>
                <a:solidFill>
                  <a:srgbClr val="FFFFFF"/>
                </a:solidFill>
              </a:defRPr>
            </a:pPr>
            <a:endParaRPr/>
          </a:p>
        </p:txBody>
      </p:sp>
      <p:sp>
        <p:nvSpPr>
          <p:cNvPr id="2308" name="正方形/長方形 6"/>
          <p:cNvSpPr/>
          <p:nvPr/>
        </p:nvSpPr>
        <p:spPr>
          <a:xfrm rot="19289161">
            <a:off x="4713644" y="5437249"/>
            <a:ext cx="6968744" cy="1093043"/>
          </a:xfrm>
          <a:prstGeom prst="rect">
            <a:avLst/>
          </a:prstGeom>
          <a:solidFill>
            <a:srgbClr val="40D8FF"/>
          </a:solidFill>
          <a:ln w="12700">
            <a:miter lim="400000"/>
          </a:ln>
        </p:spPr>
        <p:txBody>
          <a:bodyPr lIns="45719" rIns="45719" anchor="ctr"/>
          <a:lstStyle/>
          <a:p>
            <a:pPr algn="ctr">
              <a:defRPr>
                <a:solidFill>
                  <a:srgbClr val="FFFFFF"/>
                </a:solidFill>
              </a:defRPr>
            </a:pPr>
            <a:endParaRPr/>
          </a:p>
        </p:txBody>
      </p:sp>
      <p:grpSp>
        <p:nvGrpSpPr>
          <p:cNvPr id="2311" name="円/楕円 17"/>
          <p:cNvGrpSpPr/>
          <p:nvPr/>
        </p:nvGrpSpPr>
        <p:grpSpPr>
          <a:xfrm>
            <a:off x="4257656" y="6155099"/>
            <a:ext cx="827903" cy="827903"/>
            <a:chOff x="0" y="0"/>
            <a:chExt cx="827901" cy="827901"/>
          </a:xfrm>
        </p:grpSpPr>
        <p:sp>
          <p:nvSpPr>
            <p:cNvPr id="2309" name="圓形"/>
            <p:cNvSpPr/>
            <p:nvPr/>
          </p:nvSpPr>
          <p:spPr>
            <a:xfrm>
              <a:off x="0" y="0"/>
              <a:ext cx="827902" cy="827902"/>
            </a:xfrm>
            <a:prstGeom prst="ellipse">
              <a:avLst/>
            </a:prstGeom>
            <a:solidFill>
              <a:schemeClr val="accent1"/>
            </a:solidFill>
            <a:ln w="76200" cap="flat">
              <a:solidFill>
                <a:srgbClr val="FFFFFF"/>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2310" name="1"/>
            <p:cNvSpPr txBox="1"/>
            <p:nvPr/>
          </p:nvSpPr>
          <p:spPr>
            <a:xfrm>
              <a:off x="121242" y="126930"/>
              <a:ext cx="585418" cy="5740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a:solidFill>
                    <a:srgbClr val="FFFFFF"/>
                  </a:solidFill>
                </a:defRPr>
              </a:lvl1pPr>
            </a:lstStyle>
            <a:p>
              <a:r>
                <a:t>1</a:t>
              </a:r>
            </a:p>
          </p:txBody>
        </p:sp>
      </p:grpSp>
      <p:grpSp>
        <p:nvGrpSpPr>
          <p:cNvPr id="2314" name="円/楕円 18"/>
          <p:cNvGrpSpPr/>
          <p:nvPr/>
        </p:nvGrpSpPr>
        <p:grpSpPr>
          <a:xfrm>
            <a:off x="7370113" y="6322204"/>
            <a:ext cx="827903" cy="827903"/>
            <a:chOff x="0" y="0"/>
            <a:chExt cx="827901" cy="827901"/>
          </a:xfrm>
        </p:grpSpPr>
        <p:sp>
          <p:nvSpPr>
            <p:cNvPr id="2312" name="圓形"/>
            <p:cNvSpPr/>
            <p:nvPr/>
          </p:nvSpPr>
          <p:spPr>
            <a:xfrm>
              <a:off x="0" y="0"/>
              <a:ext cx="827902" cy="827902"/>
            </a:xfrm>
            <a:prstGeom prst="ellipse">
              <a:avLst/>
            </a:prstGeom>
            <a:solidFill>
              <a:schemeClr val="accent1"/>
            </a:solidFill>
            <a:ln w="76200" cap="flat">
              <a:solidFill>
                <a:srgbClr val="FFFFFF"/>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2313" name="2"/>
            <p:cNvSpPr txBox="1"/>
            <p:nvPr/>
          </p:nvSpPr>
          <p:spPr>
            <a:xfrm>
              <a:off x="121242" y="126930"/>
              <a:ext cx="585418" cy="5740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a:solidFill>
                    <a:srgbClr val="FFFFFF"/>
                  </a:solidFill>
                </a:defRPr>
              </a:lvl1pPr>
            </a:lstStyle>
            <a:p>
              <a:r>
                <a:t>2</a:t>
              </a:r>
            </a:p>
          </p:txBody>
        </p:sp>
      </p:grpSp>
      <p:grpSp>
        <p:nvGrpSpPr>
          <p:cNvPr id="2317" name="円/楕円 19"/>
          <p:cNvGrpSpPr/>
          <p:nvPr/>
        </p:nvGrpSpPr>
        <p:grpSpPr>
          <a:xfrm>
            <a:off x="9555832" y="3685457"/>
            <a:ext cx="827903" cy="827903"/>
            <a:chOff x="0" y="0"/>
            <a:chExt cx="827901" cy="827901"/>
          </a:xfrm>
        </p:grpSpPr>
        <p:sp>
          <p:nvSpPr>
            <p:cNvPr id="2315" name="圓形"/>
            <p:cNvSpPr/>
            <p:nvPr/>
          </p:nvSpPr>
          <p:spPr>
            <a:xfrm>
              <a:off x="0" y="0"/>
              <a:ext cx="827902" cy="827902"/>
            </a:xfrm>
            <a:prstGeom prst="ellipse">
              <a:avLst/>
            </a:prstGeom>
            <a:solidFill>
              <a:schemeClr val="accent1"/>
            </a:solidFill>
            <a:ln w="76200" cap="flat">
              <a:solidFill>
                <a:srgbClr val="FFFFFF"/>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2316" name="3"/>
            <p:cNvSpPr txBox="1"/>
            <p:nvPr/>
          </p:nvSpPr>
          <p:spPr>
            <a:xfrm>
              <a:off x="121242" y="126930"/>
              <a:ext cx="585418" cy="5740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a:solidFill>
                    <a:srgbClr val="FFFFFF"/>
                  </a:solidFill>
                </a:defRPr>
              </a:lvl1pPr>
            </a:lstStyle>
            <a:p>
              <a:r>
                <a:t>3</a:t>
              </a:r>
            </a:p>
          </p:txBody>
        </p:sp>
      </p:grpSp>
      <p:grpSp>
        <p:nvGrpSpPr>
          <p:cNvPr id="2320" name="円/楕円 20"/>
          <p:cNvGrpSpPr/>
          <p:nvPr/>
        </p:nvGrpSpPr>
        <p:grpSpPr>
          <a:xfrm>
            <a:off x="13375675" y="3608273"/>
            <a:ext cx="827903" cy="827903"/>
            <a:chOff x="0" y="0"/>
            <a:chExt cx="827901" cy="827901"/>
          </a:xfrm>
        </p:grpSpPr>
        <p:sp>
          <p:nvSpPr>
            <p:cNvPr id="2318" name="圓形"/>
            <p:cNvSpPr/>
            <p:nvPr/>
          </p:nvSpPr>
          <p:spPr>
            <a:xfrm>
              <a:off x="0" y="0"/>
              <a:ext cx="827902" cy="827902"/>
            </a:xfrm>
            <a:prstGeom prst="ellipse">
              <a:avLst/>
            </a:prstGeom>
            <a:solidFill>
              <a:schemeClr val="accent1"/>
            </a:solidFill>
            <a:ln w="76200" cap="flat">
              <a:solidFill>
                <a:srgbClr val="FFFFFF"/>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2319" name="4"/>
            <p:cNvSpPr txBox="1"/>
            <p:nvPr/>
          </p:nvSpPr>
          <p:spPr>
            <a:xfrm>
              <a:off x="121242" y="126930"/>
              <a:ext cx="585418" cy="5740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a:solidFill>
                    <a:srgbClr val="FFFFFF"/>
                  </a:solidFill>
                </a:defRPr>
              </a:lvl1pPr>
            </a:lstStyle>
            <a:p>
              <a:r>
                <a:t>4</a:t>
              </a:r>
            </a:p>
          </p:txBody>
        </p:sp>
      </p:grpSp>
      <p:sp>
        <p:nvSpPr>
          <p:cNvPr id="2321" name="內文層級一…"/>
          <p:cNvSpPr txBox="1">
            <a:spLocks noGrp="1"/>
          </p:cNvSpPr>
          <p:nvPr>
            <p:ph type="body" sz="quarter" idx="1"/>
          </p:nvPr>
        </p:nvSpPr>
        <p:spPr>
          <a:xfrm>
            <a:off x="465695" y="4552800"/>
            <a:ext cx="4312026" cy="1625815"/>
          </a:xfrm>
          <a:prstGeom prst="rect">
            <a:avLst/>
          </a:prstGeom>
        </p:spPr>
        <p:txBody>
          <a:bodyPr lIns="81637" tIns="81637" rIns="81637" bIns="81637"/>
          <a:lstStyle>
            <a:lvl1pPr>
              <a:lnSpc>
                <a:spcPct val="120000"/>
              </a:lnSpc>
              <a:spcBef>
                <a:spcPts val="0"/>
              </a:spcBef>
              <a:defRPr sz="1800"/>
            </a:lvl1pPr>
            <a:lvl2pPr marL="1144385" indent="-328008">
              <a:lnSpc>
                <a:spcPct val="120000"/>
              </a:lnSpc>
              <a:spcBef>
                <a:spcPts val="0"/>
              </a:spcBef>
              <a:defRPr sz="1800"/>
            </a:lvl2pPr>
            <a:lvl3pPr marL="1895159" indent="-262406">
              <a:lnSpc>
                <a:spcPct val="120000"/>
              </a:lnSpc>
              <a:spcBef>
                <a:spcPts val="0"/>
              </a:spcBef>
              <a:defRPr sz="1800"/>
            </a:lvl3pPr>
            <a:lvl4pPr marL="2711535" indent="-262406">
              <a:lnSpc>
                <a:spcPct val="120000"/>
              </a:lnSpc>
              <a:spcBef>
                <a:spcPts val="0"/>
              </a:spcBef>
              <a:defRPr sz="1800"/>
            </a:lvl4pPr>
            <a:lvl5pPr marL="3527911" indent="-262406">
              <a:lnSpc>
                <a:spcPct val="120000"/>
              </a:lnSpc>
              <a:spcBef>
                <a:spcPts val="0"/>
              </a:spcBef>
              <a:defRPr sz="1800"/>
            </a:lvl5pPr>
          </a:lstStyle>
          <a:p>
            <a:r>
              <a:t>內文層級一</a:t>
            </a:r>
          </a:p>
          <a:p>
            <a:pPr lvl="1"/>
            <a:r>
              <a:t>內文層級二</a:t>
            </a:r>
          </a:p>
          <a:p>
            <a:pPr lvl="2"/>
            <a:r>
              <a:t>內文層級三</a:t>
            </a:r>
          </a:p>
          <a:p>
            <a:pPr lvl="3"/>
            <a:r>
              <a:t>內文層級四</a:t>
            </a:r>
          </a:p>
          <a:p>
            <a:pPr lvl="4"/>
            <a:r>
              <a:t>內文層級五</a:t>
            </a:r>
          </a:p>
        </p:txBody>
      </p:sp>
      <p:sp>
        <p:nvSpPr>
          <p:cNvPr id="2322" name="テキスト プレースホルダー 11"/>
          <p:cNvSpPr>
            <a:spLocks noGrp="1"/>
          </p:cNvSpPr>
          <p:nvPr>
            <p:ph type="body" sz="quarter" idx="13"/>
          </p:nvPr>
        </p:nvSpPr>
        <p:spPr>
          <a:xfrm>
            <a:off x="465695" y="4011540"/>
            <a:ext cx="4312027" cy="645024"/>
          </a:xfrm>
          <a:prstGeom prst="rect">
            <a:avLst/>
          </a:prstGeom>
        </p:spPr>
        <p:txBody>
          <a:bodyPr lIns="81637" tIns="81637" rIns="81637" bIns="81637" anchor="b"/>
          <a:lstStyle/>
          <a:p>
            <a:pPr>
              <a:lnSpc>
                <a:spcPct val="120000"/>
              </a:lnSpc>
              <a:defRPr spc="300">
                <a:solidFill>
                  <a:schemeClr val="accent1"/>
                </a:solidFill>
                <a:latin typeface="Roboto Condensed Light"/>
                <a:ea typeface="Roboto Condensed Light"/>
                <a:cs typeface="Roboto Condensed Light"/>
                <a:sym typeface="Roboto Condensed Light"/>
              </a:defRPr>
            </a:pPr>
            <a:endParaRPr/>
          </a:p>
        </p:txBody>
      </p:sp>
      <p:sp>
        <p:nvSpPr>
          <p:cNvPr id="2323" name="テキスト プレースホルダー 11"/>
          <p:cNvSpPr>
            <a:spLocks noGrp="1"/>
          </p:cNvSpPr>
          <p:nvPr>
            <p:ph type="body" sz="quarter" idx="14"/>
          </p:nvPr>
        </p:nvSpPr>
        <p:spPr>
          <a:xfrm>
            <a:off x="8333116" y="7110310"/>
            <a:ext cx="4312027" cy="1625815"/>
          </a:xfrm>
          <a:prstGeom prst="rect">
            <a:avLst/>
          </a:prstGeom>
        </p:spPr>
        <p:txBody>
          <a:bodyPr lIns="81637" tIns="81637" rIns="81637" bIns="81637"/>
          <a:lstStyle/>
          <a:p>
            <a:pPr>
              <a:lnSpc>
                <a:spcPct val="120000"/>
              </a:lnSpc>
              <a:spcBef>
                <a:spcPts val="0"/>
              </a:spcBef>
              <a:defRPr sz="1800"/>
            </a:pPr>
            <a:endParaRPr/>
          </a:p>
        </p:txBody>
      </p:sp>
      <p:sp>
        <p:nvSpPr>
          <p:cNvPr id="2324" name="テキスト プレースホルダー 11"/>
          <p:cNvSpPr>
            <a:spLocks noGrp="1"/>
          </p:cNvSpPr>
          <p:nvPr>
            <p:ph type="body" sz="quarter" idx="15"/>
          </p:nvPr>
        </p:nvSpPr>
        <p:spPr>
          <a:xfrm>
            <a:off x="8333116" y="6569050"/>
            <a:ext cx="4312027" cy="645025"/>
          </a:xfrm>
          <a:prstGeom prst="rect">
            <a:avLst/>
          </a:prstGeom>
        </p:spPr>
        <p:txBody>
          <a:bodyPr lIns="81637" tIns="81637" rIns="81637" bIns="81637" anchor="b"/>
          <a:lstStyle/>
          <a:p>
            <a:pPr>
              <a:lnSpc>
                <a:spcPct val="120000"/>
              </a:lnSpc>
              <a:defRPr spc="300">
                <a:solidFill>
                  <a:schemeClr val="accent1"/>
                </a:solidFill>
                <a:latin typeface="Roboto Condensed Light"/>
                <a:ea typeface="Roboto Condensed Light"/>
                <a:cs typeface="Roboto Condensed Light"/>
                <a:sym typeface="Roboto Condensed Light"/>
              </a:defRPr>
            </a:pPr>
            <a:endParaRPr/>
          </a:p>
        </p:txBody>
      </p:sp>
      <p:sp>
        <p:nvSpPr>
          <p:cNvPr id="2325" name="テキスト プレースホルダー 11"/>
          <p:cNvSpPr>
            <a:spLocks noGrp="1"/>
          </p:cNvSpPr>
          <p:nvPr>
            <p:ph type="body" sz="quarter" idx="16"/>
          </p:nvPr>
        </p:nvSpPr>
        <p:spPr>
          <a:xfrm>
            <a:off x="8648151" y="1634309"/>
            <a:ext cx="4312027" cy="1625815"/>
          </a:xfrm>
          <a:prstGeom prst="rect">
            <a:avLst/>
          </a:prstGeom>
        </p:spPr>
        <p:txBody>
          <a:bodyPr lIns="81637" tIns="81637" rIns="81637" bIns="81637"/>
          <a:lstStyle/>
          <a:p>
            <a:pPr>
              <a:lnSpc>
                <a:spcPct val="120000"/>
              </a:lnSpc>
              <a:spcBef>
                <a:spcPts val="0"/>
              </a:spcBef>
              <a:defRPr sz="1800"/>
            </a:pPr>
            <a:endParaRPr/>
          </a:p>
        </p:txBody>
      </p:sp>
      <p:sp>
        <p:nvSpPr>
          <p:cNvPr id="2326" name="テキスト プレースホルダー 11"/>
          <p:cNvSpPr>
            <a:spLocks noGrp="1"/>
          </p:cNvSpPr>
          <p:nvPr>
            <p:ph type="body" sz="quarter" idx="17"/>
          </p:nvPr>
        </p:nvSpPr>
        <p:spPr>
          <a:xfrm>
            <a:off x="8648151" y="1093050"/>
            <a:ext cx="4312027" cy="645024"/>
          </a:xfrm>
          <a:prstGeom prst="rect">
            <a:avLst/>
          </a:prstGeom>
        </p:spPr>
        <p:txBody>
          <a:bodyPr lIns="81637" tIns="81637" rIns="81637" bIns="81637" anchor="b"/>
          <a:lstStyle/>
          <a:p>
            <a:pPr>
              <a:lnSpc>
                <a:spcPct val="120000"/>
              </a:lnSpc>
              <a:defRPr spc="300">
                <a:solidFill>
                  <a:schemeClr val="accent1"/>
                </a:solidFill>
                <a:latin typeface="Roboto Condensed Light"/>
                <a:ea typeface="Roboto Condensed Light"/>
                <a:cs typeface="Roboto Condensed Light"/>
                <a:sym typeface="Roboto Condensed Light"/>
              </a:defRPr>
            </a:pPr>
            <a:endParaRPr/>
          </a:p>
        </p:txBody>
      </p:sp>
      <p:sp>
        <p:nvSpPr>
          <p:cNvPr id="2327" name="テキスト プレースホルダー 11"/>
          <p:cNvSpPr>
            <a:spLocks noGrp="1"/>
          </p:cNvSpPr>
          <p:nvPr>
            <p:ph type="body" sz="quarter" idx="18"/>
          </p:nvPr>
        </p:nvSpPr>
        <p:spPr>
          <a:xfrm>
            <a:off x="13517145" y="5144699"/>
            <a:ext cx="4312027" cy="1625815"/>
          </a:xfrm>
          <a:prstGeom prst="rect">
            <a:avLst/>
          </a:prstGeom>
        </p:spPr>
        <p:txBody>
          <a:bodyPr lIns="81637" tIns="81637" rIns="81637" bIns="81637"/>
          <a:lstStyle/>
          <a:p>
            <a:pPr>
              <a:lnSpc>
                <a:spcPct val="120000"/>
              </a:lnSpc>
              <a:spcBef>
                <a:spcPts val="0"/>
              </a:spcBef>
              <a:defRPr sz="1800"/>
            </a:pPr>
            <a:endParaRPr/>
          </a:p>
        </p:txBody>
      </p:sp>
      <p:sp>
        <p:nvSpPr>
          <p:cNvPr id="2328" name="テキスト プレースホルダー 11"/>
          <p:cNvSpPr>
            <a:spLocks noGrp="1"/>
          </p:cNvSpPr>
          <p:nvPr>
            <p:ph type="body" sz="quarter" idx="19"/>
          </p:nvPr>
        </p:nvSpPr>
        <p:spPr>
          <a:xfrm>
            <a:off x="13517145" y="4603439"/>
            <a:ext cx="4312027" cy="645024"/>
          </a:xfrm>
          <a:prstGeom prst="rect">
            <a:avLst/>
          </a:prstGeom>
        </p:spPr>
        <p:txBody>
          <a:bodyPr lIns="81637" tIns="81637" rIns="81637" bIns="81637" anchor="b"/>
          <a:lstStyle/>
          <a:p>
            <a:pPr>
              <a:lnSpc>
                <a:spcPct val="120000"/>
              </a:lnSpc>
              <a:defRPr spc="300">
                <a:solidFill>
                  <a:schemeClr val="accent1"/>
                </a:solidFill>
                <a:latin typeface="Roboto Condensed Light"/>
                <a:ea typeface="Roboto Condensed Light"/>
                <a:cs typeface="Roboto Condensed Light"/>
                <a:sym typeface="Roboto Condensed Light"/>
              </a:defRPr>
            </a:pPr>
            <a:endParaRPr/>
          </a:p>
        </p:txBody>
      </p:sp>
      <p:sp>
        <p:nvSpPr>
          <p:cNvPr id="2329" name="直線コネクタ 34"/>
          <p:cNvSpPr/>
          <p:nvPr/>
        </p:nvSpPr>
        <p:spPr>
          <a:xfrm flipH="1" flipV="1">
            <a:off x="7192" y="2791178"/>
            <a:ext cx="8012343" cy="1"/>
          </a:xfrm>
          <a:prstGeom prst="line">
            <a:avLst/>
          </a:prstGeom>
          <a:ln w="12700">
            <a:solidFill>
              <a:srgbClr val="0094BB"/>
            </a:solidFill>
          </a:ln>
        </p:spPr>
        <p:txBody>
          <a:bodyPr lIns="45719" rIns="45719"/>
          <a:lstStyle/>
          <a:p>
            <a:endParaRPr/>
          </a:p>
        </p:txBody>
      </p:sp>
      <p:sp>
        <p:nvSpPr>
          <p:cNvPr id="2330" name="テキスト プレースホルダー 11"/>
          <p:cNvSpPr>
            <a:spLocks noGrp="1"/>
          </p:cNvSpPr>
          <p:nvPr>
            <p:ph type="body" sz="quarter" idx="20"/>
          </p:nvPr>
        </p:nvSpPr>
        <p:spPr>
          <a:xfrm>
            <a:off x="586568" y="578034"/>
            <a:ext cx="6030672" cy="2213144"/>
          </a:xfrm>
          <a:prstGeom prst="rect">
            <a:avLst/>
          </a:prstGeom>
        </p:spPr>
        <p:txBody>
          <a:bodyPr lIns="81637" tIns="81637" rIns="81637" bIns="81637" anchor="b"/>
          <a:lstStyle/>
          <a:p>
            <a:pPr>
              <a:spcBef>
                <a:spcPts val="0"/>
              </a:spcBef>
              <a:defRPr sz="5400" spc="600">
                <a:solidFill>
                  <a:schemeClr val="accent1"/>
                </a:solidFill>
                <a:latin typeface="Roboto Condensed Light"/>
                <a:ea typeface="Roboto Condensed Light"/>
                <a:cs typeface="Roboto Condensed Light"/>
                <a:sym typeface="Roboto Condensed Light"/>
              </a:defRPr>
            </a:pPr>
            <a:endParaRPr/>
          </a:p>
        </p:txBody>
      </p:sp>
    </p:spTree>
  </p:cSld>
  <p:clrMapOvr>
    <a:masterClrMapping/>
  </p:clrMapOvr>
  <p:transition spd="med"/>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type="tx">
  <p:cSld name="4 Steps">
    <p:spTree>
      <p:nvGrpSpPr>
        <p:cNvPr id="1" name=""/>
        <p:cNvGrpSpPr/>
        <p:nvPr/>
      </p:nvGrpSpPr>
      <p:grpSpPr>
        <a:xfrm>
          <a:off x="0" y="0"/>
          <a:ext cx="0" cy="0"/>
          <a:chOff x="0" y="0"/>
          <a:chExt cx="0" cy="0"/>
        </a:xfrm>
      </p:grpSpPr>
      <p:sp>
        <p:nvSpPr>
          <p:cNvPr id="2337" name="直角三角形 7"/>
          <p:cNvSpPr/>
          <p:nvPr/>
        </p:nvSpPr>
        <p:spPr>
          <a:xfrm rot="10800000">
            <a:off x="16421955" y="-1370"/>
            <a:ext cx="1864459" cy="2350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2338" name="直角三角形 9"/>
          <p:cNvSpPr/>
          <p:nvPr/>
        </p:nvSpPr>
        <p:spPr>
          <a:xfrm rot="10800000">
            <a:off x="14212397" y="-1371"/>
            <a:ext cx="4095456" cy="1949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2339" name="幻燈片編號"/>
          <p:cNvSpPr txBox="1">
            <a:spLocks noGrp="1"/>
          </p:cNvSpPr>
          <p:nvPr>
            <p:ph type="sldNum" sz="quarter" idx="2"/>
          </p:nvPr>
        </p:nvSpPr>
        <p:spPr>
          <a:xfrm>
            <a:off x="17371930" y="9542273"/>
            <a:ext cx="626430" cy="645877"/>
          </a:xfrm>
          <a:prstGeom prst="rect">
            <a:avLst/>
          </a:prstGeom>
        </p:spPr>
        <p:txBody>
          <a:bodyPr lIns="81637" tIns="81637" rIns="81637" bIns="81637"/>
          <a:lstStyle>
            <a:lvl1pPr algn="l">
              <a:defRPr sz="3200">
                <a:solidFill>
                  <a:srgbClr val="A2A2A2"/>
                </a:solidFill>
                <a:latin typeface="Roboto Condensed Light"/>
                <a:ea typeface="Roboto Condensed Light"/>
                <a:cs typeface="Roboto Condensed Light"/>
                <a:sym typeface="Roboto Condensed Light"/>
              </a:defRPr>
            </a:lvl1pPr>
          </a:lstStyle>
          <a:p>
            <a:fld id="{86CB4B4D-7CA3-9044-876B-883B54F8677D}" type="slidenum">
              <a:t>‹#›</a:t>
            </a:fld>
            <a:endParaRPr/>
          </a:p>
        </p:txBody>
      </p:sp>
      <p:sp>
        <p:nvSpPr>
          <p:cNvPr id="2340" name="フローチャート: データ 19"/>
          <p:cNvSpPr/>
          <p:nvPr/>
        </p:nvSpPr>
        <p:spPr>
          <a:xfrm>
            <a:off x="3424072" y="2668223"/>
            <a:ext cx="5482939" cy="5423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0"/>
                </a:lnTo>
                <a:lnTo>
                  <a:pt x="21600" y="0"/>
                </a:lnTo>
                <a:lnTo>
                  <a:pt x="17280" y="21600"/>
                </a:lnTo>
                <a:close/>
              </a:path>
            </a:pathLst>
          </a:custGeom>
          <a:solidFill>
            <a:srgbClr val="C2C2C2"/>
          </a:solidFill>
          <a:ln w="12700">
            <a:miter lim="400000"/>
          </a:ln>
        </p:spPr>
        <p:txBody>
          <a:bodyPr lIns="45719" rIns="45719" anchor="ctr"/>
          <a:lstStyle/>
          <a:p>
            <a:pPr algn="ctr">
              <a:defRPr>
                <a:solidFill>
                  <a:srgbClr val="FFFFFF"/>
                </a:solidFill>
              </a:defRPr>
            </a:pPr>
            <a:endParaRPr/>
          </a:p>
        </p:txBody>
      </p:sp>
      <p:sp>
        <p:nvSpPr>
          <p:cNvPr id="2341" name="平行四辺形 6"/>
          <p:cNvSpPr/>
          <p:nvPr/>
        </p:nvSpPr>
        <p:spPr>
          <a:xfrm flipH="1">
            <a:off x="405325" y="1093050"/>
            <a:ext cx="8487931" cy="15751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820" y="0"/>
                </a:lnTo>
                <a:lnTo>
                  <a:pt x="21600" y="0"/>
                </a:lnTo>
                <a:lnTo>
                  <a:pt x="19780" y="21600"/>
                </a:lnTo>
                <a:close/>
              </a:path>
            </a:pathLst>
          </a:custGeom>
          <a:solidFill>
            <a:srgbClr val="BFF2FF"/>
          </a:solidFill>
          <a:ln w="12700">
            <a:miter lim="400000"/>
          </a:ln>
        </p:spPr>
        <p:txBody>
          <a:bodyPr lIns="45719" rIns="45719" anchor="ctr"/>
          <a:lstStyle/>
          <a:p>
            <a:pPr algn="ctr">
              <a:defRPr>
                <a:solidFill>
                  <a:srgbClr val="FFFFFF"/>
                </a:solidFill>
              </a:defRPr>
            </a:pPr>
            <a:endParaRPr/>
          </a:p>
        </p:txBody>
      </p:sp>
      <p:sp>
        <p:nvSpPr>
          <p:cNvPr id="2342" name="平行四辺形 25"/>
          <p:cNvSpPr/>
          <p:nvPr/>
        </p:nvSpPr>
        <p:spPr>
          <a:xfrm flipH="1">
            <a:off x="3438676" y="3210524"/>
            <a:ext cx="8487931" cy="15751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820" y="0"/>
                </a:lnTo>
                <a:lnTo>
                  <a:pt x="21600" y="0"/>
                </a:lnTo>
                <a:lnTo>
                  <a:pt x="19780" y="21600"/>
                </a:lnTo>
                <a:close/>
              </a:path>
            </a:pathLst>
          </a:custGeom>
          <a:solidFill>
            <a:srgbClr val="BFF2FF"/>
          </a:solidFill>
          <a:ln w="12700">
            <a:miter lim="400000"/>
          </a:ln>
        </p:spPr>
        <p:txBody>
          <a:bodyPr lIns="45719" rIns="45719" anchor="ctr"/>
          <a:lstStyle/>
          <a:p>
            <a:pPr algn="ctr">
              <a:defRPr>
                <a:solidFill>
                  <a:srgbClr val="FFFFFF"/>
                </a:solidFill>
              </a:defRPr>
            </a:pPr>
            <a:endParaRPr/>
          </a:p>
        </p:txBody>
      </p:sp>
      <p:sp>
        <p:nvSpPr>
          <p:cNvPr id="2343" name="フローチャート: データ 26"/>
          <p:cNvSpPr/>
          <p:nvPr/>
        </p:nvSpPr>
        <p:spPr>
          <a:xfrm>
            <a:off x="6443667" y="4785700"/>
            <a:ext cx="5482940" cy="5423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0"/>
                </a:lnTo>
                <a:lnTo>
                  <a:pt x="21600" y="0"/>
                </a:lnTo>
                <a:lnTo>
                  <a:pt x="17280" y="21600"/>
                </a:lnTo>
                <a:close/>
              </a:path>
            </a:pathLst>
          </a:custGeom>
          <a:solidFill>
            <a:srgbClr val="C2C2C2"/>
          </a:solidFill>
          <a:ln w="12700">
            <a:miter lim="400000"/>
          </a:ln>
        </p:spPr>
        <p:txBody>
          <a:bodyPr lIns="45719" rIns="45719" anchor="ctr"/>
          <a:lstStyle/>
          <a:p>
            <a:pPr algn="ctr">
              <a:defRPr>
                <a:solidFill>
                  <a:srgbClr val="FFFFFF"/>
                </a:solidFill>
              </a:defRPr>
            </a:pPr>
            <a:endParaRPr/>
          </a:p>
        </p:txBody>
      </p:sp>
      <p:sp>
        <p:nvSpPr>
          <p:cNvPr id="2344" name="平行四辺形 27"/>
          <p:cNvSpPr/>
          <p:nvPr/>
        </p:nvSpPr>
        <p:spPr>
          <a:xfrm flipH="1">
            <a:off x="6465942" y="5328001"/>
            <a:ext cx="8487931" cy="15751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820" y="0"/>
                </a:lnTo>
                <a:lnTo>
                  <a:pt x="21600" y="0"/>
                </a:lnTo>
                <a:lnTo>
                  <a:pt x="19780" y="21600"/>
                </a:lnTo>
                <a:close/>
              </a:path>
            </a:pathLst>
          </a:custGeom>
          <a:solidFill>
            <a:srgbClr val="BFF2FF"/>
          </a:solidFill>
          <a:ln w="12700">
            <a:miter lim="400000"/>
          </a:ln>
        </p:spPr>
        <p:txBody>
          <a:bodyPr lIns="45719" rIns="45719" anchor="ctr"/>
          <a:lstStyle/>
          <a:p>
            <a:pPr algn="ctr">
              <a:defRPr>
                <a:solidFill>
                  <a:srgbClr val="FFFFFF"/>
                </a:solidFill>
              </a:defRPr>
            </a:pPr>
            <a:endParaRPr/>
          </a:p>
        </p:txBody>
      </p:sp>
      <p:sp>
        <p:nvSpPr>
          <p:cNvPr id="2345" name="フローチャート: データ 28"/>
          <p:cNvSpPr/>
          <p:nvPr/>
        </p:nvSpPr>
        <p:spPr>
          <a:xfrm>
            <a:off x="9470934" y="6903176"/>
            <a:ext cx="5482940" cy="5423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0"/>
                </a:lnTo>
                <a:lnTo>
                  <a:pt x="21600" y="0"/>
                </a:lnTo>
                <a:lnTo>
                  <a:pt x="17280" y="21600"/>
                </a:lnTo>
                <a:close/>
              </a:path>
            </a:pathLst>
          </a:custGeom>
          <a:solidFill>
            <a:srgbClr val="C2C2C2"/>
          </a:solidFill>
          <a:ln w="12700">
            <a:miter lim="400000"/>
          </a:ln>
        </p:spPr>
        <p:txBody>
          <a:bodyPr lIns="45719" rIns="45719" anchor="ctr"/>
          <a:lstStyle/>
          <a:p>
            <a:pPr algn="ctr">
              <a:defRPr>
                <a:solidFill>
                  <a:srgbClr val="FFFFFF"/>
                </a:solidFill>
              </a:defRPr>
            </a:pPr>
            <a:endParaRPr/>
          </a:p>
        </p:txBody>
      </p:sp>
      <p:sp>
        <p:nvSpPr>
          <p:cNvPr id="2346" name="平行四辺形 29"/>
          <p:cNvSpPr/>
          <p:nvPr/>
        </p:nvSpPr>
        <p:spPr>
          <a:xfrm flipH="1">
            <a:off x="9476255" y="7445477"/>
            <a:ext cx="8487931" cy="15751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820" y="0"/>
                </a:lnTo>
                <a:lnTo>
                  <a:pt x="21600" y="0"/>
                </a:lnTo>
                <a:lnTo>
                  <a:pt x="19780" y="21600"/>
                </a:lnTo>
                <a:close/>
              </a:path>
            </a:pathLst>
          </a:custGeom>
          <a:solidFill>
            <a:srgbClr val="BFF2FF"/>
          </a:solidFill>
          <a:ln w="12700">
            <a:miter lim="400000"/>
          </a:ln>
        </p:spPr>
        <p:txBody>
          <a:bodyPr lIns="45719" rIns="45719" anchor="ctr"/>
          <a:lstStyle/>
          <a:p>
            <a:pPr algn="ctr">
              <a:defRPr>
                <a:solidFill>
                  <a:srgbClr val="FFFFFF"/>
                </a:solidFill>
              </a:defRPr>
            </a:pPr>
            <a:endParaRPr/>
          </a:p>
        </p:txBody>
      </p:sp>
      <p:sp>
        <p:nvSpPr>
          <p:cNvPr id="2347" name="平行四辺形 30"/>
          <p:cNvSpPr/>
          <p:nvPr/>
        </p:nvSpPr>
        <p:spPr>
          <a:xfrm flipH="1">
            <a:off x="405326" y="1093050"/>
            <a:ext cx="2025227" cy="15751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7627" y="0"/>
                </a:lnTo>
                <a:lnTo>
                  <a:pt x="21600" y="0"/>
                </a:lnTo>
                <a:lnTo>
                  <a:pt x="13973" y="21600"/>
                </a:lnTo>
                <a:close/>
              </a:path>
            </a:pathLst>
          </a:custGeom>
          <a:solidFill>
            <a:schemeClr val="accent1"/>
          </a:solidFill>
          <a:ln w="12700">
            <a:miter lim="400000"/>
          </a:ln>
        </p:spPr>
        <p:txBody>
          <a:bodyPr lIns="45719" rIns="45719" anchor="ctr"/>
          <a:lstStyle/>
          <a:p>
            <a:pPr algn="ctr">
              <a:defRPr>
                <a:solidFill>
                  <a:srgbClr val="FFFFFF"/>
                </a:solidFill>
              </a:defRPr>
            </a:pPr>
            <a:endParaRPr/>
          </a:p>
        </p:txBody>
      </p:sp>
      <p:sp>
        <p:nvSpPr>
          <p:cNvPr id="2348" name="平行四辺形 31"/>
          <p:cNvSpPr/>
          <p:nvPr/>
        </p:nvSpPr>
        <p:spPr>
          <a:xfrm flipH="1">
            <a:off x="3438676" y="3210523"/>
            <a:ext cx="2025227" cy="15751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7627" y="0"/>
                </a:lnTo>
                <a:lnTo>
                  <a:pt x="21600" y="0"/>
                </a:lnTo>
                <a:lnTo>
                  <a:pt x="13973" y="21600"/>
                </a:lnTo>
                <a:close/>
              </a:path>
            </a:pathLst>
          </a:custGeom>
          <a:solidFill>
            <a:schemeClr val="accent1"/>
          </a:solidFill>
          <a:ln w="12700">
            <a:miter lim="400000"/>
          </a:ln>
        </p:spPr>
        <p:txBody>
          <a:bodyPr lIns="45719" rIns="45719" anchor="ctr"/>
          <a:lstStyle/>
          <a:p>
            <a:pPr algn="ctr">
              <a:defRPr>
                <a:solidFill>
                  <a:srgbClr val="FFFFFF"/>
                </a:solidFill>
              </a:defRPr>
            </a:pPr>
            <a:endParaRPr/>
          </a:p>
        </p:txBody>
      </p:sp>
      <p:sp>
        <p:nvSpPr>
          <p:cNvPr id="2349" name="平行四辺形 32"/>
          <p:cNvSpPr/>
          <p:nvPr/>
        </p:nvSpPr>
        <p:spPr>
          <a:xfrm flipH="1">
            <a:off x="6465942" y="5327999"/>
            <a:ext cx="2025227" cy="15751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7627" y="0"/>
                </a:lnTo>
                <a:lnTo>
                  <a:pt x="21600" y="0"/>
                </a:lnTo>
                <a:lnTo>
                  <a:pt x="13973" y="21600"/>
                </a:lnTo>
                <a:close/>
              </a:path>
            </a:pathLst>
          </a:custGeom>
          <a:solidFill>
            <a:schemeClr val="accent1"/>
          </a:solidFill>
          <a:ln w="12700">
            <a:miter lim="400000"/>
          </a:ln>
        </p:spPr>
        <p:txBody>
          <a:bodyPr lIns="45719" rIns="45719" anchor="ctr"/>
          <a:lstStyle/>
          <a:p>
            <a:pPr algn="ctr">
              <a:defRPr>
                <a:solidFill>
                  <a:srgbClr val="FFFFFF"/>
                </a:solidFill>
              </a:defRPr>
            </a:pPr>
            <a:endParaRPr/>
          </a:p>
        </p:txBody>
      </p:sp>
      <p:sp>
        <p:nvSpPr>
          <p:cNvPr id="2350" name="平行四辺形 33"/>
          <p:cNvSpPr/>
          <p:nvPr/>
        </p:nvSpPr>
        <p:spPr>
          <a:xfrm flipH="1">
            <a:off x="9470934" y="7445475"/>
            <a:ext cx="2025227" cy="15751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7627" y="0"/>
                </a:lnTo>
                <a:lnTo>
                  <a:pt x="21600" y="0"/>
                </a:lnTo>
                <a:lnTo>
                  <a:pt x="13973" y="21600"/>
                </a:lnTo>
                <a:close/>
              </a:path>
            </a:pathLst>
          </a:custGeom>
          <a:solidFill>
            <a:schemeClr val="accent1"/>
          </a:solidFill>
          <a:ln w="12700">
            <a:miter lim="400000"/>
          </a:ln>
        </p:spPr>
        <p:txBody>
          <a:bodyPr lIns="45719" rIns="45719" anchor="ctr"/>
          <a:lstStyle/>
          <a:p>
            <a:pPr algn="ctr">
              <a:defRPr>
                <a:solidFill>
                  <a:srgbClr val="FFFFFF"/>
                </a:solidFill>
              </a:defRPr>
            </a:pPr>
            <a:endParaRPr/>
          </a:p>
        </p:txBody>
      </p:sp>
      <p:sp>
        <p:nvSpPr>
          <p:cNvPr id="2351" name="內文層級一…"/>
          <p:cNvSpPr txBox="1">
            <a:spLocks noGrp="1"/>
          </p:cNvSpPr>
          <p:nvPr>
            <p:ph type="body" sz="quarter" idx="1"/>
          </p:nvPr>
        </p:nvSpPr>
        <p:spPr>
          <a:xfrm>
            <a:off x="960200" y="1269410"/>
            <a:ext cx="885287" cy="1215136"/>
          </a:xfrm>
          <a:prstGeom prst="rect">
            <a:avLst/>
          </a:prstGeom>
        </p:spPr>
        <p:txBody>
          <a:bodyPr lIns="81637" tIns="81637" rIns="81637" bIns="81637" anchor="ctr"/>
          <a:lstStyle>
            <a:lvl1pPr algn="ctr">
              <a:spcBef>
                <a:spcPts val="0"/>
              </a:spcBef>
              <a:defRPr sz="4800">
                <a:solidFill>
                  <a:srgbClr val="FFFFFF"/>
                </a:solidFill>
                <a:latin typeface="Roboto Condensed Light"/>
                <a:ea typeface="Roboto Condensed Light"/>
                <a:cs typeface="Roboto Condensed Light"/>
                <a:sym typeface="Roboto Condensed Light"/>
              </a:defRPr>
            </a:lvl1pPr>
            <a:lvl2pPr marL="1691065" indent="-874688" algn="ctr">
              <a:spcBef>
                <a:spcPts val="0"/>
              </a:spcBef>
              <a:defRPr sz="4800">
                <a:solidFill>
                  <a:srgbClr val="FFFFFF"/>
                </a:solidFill>
                <a:latin typeface="Roboto Condensed Light"/>
                <a:ea typeface="Roboto Condensed Light"/>
                <a:cs typeface="Roboto Condensed Light"/>
                <a:sym typeface="Roboto Condensed Light"/>
              </a:defRPr>
            </a:lvl2pPr>
            <a:lvl3pPr marL="2332503" indent="-699750" algn="ctr">
              <a:spcBef>
                <a:spcPts val="0"/>
              </a:spcBef>
              <a:defRPr sz="4800">
                <a:solidFill>
                  <a:srgbClr val="FFFFFF"/>
                </a:solidFill>
                <a:latin typeface="Roboto Condensed Light"/>
                <a:ea typeface="Roboto Condensed Light"/>
                <a:cs typeface="Roboto Condensed Light"/>
                <a:sym typeface="Roboto Condensed Light"/>
              </a:defRPr>
            </a:lvl3pPr>
            <a:lvl4pPr marL="3148879" indent="-699750" algn="ctr">
              <a:spcBef>
                <a:spcPts val="0"/>
              </a:spcBef>
              <a:defRPr sz="4800">
                <a:solidFill>
                  <a:srgbClr val="FFFFFF"/>
                </a:solidFill>
                <a:latin typeface="Roboto Condensed Light"/>
                <a:ea typeface="Roboto Condensed Light"/>
                <a:cs typeface="Roboto Condensed Light"/>
                <a:sym typeface="Roboto Condensed Light"/>
              </a:defRPr>
            </a:lvl4pPr>
            <a:lvl5pPr marL="3965255" indent="-699750" algn="ctr">
              <a:spcBef>
                <a:spcPts val="0"/>
              </a:spcBef>
              <a:defRPr sz="4800">
                <a:solidFill>
                  <a:srgbClr val="FFFFFF"/>
                </a:solidFill>
                <a:latin typeface="Roboto Condensed Light"/>
                <a:ea typeface="Roboto Condensed Light"/>
                <a:cs typeface="Roboto Condensed Light"/>
                <a:sym typeface="Roboto Condensed Light"/>
              </a:defRPr>
            </a:lvl5pPr>
          </a:lstStyle>
          <a:p>
            <a:r>
              <a:t>內文層級一</a:t>
            </a:r>
          </a:p>
          <a:p>
            <a:pPr lvl="1"/>
            <a:r>
              <a:t>內文層級二</a:t>
            </a:r>
          </a:p>
          <a:p>
            <a:pPr lvl="2"/>
            <a:r>
              <a:t>內文層級三</a:t>
            </a:r>
          </a:p>
          <a:p>
            <a:pPr lvl="3"/>
            <a:r>
              <a:t>內文層級四</a:t>
            </a:r>
          </a:p>
          <a:p>
            <a:pPr lvl="4"/>
            <a:r>
              <a:t>內文層級五</a:t>
            </a:r>
          </a:p>
        </p:txBody>
      </p:sp>
      <p:sp>
        <p:nvSpPr>
          <p:cNvPr id="2352" name="テキスト プレースホルダー 11"/>
          <p:cNvSpPr>
            <a:spLocks noGrp="1"/>
          </p:cNvSpPr>
          <p:nvPr>
            <p:ph type="body" sz="quarter" idx="13"/>
          </p:nvPr>
        </p:nvSpPr>
        <p:spPr>
          <a:xfrm>
            <a:off x="4008647" y="3383822"/>
            <a:ext cx="885287" cy="1215136"/>
          </a:xfrm>
          <a:prstGeom prst="rect">
            <a:avLst/>
          </a:prstGeom>
        </p:spPr>
        <p:txBody>
          <a:bodyPr lIns="81637" tIns="81637" rIns="81637" bIns="81637" anchor="ctr"/>
          <a:lstStyle/>
          <a:p>
            <a:pPr algn="ctr">
              <a:spcBef>
                <a:spcPts val="0"/>
              </a:spcBef>
              <a:defRPr sz="4800">
                <a:solidFill>
                  <a:srgbClr val="FFFFFF"/>
                </a:solidFill>
                <a:latin typeface="Roboto Condensed Light"/>
                <a:ea typeface="Roboto Condensed Light"/>
                <a:cs typeface="Roboto Condensed Light"/>
                <a:sym typeface="Roboto Condensed Light"/>
              </a:defRPr>
            </a:pPr>
            <a:endParaRPr/>
          </a:p>
        </p:txBody>
      </p:sp>
      <p:sp>
        <p:nvSpPr>
          <p:cNvPr id="2353" name="テキスト プレースホルダー 11"/>
          <p:cNvSpPr>
            <a:spLocks noGrp="1"/>
          </p:cNvSpPr>
          <p:nvPr>
            <p:ph type="body" sz="quarter" idx="14"/>
          </p:nvPr>
        </p:nvSpPr>
        <p:spPr>
          <a:xfrm>
            <a:off x="7035913" y="5501299"/>
            <a:ext cx="885287" cy="1215136"/>
          </a:xfrm>
          <a:prstGeom prst="rect">
            <a:avLst/>
          </a:prstGeom>
        </p:spPr>
        <p:txBody>
          <a:bodyPr lIns="81637" tIns="81637" rIns="81637" bIns="81637" anchor="ctr"/>
          <a:lstStyle/>
          <a:p>
            <a:pPr algn="ctr">
              <a:spcBef>
                <a:spcPts val="0"/>
              </a:spcBef>
              <a:defRPr sz="4800">
                <a:solidFill>
                  <a:srgbClr val="FFFFFF"/>
                </a:solidFill>
                <a:latin typeface="Roboto Condensed Light"/>
                <a:ea typeface="Roboto Condensed Light"/>
                <a:cs typeface="Roboto Condensed Light"/>
                <a:sym typeface="Roboto Condensed Light"/>
              </a:defRPr>
            </a:pPr>
            <a:endParaRPr/>
          </a:p>
        </p:txBody>
      </p:sp>
      <p:sp>
        <p:nvSpPr>
          <p:cNvPr id="2354" name="テキスト プレースホルダー 11"/>
          <p:cNvSpPr>
            <a:spLocks noGrp="1"/>
          </p:cNvSpPr>
          <p:nvPr>
            <p:ph type="body" sz="quarter" idx="15"/>
          </p:nvPr>
        </p:nvSpPr>
        <p:spPr>
          <a:xfrm>
            <a:off x="10040904" y="7618775"/>
            <a:ext cx="885287" cy="1215136"/>
          </a:xfrm>
          <a:prstGeom prst="rect">
            <a:avLst/>
          </a:prstGeom>
        </p:spPr>
        <p:txBody>
          <a:bodyPr lIns="81637" tIns="81637" rIns="81637" bIns="81637" anchor="ctr"/>
          <a:lstStyle/>
          <a:p>
            <a:pPr algn="ctr">
              <a:spcBef>
                <a:spcPts val="0"/>
              </a:spcBef>
              <a:defRPr sz="4800">
                <a:solidFill>
                  <a:srgbClr val="FFFFFF"/>
                </a:solidFill>
                <a:latin typeface="Roboto Condensed Light"/>
                <a:ea typeface="Roboto Condensed Light"/>
                <a:cs typeface="Roboto Condensed Light"/>
                <a:sym typeface="Roboto Condensed Light"/>
              </a:defRPr>
            </a:pPr>
            <a:endParaRPr/>
          </a:p>
        </p:txBody>
      </p:sp>
      <p:sp>
        <p:nvSpPr>
          <p:cNvPr id="2355" name="テキスト プレースホルダー 11"/>
          <p:cNvSpPr>
            <a:spLocks noGrp="1"/>
          </p:cNvSpPr>
          <p:nvPr>
            <p:ph type="body" sz="quarter" idx="16"/>
          </p:nvPr>
        </p:nvSpPr>
        <p:spPr>
          <a:xfrm>
            <a:off x="2167430" y="1002439"/>
            <a:ext cx="6120682" cy="848976"/>
          </a:xfrm>
          <a:prstGeom prst="rect">
            <a:avLst/>
          </a:prstGeom>
        </p:spPr>
        <p:txBody>
          <a:bodyPr lIns="81637" tIns="81637" rIns="81637" bIns="81637" anchor="b"/>
          <a:lstStyle/>
          <a:p>
            <a:pPr>
              <a:spcBef>
                <a:spcPts val="0"/>
              </a:spcBef>
              <a:defRPr sz="3600" spc="300">
                <a:solidFill>
                  <a:schemeClr val="accent1"/>
                </a:solidFill>
                <a:latin typeface="Roboto Condensed Light"/>
                <a:ea typeface="Roboto Condensed Light"/>
                <a:cs typeface="Roboto Condensed Light"/>
                <a:sym typeface="Roboto Condensed Light"/>
              </a:defRPr>
            </a:pPr>
            <a:endParaRPr/>
          </a:p>
        </p:txBody>
      </p:sp>
      <p:sp>
        <p:nvSpPr>
          <p:cNvPr id="2356" name="テキスト プレースホルダー 11"/>
          <p:cNvSpPr>
            <a:spLocks noGrp="1"/>
          </p:cNvSpPr>
          <p:nvPr>
            <p:ph type="body" sz="quarter" idx="17"/>
          </p:nvPr>
        </p:nvSpPr>
        <p:spPr>
          <a:xfrm>
            <a:off x="2438449" y="1723121"/>
            <a:ext cx="5972973" cy="945104"/>
          </a:xfrm>
          <a:prstGeom prst="rect">
            <a:avLst/>
          </a:prstGeom>
        </p:spPr>
        <p:txBody>
          <a:bodyPr lIns="81637" tIns="81637" rIns="81637" bIns="81637"/>
          <a:lstStyle/>
          <a:p>
            <a:pPr>
              <a:lnSpc>
                <a:spcPct val="120000"/>
              </a:lnSpc>
              <a:spcBef>
                <a:spcPts val="0"/>
              </a:spcBef>
              <a:defRPr sz="1800"/>
            </a:pPr>
            <a:endParaRPr/>
          </a:p>
        </p:txBody>
      </p:sp>
      <p:sp>
        <p:nvSpPr>
          <p:cNvPr id="2357" name="テキスト プレースホルダー 11"/>
          <p:cNvSpPr>
            <a:spLocks noGrp="1"/>
          </p:cNvSpPr>
          <p:nvPr>
            <p:ph type="body" sz="quarter" idx="18"/>
          </p:nvPr>
        </p:nvSpPr>
        <p:spPr>
          <a:xfrm>
            <a:off x="5219874" y="3119913"/>
            <a:ext cx="6120681" cy="848976"/>
          </a:xfrm>
          <a:prstGeom prst="rect">
            <a:avLst/>
          </a:prstGeom>
        </p:spPr>
        <p:txBody>
          <a:bodyPr lIns="81637" tIns="81637" rIns="81637" bIns="81637" anchor="b"/>
          <a:lstStyle/>
          <a:p>
            <a:pPr>
              <a:spcBef>
                <a:spcPts val="0"/>
              </a:spcBef>
              <a:defRPr sz="3600" spc="300">
                <a:solidFill>
                  <a:schemeClr val="accent1"/>
                </a:solidFill>
                <a:latin typeface="Roboto Condensed Light"/>
                <a:ea typeface="Roboto Condensed Light"/>
                <a:cs typeface="Roboto Condensed Light"/>
                <a:sym typeface="Roboto Condensed Light"/>
              </a:defRPr>
            </a:pPr>
            <a:endParaRPr/>
          </a:p>
        </p:txBody>
      </p:sp>
      <p:sp>
        <p:nvSpPr>
          <p:cNvPr id="2358" name="テキスト プレースホルダー 11"/>
          <p:cNvSpPr>
            <a:spLocks noGrp="1"/>
          </p:cNvSpPr>
          <p:nvPr>
            <p:ph type="body" sz="quarter" idx="19"/>
          </p:nvPr>
        </p:nvSpPr>
        <p:spPr>
          <a:xfrm>
            <a:off x="5490893" y="3840595"/>
            <a:ext cx="5972972" cy="945104"/>
          </a:xfrm>
          <a:prstGeom prst="rect">
            <a:avLst/>
          </a:prstGeom>
        </p:spPr>
        <p:txBody>
          <a:bodyPr lIns="81637" tIns="81637" rIns="81637" bIns="81637"/>
          <a:lstStyle/>
          <a:p>
            <a:pPr>
              <a:lnSpc>
                <a:spcPct val="120000"/>
              </a:lnSpc>
              <a:spcBef>
                <a:spcPts val="400"/>
              </a:spcBef>
              <a:defRPr sz="1800"/>
            </a:pPr>
            <a:endParaRPr/>
          </a:p>
        </p:txBody>
      </p:sp>
      <p:sp>
        <p:nvSpPr>
          <p:cNvPr id="2359" name="テキスト プレースホルダー 11"/>
          <p:cNvSpPr>
            <a:spLocks noGrp="1"/>
          </p:cNvSpPr>
          <p:nvPr>
            <p:ph type="body" sz="quarter" idx="20"/>
          </p:nvPr>
        </p:nvSpPr>
        <p:spPr>
          <a:xfrm>
            <a:off x="8206875" y="5237390"/>
            <a:ext cx="6120681" cy="848976"/>
          </a:xfrm>
          <a:prstGeom prst="rect">
            <a:avLst/>
          </a:prstGeom>
        </p:spPr>
        <p:txBody>
          <a:bodyPr lIns="81637" tIns="81637" rIns="81637" bIns="81637" anchor="b"/>
          <a:lstStyle/>
          <a:p>
            <a:pPr>
              <a:spcBef>
                <a:spcPts val="0"/>
              </a:spcBef>
              <a:defRPr sz="3600" spc="300">
                <a:solidFill>
                  <a:schemeClr val="accent1"/>
                </a:solidFill>
                <a:latin typeface="Roboto Condensed Light"/>
                <a:ea typeface="Roboto Condensed Light"/>
                <a:cs typeface="Roboto Condensed Light"/>
                <a:sym typeface="Roboto Condensed Light"/>
              </a:defRPr>
            </a:pPr>
            <a:endParaRPr/>
          </a:p>
        </p:txBody>
      </p:sp>
      <p:sp>
        <p:nvSpPr>
          <p:cNvPr id="2360" name="テキスト プレースホルダー 11"/>
          <p:cNvSpPr>
            <a:spLocks noGrp="1"/>
          </p:cNvSpPr>
          <p:nvPr>
            <p:ph type="body" sz="quarter" idx="21"/>
          </p:nvPr>
        </p:nvSpPr>
        <p:spPr>
          <a:xfrm>
            <a:off x="8477894" y="5958073"/>
            <a:ext cx="5972972" cy="945104"/>
          </a:xfrm>
          <a:prstGeom prst="rect">
            <a:avLst/>
          </a:prstGeom>
        </p:spPr>
        <p:txBody>
          <a:bodyPr lIns="81637" tIns="81637" rIns="81637" bIns="81637"/>
          <a:lstStyle/>
          <a:p>
            <a:pPr>
              <a:lnSpc>
                <a:spcPct val="120000"/>
              </a:lnSpc>
              <a:spcBef>
                <a:spcPts val="400"/>
              </a:spcBef>
              <a:defRPr sz="1800"/>
            </a:pPr>
            <a:endParaRPr/>
          </a:p>
        </p:txBody>
      </p:sp>
      <p:sp>
        <p:nvSpPr>
          <p:cNvPr id="2361" name="テキスト プレースホルダー 11"/>
          <p:cNvSpPr>
            <a:spLocks noGrp="1"/>
          </p:cNvSpPr>
          <p:nvPr>
            <p:ph type="body" sz="quarter" idx="22"/>
          </p:nvPr>
        </p:nvSpPr>
        <p:spPr>
          <a:xfrm>
            <a:off x="11225141" y="7354865"/>
            <a:ext cx="6120681" cy="848976"/>
          </a:xfrm>
          <a:prstGeom prst="rect">
            <a:avLst/>
          </a:prstGeom>
        </p:spPr>
        <p:txBody>
          <a:bodyPr lIns="81637" tIns="81637" rIns="81637" bIns="81637" anchor="b"/>
          <a:lstStyle/>
          <a:p>
            <a:pPr>
              <a:spcBef>
                <a:spcPts val="0"/>
              </a:spcBef>
              <a:defRPr sz="3600" spc="300">
                <a:solidFill>
                  <a:schemeClr val="accent1"/>
                </a:solidFill>
                <a:latin typeface="Roboto Condensed Light"/>
                <a:ea typeface="Roboto Condensed Light"/>
                <a:cs typeface="Roboto Condensed Light"/>
                <a:sym typeface="Roboto Condensed Light"/>
              </a:defRPr>
            </a:pPr>
            <a:endParaRPr/>
          </a:p>
        </p:txBody>
      </p:sp>
      <p:sp>
        <p:nvSpPr>
          <p:cNvPr id="2362" name="テキスト プレースホルダー 11"/>
          <p:cNvSpPr>
            <a:spLocks noGrp="1"/>
          </p:cNvSpPr>
          <p:nvPr>
            <p:ph type="body" sz="quarter" idx="23"/>
          </p:nvPr>
        </p:nvSpPr>
        <p:spPr>
          <a:xfrm>
            <a:off x="11496160" y="8075548"/>
            <a:ext cx="5972972" cy="945104"/>
          </a:xfrm>
          <a:prstGeom prst="rect">
            <a:avLst/>
          </a:prstGeom>
        </p:spPr>
        <p:txBody>
          <a:bodyPr lIns="81637" tIns="81637" rIns="81637" bIns="81637"/>
          <a:lstStyle/>
          <a:p>
            <a:pPr>
              <a:lnSpc>
                <a:spcPct val="120000"/>
              </a:lnSpc>
              <a:spcBef>
                <a:spcPts val="400"/>
              </a:spcBef>
              <a:defRPr sz="1800"/>
            </a:pPr>
            <a:endParaRPr/>
          </a:p>
        </p:txBody>
      </p:sp>
      <p:sp>
        <p:nvSpPr>
          <p:cNvPr id="2363" name="テキスト プレースホルダー 11"/>
          <p:cNvSpPr>
            <a:spLocks noGrp="1"/>
          </p:cNvSpPr>
          <p:nvPr>
            <p:ph type="body" sz="quarter" idx="24"/>
          </p:nvPr>
        </p:nvSpPr>
        <p:spPr>
          <a:xfrm>
            <a:off x="630068" y="5671751"/>
            <a:ext cx="6088233" cy="2090620"/>
          </a:xfrm>
          <a:prstGeom prst="rect">
            <a:avLst/>
          </a:prstGeom>
        </p:spPr>
        <p:txBody>
          <a:bodyPr lIns="81637" tIns="81637" rIns="81637" bIns="81637" anchor="b"/>
          <a:lstStyle/>
          <a:p>
            <a:pPr>
              <a:spcBef>
                <a:spcPts val="0"/>
              </a:spcBef>
              <a:defRPr sz="5400" spc="1500">
                <a:solidFill>
                  <a:schemeClr val="accent1"/>
                </a:solidFill>
                <a:latin typeface="Roboto Condensed Light"/>
                <a:ea typeface="Roboto Condensed Light"/>
                <a:cs typeface="Roboto Condensed Light"/>
                <a:sym typeface="Roboto Condensed Light"/>
              </a:defRPr>
            </a:pPr>
            <a:endParaRPr/>
          </a:p>
        </p:txBody>
      </p:sp>
      <p:sp>
        <p:nvSpPr>
          <p:cNvPr id="2364" name="テキスト プレースホルダー 11"/>
          <p:cNvSpPr>
            <a:spLocks noGrp="1"/>
          </p:cNvSpPr>
          <p:nvPr>
            <p:ph type="body" sz="quarter" idx="25"/>
          </p:nvPr>
        </p:nvSpPr>
        <p:spPr>
          <a:xfrm>
            <a:off x="630069" y="7798795"/>
            <a:ext cx="7658042" cy="1575176"/>
          </a:xfrm>
          <a:prstGeom prst="rect">
            <a:avLst/>
          </a:prstGeom>
        </p:spPr>
        <p:txBody>
          <a:bodyPr lIns="81637" tIns="81637" rIns="81637" bIns="81637"/>
          <a:lstStyle/>
          <a:p>
            <a:pPr>
              <a:lnSpc>
                <a:spcPct val="120000"/>
              </a:lnSpc>
            </a:pPr>
            <a:endParaRPr/>
          </a:p>
        </p:txBody>
      </p:sp>
      <p:sp>
        <p:nvSpPr>
          <p:cNvPr id="2365" name="直線コネクタ 48"/>
          <p:cNvSpPr/>
          <p:nvPr/>
        </p:nvSpPr>
        <p:spPr>
          <a:xfrm>
            <a:off x="-1" y="7708785"/>
            <a:ext cx="8288113" cy="1"/>
          </a:xfrm>
          <a:prstGeom prst="line">
            <a:avLst/>
          </a:prstGeom>
          <a:ln>
            <a:solidFill>
              <a:srgbClr val="0094BB"/>
            </a:solidFill>
          </a:ln>
        </p:spPr>
        <p:txBody>
          <a:bodyPr lIns="45719" rIns="45719"/>
          <a:lstStyle/>
          <a:p>
            <a:endParaRPr/>
          </a:p>
        </p:txBody>
      </p:sp>
    </p:spTree>
  </p:cSld>
  <p:clrMapOvr>
    <a:masterClrMapping/>
  </p:clrMapOvr>
  <p:transition spd="med"/>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type="tx">
  <p:cSld name="4 Points">
    <p:spTree>
      <p:nvGrpSpPr>
        <p:cNvPr id="1" name=""/>
        <p:cNvGrpSpPr/>
        <p:nvPr/>
      </p:nvGrpSpPr>
      <p:grpSpPr>
        <a:xfrm>
          <a:off x="0" y="0"/>
          <a:ext cx="0" cy="0"/>
          <a:chOff x="0" y="0"/>
          <a:chExt cx="0" cy="0"/>
        </a:xfrm>
      </p:grpSpPr>
      <p:sp>
        <p:nvSpPr>
          <p:cNvPr id="2372" name="直角三角形 7"/>
          <p:cNvSpPr/>
          <p:nvPr/>
        </p:nvSpPr>
        <p:spPr>
          <a:xfrm rot="10800000">
            <a:off x="16421955" y="-1370"/>
            <a:ext cx="1864459" cy="2350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2373" name="直角三角形 9"/>
          <p:cNvSpPr/>
          <p:nvPr/>
        </p:nvSpPr>
        <p:spPr>
          <a:xfrm rot="10800000">
            <a:off x="14212397" y="-1371"/>
            <a:ext cx="4095456" cy="1949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2374" name="幻燈片編號"/>
          <p:cNvSpPr txBox="1">
            <a:spLocks noGrp="1"/>
          </p:cNvSpPr>
          <p:nvPr>
            <p:ph type="sldNum" sz="quarter" idx="2"/>
          </p:nvPr>
        </p:nvSpPr>
        <p:spPr>
          <a:xfrm>
            <a:off x="17371930" y="9542273"/>
            <a:ext cx="626430" cy="645877"/>
          </a:xfrm>
          <a:prstGeom prst="rect">
            <a:avLst/>
          </a:prstGeom>
        </p:spPr>
        <p:txBody>
          <a:bodyPr lIns="81637" tIns="81637" rIns="81637" bIns="81637"/>
          <a:lstStyle>
            <a:lvl1pPr algn="l">
              <a:defRPr sz="3200">
                <a:solidFill>
                  <a:srgbClr val="A2A2A2"/>
                </a:solidFill>
                <a:latin typeface="Roboto Condensed Light"/>
                <a:ea typeface="Roboto Condensed Light"/>
                <a:cs typeface="Roboto Condensed Light"/>
                <a:sym typeface="Roboto Condensed Light"/>
              </a:defRPr>
            </a:lvl1pPr>
          </a:lstStyle>
          <a:p>
            <a:fld id="{86CB4B4D-7CA3-9044-876B-883B54F8677D}" type="slidenum">
              <a:t>‹#›</a:t>
            </a:fld>
            <a:endParaRPr/>
          </a:p>
        </p:txBody>
      </p:sp>
      <p:sp>
        <p:nvSpPr>
          <p:cNvPr id="2375" name="平行四辺形 5"/>
          <p:cNvSpPr/>
          <p:nvPr/>
        </p:nvSpPr>
        <p:spPr>
          <a:xfrm>
            <a:off x="852615" y="2488885"/>
            <a:ext cx="16852860" cy="2436786"/>
          </a:xfrm>
          <a:custGeom>
            <a:avLst/>
            <a:gdLst/>
            <a:ahLst/>
            <a:cxnLst>
              <a:cxn ang="0">
                <a:pos x="wd2" y="hd2"/>
              </a:cxn>
              <a:cxn ang="5400000">
                <a:pos x="wd2" y="hd2"/>
              </a:cxn>
              <a:cxn ang="10800000">
                <a:pos x="wd2" y="hd2"/>
              </a:cxn>
              <a:cxn ang="16200000">
                <a:pos x="wd2" y="hd2"/>
              </a:cxn>
            </a:cxnLst>
            <a:rect l="0" t="0" r="r" b="b"/>
            <a:pathLst>
              <a:path w="21600" h="21600" extrusionOk="0">
                <a:moveTo>
                  <a:pt x="12022" y="0"/>
                </a:moveTo>
                <a:lnTo>
                  <a:pt x="21600" y="0"/>
                </a:lnTo>
                <a:lnTo>
                  <a:pt x="21600" y="11569"/>
                </a:lnTo>
                <a:lnTo>
                  <a:pt x="12032" y="11569"/>
                </a:lnTo>
                <a:lnTo>
                  <a:pt x="9138" y="21600"/>
                </a:lnTo>
                <a:lnTo>
                  <a:pt x="9010" y="21600"/>
                </a:lnTo>
                <a:lnTo>
                  <a:pt x="9010" y="21600"/>
                </a:lnTo>
                <a:lnTo>
                  <a:pt x="0" y="21600"/>
                </a:lnTo>
                <a:lnTo>
                  <a:pt x="234" y="20012"/>
                </a:lnTo>
                <a:lnTo>
                  <a:pt x="9118" y="20012"/>
                </a:lnTo>
                <a:lnTo>
                  <a:pt x="12022" y="76"/>
                </a:lnTo>
                <a:close/>
              </a:path>
            </a:pathLst>
          </a:custGeom>
          <a:solidFill>
            <a:srgbClr val="BFF2FF"/>
          </a:solidFill>
          <a:ln w="12700">
            <a:miter lim="400000"/>
          </a:ln>
        </p:spPr>
        <p:txBody>
          <a:bodyPr lIns="45719" rIns="45719" anchor="ctr"/>
          <a:lstStyle/>
          <a:p>
            <a:pPr algn="ctr">
              <a:defRPr>
                <a:solidFill>
                  <a:srgbClr val="FFFFFF"/>
                </a:solidFill>
              </a:defRPr>
            </a:pPr>
            <a:endParaRPr/>
          </a:p>
        </p:txBody>
      </p:sp>
      <p:sp>
        <p:nvSpPr>
          <p:cNvPr id="2376" name="平行四辺形 6"/>
          <p:cNvSpPr/>
          <p:nvPr/>
        </p:nvSpPr>
        <p:spPr>
          <a:xfrm>
            <a:off x="617837" y="3856113"/>
            <a:ext cx="17087638" cy="1307556"/>
          </a:xfrm>
          <a:custGeom>
            <a:avLst/>
            <a:gdLst/>
            <a:ahLst/>
            <a:cxnLst>
              <a:cxn ang="0">
                <a:pos x="wd2" y="hd2"/>
              </a:cxn>
              <a:cxn ang="5400000">
                <a:pos x="wd2" y="hd2"/>
              </a:cxn>
              <a:cxn ang="10800000">
                <a:pos x="wd2" y="hd2"/>
              </a:cxn>
              <a:cxn ang="16200000">
                <a:pos x="wd2" y="hd2"/>
              </a:cxn>
            </a:cxnLst>
            <a:rect l="0" t="0" r="r" b="b"/>
            <a:pathLst>
              <a:path w="21600" h="21600" extrusionOk="0">
                <a:moveTo>
                  <a:pt x="12158" y="0"/>
                </a:moveTo>
                <a:lnTo>
                  <a:pt x="12158" y="40"/>
                </a:lnTo>
                <a:lnTo>
                  <a:pt x="21600" y="40"/>
                </a:lnTo>
                <a:lnTo>
                  <a:pt x="21600" y="21600"/>
                </a:lnTo>
                <a:lnTo>
                  <a:pt x="0" y="21600"/>
                </a:lnTo>
                <a:lnTo>
                  <a:pt x="231" y="18640"/>
                </a:lnTo>
                <a:lnTo>
                  <a:pt x="9325" y="18640"/>
                </a:lnTo>
                <a:close/>
              </a:path>
            </a:pathLst>
          </a:custGeom>
          <a:solidFill>
            <a:srgbClr val="7FE5FF"/>
          </a:solidFill>
          <a:ln w="12700">
            <a:miter lim="400000"/>
          </a:ln>
        </p:spPr>
        <p:txBody>
          <a:bodyPr lIns="45719" rIns="45719" anchor="ctr"/>
          <a:lstStyle/>
          <a:p>
            <a:pPr algn="ctr">
              <a:defRPr>
                <a:solidFill>
                  <a:srgbClr val="FFFFFF"/>
                </a:solidFill>
              </a:defRPr>
            </a:pPr>
            <a:endParaRPr/>
          </a:p>
        </p:txBody>
      </p:sp>
      <p:sp>
        <p:nvSpPr>
          <p:cNvPr id="2377" name="平行四辺形 6"/>
          <p:cNvSpPr/>
          <p:nvPr/>
        </p:nvSpPr>
        <p:spPr>
          <a:xfrm flipV="1">
            <a:off x="617837" y="5219032"/>
            <a:ext cx="17087638" cy="1307556"/>
          </a:xfrm>
          <a:custGeom>
            <a:avLst/>
            <a:gdLst/>
            <a:ahLst/>
            <a:cxnLst>
              <a:cxn ang="0">
                <a:pos x="wd2" y="hd2"/>
              </a:cxn>
              <a:cxn ang="5400000">
                <a:pos x="wd2" y="hd2"/>
              </a:cxn>
              <a:cxn ang="10800000">
                <a:pos x="wd2" y="hd2"/>
              </a:cxn>
              <a:cxn ang="16200000">
                <a:pos x="wd2" y="hd2"/>
              </a:cxn>
            </a:cxnLst>
            <a:rect l="0" t="0" r="r" b="b"/>
            <a:pathLst>
              <a:path w="21600" h="21600" extrusionOk="0">
                <a:moveTo>
                  <a:pt x="12158" y="0"/>
                </a:moveTo>
                <a:lnTo>
                  <a:pt x="12158" y="40"/>
                </a:lnTo>
                <a:lnTo>
                  <a:pt x="21600" y="40"/>
                </a:lnTo>
                <a:lnTo>
                  <a:pt x="21600" y="21600"/>
                </a:lnTo>
                <a:lnTo>
                  <a:pt x="0" y="21600"/>
                </a:lnTo>
                <a:lnTo>
                  <a:pt x="231" y="18640"/>
                </a:lnTo>
                <a:lnTo>
                  <a:pt x="9325" y="18640"/>
                </a:lnTo>
                <a:close/>
              </a:path>
            </a:pathLst>
          </a:custGeom>
          <a:solidFill>
            <a:srgbClr val="BFF2FF"/>
          </a:solidFill>
          <a:ln w="12700">
            <a:miter lim="400000"/>
          </a:ln>
        </p:spPr>
        <p:txBody>
          <a:bodyPr lIns="45719" rIns="45719" anchor="ctr"/>
          <a:lstStyle/>
          <a:p>
            <a:pPr algn="ctr">
              <a:defRPr>
                <a:solidFill>
                  <a:srgbClr val="FFFFFF"/>
                </a:solidFill>
              </a:defRPr>
            </a:pPr>
            <a:endParaRPr/>
          </a:p>
        </p:txBody>
      </p:sp>
      <p:sp>
        <p:nvSpPr>
          <p:cNvPr id="2378" name="平行四辺形 5"/>
          <p:cNvSpPr/>
          <p:nvPr/>
        </p:nvSpPr>
        <p:spPr>
          <a:xfrm flipV="1">
            <a:off x="852615" y="5458626"/>
            <a:ext cx="16852860" cy="2436786"/>
          </a:xfrm>
          <a:custGeom>
            <a:avLst/>
            <a:gdLst/>
            <a:ahLst/>
            <a:cxnLst>
              <a:cxn ang="0">
                <a:pos x="wd2" y="hd2"/>
              </a:cxn>
              <a:cxn ang="5400000">
                <a:pos x="wd2" y="hd2"/>
              </a:cxn>
              <a:cxn ang="10800000">
                <a:pos x="wd2" y="hd2"/>
              </a:cxn>
              <a:cxn ang="16200000">
                <a:pos x="wd2" y="hd2"/>
              </a:cxn>
            </a:cxnLst>
            <a:rect l="0" t="0" r="r" b="b"/>
            <a:pathLst>
              <a:path w="21600" h="21600" extrusionOk="0">
                <a:moveTo>
                  <a:pt x="12022" y="0"/>
                </a:moveTo>
                <a:lnTo>
                  <a:pt x="21600" y="0"/>
                </a:lnTo>
                <a:lnTo>
                  <a:pt x="21600" y="11569"/>
                </a:lnTo>
                <a:lnTo>
                  <a:pt x="12032" y="11569"/>
                </a:lnTo>
                <a:lnTo>
                  <a:pt x="9138" y="21600"/>
                </a:lnTo>
                <a:lnTo>
                  <a:pt x="9010" y="21600"/>
                </a:lnTo>
                <a:lnTo>
                  <a:pt x="9010" y="21600"/>
                </a:lnTo>
                <a:lnTo>
                  <a:pt x="0" y="21600"/>
                </a:lnTo>
                <a:lnTo>
                  <a:pt x="234" y="20012"/>
                </a:lnTo>
                <a:lnTo>
                  <a:pt x="9118" y="20012"/>
                </a:lnTo>
                <a:lnTo>
                  <a:pt x="12022" y="76"/>
                </a:lnTo>
                <a:close/>
              </a:path>
            </a:pathLst>
          </a:custGeom>
          <a:solidFill>
            <a:srgbClr val="7FE5FF"/>
          </a:solidFill>
          <a:ln w="12700">
            <a:miter lim="400000"/>
          </a:ln>
        </p:spPr>
        <p:txBody>
          <a:bodyPr lIns="45719" rIns="45719" anchor="ctr"/>
          <a:lstStyle/>
          <a:p>
            <a:pPr algn="ctr">
              <a:defRPr>
                <a:solidFill>
                  <a:srgbClr val="FFFFFF"/>
                </a:solidFill>
              </a:defRPr>
            </a:pPr>
            <a:endParaRPr/>
          </a:p>
        </p:txBody>
      </p:sp>
      <p:sp>
        <p:nvSpPr>
          <p:cNvPr id="2379" name="図プレースホルダー 7"/>
          <p:cNvSpPr>
            <a:spLocks noGrp="1"/>
          </p:cNvSpPr>
          <p:nvPr>
            <p:ph type="pic" sz="quarter" idx="13"/>
          </p:nvPr>
        </p:nvSpPr>
        <p:spPr>
          <a:xfrm>
            <a:off x="10448350" y="2753104"/>
            <a:ext cx="793285" cy="793285"/>
          </a:xfrm>
          <a:prstGeom prst="rect">
            <a:avLst/>
          </a:prstGeom>
        </p:spPr>
        <p:txBody>
          <a:bodyPr lIns="91439" rIns="91439">
            <a:noAutofit/>
          </a:bodyPr>
          <a:lstStyle/>
          <a:p>
            <a:endParaRPr/>
          </a:p>
        </p:txBody>
      </p:sp>
      <p:sp>
        <p:nvSpPr>
          <p:cNvPr id="2380" name="図プレースホルダー 7"/>
          <p:cNvSpPr>
            <a:spLocks noGrp="1"/>
          </p:cNvSpPr>
          <p:nvPr>
            <p:ph type="pic" sz="quarter" idx="14"/>
          </p:nvPr>
        </p:nvSpPr>
        <p:spPr>
          <a:xfrm>
            <a:off x="10448350" y="4104964"/>
            <a:ext cx="793285" cy="793285"/>
          </a:xfrm>
          <a:prstGeom prst="rect">
            <a:avLst/>
          </a:prstGeom>
        </p:spPr>
        <p:txBody>
          <a:bodyPr lIns="91439" rIns="91439">
            <a:noAutofit/>
          </a:bodyPr>
          <a:lstStyle/>
          <a:p>
            <a:endParaRPr/>
          </a:p>
        </p:txBody>
      </p:sp>
      <p:sp>
        <p:nvSpPr>
          <p:cNvPr id="2381" name="図プレースホルダー 7"/>
          <p:cNvSpPr>
            <a:spLocks noGrp="1"/>
          </p:cNvSpPr>
          <p:nvPr>
            <p:ph type="pic" sz="quarter" idx="15"/>
          </p:nvPr>
        </p:nvSpPr>
        <p:spPr>
          <a:xfrm>
            <a:off x="10448350" y="5456823"/>
            <a:ext cx="793285" cy="793285"/>
          </a:xfrm>
          <a:prstGeom prst="rect">
            <a:avLst/>
          </a:prstGeom>
        </p:spPr>
        <p:txBody>
          <a:bodyPr lIns="91439" rIns="91439">
            <a:noAutofit/>
          </a:bodyPr>
          <a:lstStyle/>
          <a:p>
            <a:endParaRPr/>
          </a:p>
        </p:txBody>
      </p:sp>
      <p:sp>
        <p:nvSpPr>
          <p:cNvPr id="2382" name="図プレースホルダー 7"/>
          <p:cNvSpPr>
            <a:spLocks noGrp="1"/>
          </p:cNvSpPr>
          <p:nvPr>
            <p:ph type="pic" sz="quarter" idx="16"/>
          </p:nvPr>
        </p:nvSpPr>
        <p:spPr>
          <a:xfrm>
            <a:off x="10448350" y="6808685"/>
            <a:ext cx="793285" cy="793285"/>
          </a:xfrm>
          <a:prstGeom prst="rect">
            <a:avLst/>
          </a:prstGeom>
        </p:spPr>
        <p:txBody>
          <a:bodyPr lIns="91439" rIns="91439">
            <a:noAutofit/>
          </a:bodyPr>
          <a:lstStyle/>
          <a:p>
            <a:endParaRPr/>
          </a:p>
        </p:txBody>
      </p:sp>
      <p:sp>
        <p:nvSpPr>
          <p:cNvPr id="2383" name="內文層級一…"/>
          <p:cNvSpPr txBox="1">
            <a:spLocks noGrp="1"/>
          </p:cNvSpPr>
          <p:nvPr>
            <p:ph type="body" sz="quarter" idx="1"/>
          </p:nvPr>
        </p:nvSpPr>
        <p:spPr>
          <a:xfrm>
            <a:off x="11316140" y="2566146"/>
            <a:ext cx="5972972" cy="1182198"/>
          </a:xfrm>
          <a:prstGeom prst="rect">
            <a:avLst/>
          </a:prstGeom>
        </p:spPr>
        <p:txBody>
          <a:bodyPr lIns="81637" tIns="81637" rIns="81637" bIns="81637" anchor="ctr"/>
          <a:lstStyle>
            <a:lvl1pPr>
              <a:lnSpc>
                <a:spcPct val="120000"/>
              </a:lnSpc>
              <a:spcBef>
                <a:spcPts val="400"/>
              </a:spcBef>
              <a:defRPr sz="1800"/>
            </a:lvl1pPr>
            <a:lvl2pPr marL="1144385" indent="-328008">
              <a:lnSpc>
                <a:spcPct val="120000"/>
              </a:lnSpc>
              <a:spcBef>
                <a:spcPts val="400"/>
              </a:spcBef>
              <a:defRPr sz="1800"/>
            </a:lvl2pPr>
            <a:lvl3pPr marL="1895159" indent="-262406">
              <a:lnSpc>
                <a:spcPct val="120000"/>
              </a:lnSpc>
              <a:spcBef>
                <a:spcPts val="400"/>
              </a:spcBef>
              <a:defRPr sz="1800"/>
            </a:lvl3pPr>
            <a:lvl4pPr marL="2711535" indent="-262406">
              <a:lnSpc>
                <a:spcPct val="120000"/>
              </a:lnSpc>
              <a:spcBef>
                <a:spcPts val="400"/>
              </a:spcBef>
              <a:defRPr sz="1800"/>
            </a:lvl4pPr>
            <a:lvl5pPr marL="3527911" indent="-262406">
              <a:lnSpc>
                <a:spcPct val="120000"/>
              </a:lnSpc>
              <a:spcBef>
                <a:spcPts val="400"/>
              </a:spcBef>
              <a:defRPr sz="1800"/>
            </a:lvl5pPr>
          </a:lstStyle>
          <a:p>
            <a:r>
              <a:t>內文層級一</a:t>
            </a:r>
          </a:p>
          <a:p>
            <a:pPr lvl="1"/>
            <a:r>
              <a:t>內文層級二</a:t>
            </a:r>
          </a:p>
          <a:p>
            <a:pPr lvl="2"/>
            <a:r>
              <a:t>內文層級三</a:t>
            </a:r>
          </a:p>
          <a:p>
            <a:pPr lvl="3"/>
            <a:r>
              <a:t>內文層級四</a:t>
            </a:r>
          </a:p>
          <a:p>
            <a:pPr lvl="4"/>
            <a:r>
              <a:t>內文層級五</a:t>
            </a:r>
          </a:p>
        </p:txBody>
      </p:sp>
      <p:sp>
        <p:nvSpPr>
          <p:cNvPr id="2384" name="テキスト プレースホルダー 11"/>
          <p:cNvSpPr>
            <a:spLocks noGrp="1"/>
          </p:cNvSpPr>
          <p:nvPr>
            <p:ph type="body" sz="quarter" idx="17"/>
          </p:nvPr>
        </p:nvSpPr>
        <p:spPr>
          <a:xfrm>
            <a:off x="11316140" y="3935259"/>
            <a:ext cx="5972972" cy="1182198"/>
          </a:xfrm>
          <a:prstGeom prst="rect">
            <a:avLst/>
          </a:prstGeom>
        </p:spPr>
        <p:txBody>
          <a:bodyPr lIns="81637" tIns="81637" rIns="81637" bIns="81637" anchor="ctr"/>
          <a:lstStyle/>
          <a:p>
            <a:pPr>
              <a:lnSpc>
                <a:spcPct val="120000"/>
              </a:lnSpc>
              <a:spcBef>
                <a:spcPts val="400"/>
              </a:spcBef>
              <a:defRPr sz="1800"/>
            </a:pPr>
            <a:endParaRPr/>
          </a:p>
        </p:txBody>
      </p:sp>
      <p:sp>
        <p:nvSpPr>
          <p:cNvPr id="2385" name="テキスト プレースホルダー 11"/>
          <p:cNvSpPr>
            <a:spLocks noGrp="1"/>
          </p:cNvSpPr>
          <p:nvPr>
            <p:ph type="body" sz="quarter" idx="18"/>
          </p:nvPr>
        </p:nvSpPr>
        <p:spPr>
          <a:xfrm>
            <a:off x="11316140" y="5298178"/>
            <a:ext cx="5972972" cy="1182198"/>
          </a:xfrm>
          <a:prstGeom prst="rect">
            <a:avLst/>
          </a:prstGeom>
        </p:spPr>
        <p:txBody>
          <a:bodyPr lIns="81637" tIns="81637" rIns="81637" bIns="81637" anchor="ctr"/>
          <a:lstStyle/>
          <a:p>
            <a:pPr>
              <a:lnSpc>
                <a:spcPct val="120000"/>
              </a:lnSpc>
              <a:spcBef>
                <a:spcPts val="400"/>
              </a:spcBef>
              <a:defRPr sz="1800"/>
            </a:pPr>
            <a:endParaRPr/>
          </a:p>
        </p:txBody>
      </p:sp>
      <p:sp>
        <p:nvSpPr>
          <p:cNvPr id="2386" name="テキスト プレースホルダー 11"/>
          <p:cNvSpPr>
            <a:spLocks noGrp="1"/>
          </p:cNvSpPr>
          <p:nvPr>
            <p:ph type="body" sz="quarter" idx="19"/>
          </p:nvPr>
        </p:nvSpPr>
        <p:spPr>
          <a:xfrm>
            <a:off x="11316140" y="6661602"/>
            <a:ext cx="5972972" cy="1182198"/>
          </a:xfrm>
          <a:prstGeom prst="rect">
            <a:avLst/>
          </a:prstGeom>
        </p:spPr>
        <p:txBody>
          <a:bodyPr lIns="81637" tIns="81637" rIns="81637" bIns="81637" anchor="ctr"/>
          <a:lstStyle/>
          <a:p>
            <a:pPr>
              <a:lnSpc>
                <a:spcPct val="120000"/>
              </a:lnSpc>
              <a:spcBef>
                <a:spcPts val="400"/>
              </a:spcBef>
              <a:defRPr sz="1800"/>
            </a:pPr>
            <a:endParaRPr/>
          </a:p>
        </p:txBody>
      </p:sp>
      <p:sp>
        <p:nvSpPr>
          <p:cNvPr id="2387" name="テキスト プレースホルダー 11"/>
          <p:cNvSpPr>
            <a:spLocks noGrp="1"/>
          </p:cNvSpPr>
          <p:nvPr>
            <p:ph type="body" sz="quarter" idx="20"/>
          </p:nvPr>
        </p:nvSpPr>
        <p:spPr>
          <a:xfrm>
            <a:off x="1042305" y="2488886"/>
            <a:ext cx="6840761" cy="2213145"/>
          </a:xfrm>
          <a:prstGeom prst="rect">
            <a:avLst/>
          </a:prstGeom>
        </p:spPr>
        <p:txBody>
          <a:bodyPr lIns="81637" tIns="81637" rIns="81637" bIns="81637" anchor="b"/>
          <a:lstStyle/>
          <a:p>
            <a:pPr>
              <a:spcBef>
                <a:spcPts val="0"/>
              </a:spcBef>
              <a:defRPr sz="5400" spc="600">
                <a:solidFill>
                  <a:schemeClr val="accent1"/>
                </a:solidFill>
                <a:latin typeface="Roboto Condensed Light"/>
                <a:ea typeface="Roboto Condensed Light"/>
                <a:cs typeface="Roboto Condensed Light"/>
                <a:sym typeface="Roboto Condensed Light"/>
              </a:defRPr>
            </a:pPr>
            <a:endParaRPr/>
          </a:p>
        </p:txBody>
      </p:sp>
      <p:sp>
        <p:nvSpPr>
          <p:cNvPr id="2388" name="テキスト プレースホルダー 11"/>
          <p:cNvSpPr>
            <a:spLocks noGrp="1"/>
          </p:cNvSpPr>
          <p:nvPr>
            <p:ph type="body" sz="quarter" idx="21"/>
          </p:nvPr>
        </p:nvSpPr>
        <p:spPr>
          <a:xfrm>
            <a:off x="1042305" y="5784005"/>
            <a:ext cx="6840761" cy="2554851"/>
          </a:xfrm>
          <a:prstGeom prst="rect">
            <a:avLst/>
          </a:prstGeom>
        </p:spPr>
        <p:txBody>
          <a:bodyPr lIns="81637" tIns="81637" rIns="81637" bIns="81637"/>
          <a:lstStyle/>
          <a:p>
            <a:pPr>
              <a:lnSpc>
                <a:spcPct val="120000"/>
              </a:lnSpc>
            </a:pPr>
            <a:endParaRPr/>
          </a:p>
        </p:txBody>
      </p:sp>
    </p:spTree>
  </p:cSld>
  <p:clrMapOvr>
    <a:masterClrMapping/>
  </p:clrMapOvr>
  <p:transition spd="med"/>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type="tx">
  <p:cSld name="Step">
    <p:spTree>
      <p:nvGrpSpPr>
        <p:cNvPr id="1" name=""/>
        <p:cNvGrpSpPr/>
        <p:nvPr/>
      </p:nvGrpSpPr>
      <p:grpSpPr>
        <a:xfrm>
          <a:off x="0" y="0"/>
          <a:ext cx="0" cy="0"/>
          <a:chOff x="0" y="0"/>
          <a:chExt cx="0" cy="0"/>
        </a:xfrm>
      </p:grpSpPr>
      <p:sp>
        <p:nvSpPr>
          <p:cNvPr id="2395" name="直線コネクタ 12"/>
          <p:cNvSpPr/>
          <p:nvPr/>
        </p:nvSpPr>
        <p:spPr>
          <a:xfrm flipV="1">
            <a:off x="17289110" y="9508984"/>
            <a:ext cx="1" cy="778016"/>
          </a:xfrm>
          <a:prstGeom prst="line">
            <a:avLst/>
          </a:prstGeom>
          <a:ln w="12700">
            <a:solidFill>
              <a:schemeClr val="accent1"/>
            </a:solidFill>
          </a:ln>
        </p:spPr>
        <p:txBody>
          <a:bodyPr lIns="45719" rIns="45719"/>
          <a:lstStyle/>
          <a:p>
            <a:endParaRPr/>
          </a:p>
        </p:txBody>
      </p:sp>
      <p:sp>
        <p:nvSpPr>
          <p:cNvPr id="2396" name="直角三角形 7"/>
          <p:cNvSpPr/>
          <p:nvPr/>
        </p:nvSpPr>
        <p:spPr>
          <a:xfrm rot="10800000">
            <a:off x="16421955" y="-1370"/>
            <a:ext cx="1864459" cy="2350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2397" name="直角三角形 9"/>
          <p:cNvSpPr/>
          <p:nvPr/>
        </p:nvSpPr>
        <p:spPr>
          <a:xfrm rot="10800000">
            <a:off x="14212397" y="-1371"/>
            <a:ext cx="4095456" cy="1949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2398" name="直線コネクタ 32"/>
          <p:cNvSpPr/>
          <p:nvPr/>
        </p:nvSpPr>
        <p:spPr>
          <a:xfrm flipH="1" flipV="1">
            <a:off x="7192" y="7631704"/>
            <a:ext cx="9259472" cy="1"/>
          </a:xfrm>
          <a:prstGeom prst="line">
            <a:avLst/>
          </a:prstGeom>
          <a:ln w="12700">
            <a:solidFill>
              <a:srgbClr val="0094BB"/>
            </a:solidFill>
          </a:ln>
        </p:spPr>
        <p:txBody>
          <a:bodyPr lIns="45719" rIns="45719"/>
          <a:lstStyle/>
          <a:p>
            <a:endParaRPr/>
          </a:p>
        </p:txBody>
      </p:sp>
      <p:sp>
        <p:nvSpPr>
          <p:cNvPr id="2399" name="正方形/長方形 5"/>
          <p:cNvSpPr/>
          <p:nvPr/>
        </p:nvSpPr>
        <p:spPr>
          <a:xfrm rot="18000000">
            <a:off x="7641770" y="8548320"/>
            <a:ext cx="2942562" cy="144759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14862" y="21600"/>
                </a:lnTo>
                <a:cubicBezTo>
                  <a:pt x="12670" y="17376"/>
                  <a:pt x="9707" y="14800"/>
                  <a:pt x="6448" y="14800"/>
                </a:cubicBezTo>
                <a:cubicBezTo>
                  <a:pt x="5446" y="14800"/>
                  <a:pt x="4471" y="15044"/>
                  <a:pt x="3542" y="15532"/>
                </a:cubicBezTo>
                <a:lnTo>
                  <a:pt x="0" y="3062"/>
                </a:lnTo>
                <a:cubicBezTo>
                  <a:pt x="1869" y="5440"/>
                  <a:pt x="4080" y="6800"/>
                  <a:pt x="6448" y="6800"/>
                </a:cubicBezTo>
                <a:cubicBezTo>
                  <a:pt x="9707" y="6800"/>
                  <a:pt x="12670" y="4224"/>
                  <a:pt x="14862" y="0"/>
                </a:cubicBezTo>
                <a:close/>
              </a:path>
            </a:pathLst>
          </a:custGeom>
          <a:solidFill>
            <a:schemeClr val="accent1"/>
          </a:solidFill>
          <a:ln w="12700">
            <a:miter lim="400000"/>
          </a:ln>
        </p:spPr>
        <p:txBody>
          <a:bodyPr lIns="45719" rIns="45719" anchor="ctr"/>
          <a:lstStyle/>
          <a:p>
            <a:pPr algn="ctr">
              <a:defRPr>
                <a:solidFill>
                  <a:srgbClr val="FFFFFF"/>
                </a:solidFill>
              </a:defRPr>
            </a:pPr>
            <a:endParaRPr/>
          </a:p>
        </p:txBody>
      </p:sp>
      <p:sp>
        <p:nvSpPr>
          <p:cNvPr id="2400" name="正方形/長方形 5"/>
          <p:cNvSpPr/>
          <p:nvPr/>
        </p:nvSpPr>
        <p:spPr>
          <a:xfrm rot="8100000">
            <a:off x="7041556" y="3905430"/>
            <a:ext cx="2869914" cy="100633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4803" y="0"/>
                </a:lnTo>
                <a:cubicBezTo>
                  <a:pt x="6365" y="4224"/>
                  <a:pt x="8477" y="6800"/>
                  <a:pt x="10800" y="6800"/>
                </a:cubicBezTo>
                <a:cubicBezTo>
                  <a:pt x="13123" y="6800"/>
                  <a:pt x="15235" y="4224"/>
                  <a:pt x="16797" y="0"/>
                </a:cubicBezTo>
                <a:lnTo>
                  <a:pt x="21600" y="0"/>
                </a:lnTo>
                <a:lnTo>
                  <a:pt x="21600" y="21600"/>
                </a:lnTo>
                <a:lnTo>
                  <a:pt x="16797" y="21600"/>
                </a:lnTo>
                <a:cubicBezTo>
                  <a:pt x="15235" y="17376"/>
                  <a:pt x="13123" y="14800"/>
                  <a:pt x="10800" y="14800"/>
                </a:cubicBezTo>
                <a:cubicBezTo>
                  <a:pt x="8477" y="14800"/>
                  <a:pt x="6365" y="17376"/>
                  <a:pt x="4803" y="21600"/>
                </a:cubicBezTo>
                <a:lnTo>
                  <a:pt x="0" y="21600"/>
                </a:lnTo>
                <a:close/>
              </a:path>
            </a:pathLst>
          </a:custGeom>
          <a:solidFill>
            <a:srgbClr val="7FE5FF"/>
          </a:solidFill>
          <a:ln w="12700">
            <a:miter lim="400000"/>
          </a:ln>
        </p:spPr>
        <p:txBody>
          <a:bodyPr lIns="45719" rIns="45719" anchor="ctr"/>
          <a:lstStyle/>
          <a:p>
            <a:pPr algn="ctr">
              <a:defRPr>
                <a:solidFill>
                  <a:srgbClr val="FFFFFF"/>
                </a:solidFill>
              </a:defRPr>
            </a:pPr>
            <a:endParaRPr/>
          </a:p>
        </p:txBody>
      </p:sp>
      <p:sp>
        <p:nvSpPr>
          <p:cNvPr id="2401" name="正方形/長方形 5"/>
          <p:cNvSpPr/>
          <p:nvPr/>
        </p:nvSpPr>
        <p:spPr>
          <a:xfrm rot="2864116">
            <a:off x="7402104" y="2013749"/>
            <a:ext cx="2402013" cy="84226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4803" y="0"/>
                </a:lnTo>
                <a:cubicBezTo>
                  <a:pt x="6365" y="4224"/>
                  <a:pt x="8477" y="6800"/>
                  <a:pt x="10800" y="6800"/>
                </a:cubicBezTo>
                <a:cubicBezTo>
                  <a:pt x="13123" y="6800"/>
                  <a:pt x="15235" y="4224"/>
                  <a:pt x="16797" y="0"/>
                </a:cubicBezTo>
                <a:lnTo>
                  <a:pt x="21600" y="0"/>
                </a:lnTo>
                <a:lnTo>
                  <a:pt x="21600" y="21600"/>
                </a:lnTo>
                <a:lnTo>
                  <a:pt x="16797" y="21600"/>
                </a:lnTo>
                <a:cubicBezTo>
                  <a:pt x="15235" y="17376"/>
                  <a:pt x="13123" y="14800"/>
                  <a:pt x="10800" y="14800"/>
                </a:cubicBezTo>
                <a:cubicBezTo>
                  <a:pt x="8477" y="14800"/>
                  <a:pt x="6365" y="17376"/>
                  <a:pt x="4803" y="21600"/>
                </a:cubicBezTo>
                <a:lnTo>
                  <a:pt x="0" y="21600"/>
                </a:lnTo>
                <a:close/>
              </a:path>
            </a:pathLst>
          </a:custGeom>
          <a:solidFill>
            <a:srgbClr val="BFF2FF"/>
          </a:solidFill>
          <a:ln w="12700">
            <a:miter lim="400000"/>
          </a:ln>
        </p:spPr>
        <p:txBody>
          <a:bodyPr lIns="45719" rIns="45719" anchor="ctr"/>
          <a:lstStyle/>
          <a:p>
            <a:pPr algn="ctr">
              <a:defRPr>
                <a:solidFill>
                  <a:srgbClr val="FFFFFF"/>
                </a:solidFill>
              </a:defRPr>
            </a:pPr>
            <a:endParaRPr/>
          </a:p>
        </p:txBody>
      </p:sp>
      <p:sp>
        <p:nvSpPr>
          <p:cNvPr id="2402" name="円/楕円 1"/>
          <p:cNvSpPr/>
          <p:nvPr/>
        </p:nvSpPr>
        <p:spPr>
          <a:xfrm>
            <a:off x="8642660" y="2531946"/>
            <a:ext cx="1726123" cy="1726122"/>
          </a:xfrm>
          <a:prstGeom prst="ellipse">
            <a:avLst/>
          </a:prstGeom>
          <a:solidFill>
            <a:srgbClr val="F2F2F2"/>
          </a:solidFill>
          <a:ln w="127000">
            <a:solidFill>
              <a:srgbClr val="7FE5FF"/>
            </a:solidFill>
          </a:ln>
        </p:spPr>
        <p:txBody>
          <a:bodyPr lIns="45719" rIns="45719" anchor="ctr"/>
          <a:lstStyle/>
          <a:p>
            <a:pPr algn="ctr">
              <a:defRPr>
                <a:solidFill>
                  <a:srgbClr val="FFFFFF"/>
                </a:solidFill>
              </a:defRPr>
            </a:pPr>
            <a:endParaRPr/>
          </a:p>
        </p:txBody>
      </p:sp>
      <p:sp>
        <p:nvSpPr>
          <p:cNvPr id="2403" name="円/楕円 4"/>
          <p:cNvSpPr/>
          <p:nvPr/>
        </p:nvSpPr>
        <p:spPr>
          <a:xfrm>
            <a:off x="7002116" y="824545"/>
            <a:ext cx="1474397" cy="1474398"/>
          </a:xfrm>
          <a:prstGeom prst="ellipse">
            <a:avLst/>
          </a:prstGeom>
          <a:solidFill>
            <a:srgbClr val="F2F2F2"/>
          </a:solidFill>
          <a:ln w="127000">
            <a:solidFill>
              <a:srgbClr val="BFF2FF"/>
            </a:solidFill>
          </a:ln>
        </p:spPr>
        <p:txBody>
          <a:bodyPr lIns="45719" rIns="45719" anchor="ctr"/>
          <a:lstStyle/>
          <a:p>
            <a:pPr algn="ctr">
              <a:defRPr>
                <a:solidFill>
                  <a:srgbClr val="FFFFFF"/>
                </a:solidFill>
              </a:defRPr>
            </a:pPr>
            <a:endParaRPr/>
          </a:p>
        </p:txBody>
      </p:sp>
      <p:sp>
        <p:nvSpPr>
          <p:cNvPr id="2404" name="正方形/長方形 5"/>
          <p:cNvSpPr/>
          <p:nvPr/>
        </p:nvSpPr>
        <p:spPr>
          <a:xfrm rot="2700000">
            <a:off x="6865970" y="6128846"/>
            <a:ext cx="3248069" cy="113893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4803" y="0"/>
                </a:lnTo>
                <a:cubicBezTo>
                  <a:pt x="6365" y="4224"/>
                  <a:pt x="8477" y="6800"/>
                  <a:pt x="10800" y="6800"/>
                </a:cubicBezTo>
                <a:cubicBezTo>
                  <a:pt x="13123" y="6800"/>
                  <a:pt x="15235" y="4224"/>
                  <a:pt x="16797" y="0"/>
                </a:cubicBezTo>
                <a:lnTo>
                  <a:pt x="21600" y="0"/>
                </a:lnTo>
                <a:lnTo>
                  <a:pt x="21600" y="21600"/>
                </a:lnTo>
                <a:lnTo>
                  <a:pt x="16797" y="21600"/>
                </a:lnTo>
                <a:cubicBezTo>
                  <a:pt x="15235" y="17376"/>
                  <a:pt x="13123" y="14800"/>
                  <a:pt x="10800" y="14800"/>
                </a:cubicBezTo>
                <a:cubicBezTo>
                  <a:pt x="8477" y="14800"/>
                  <a:pt x="6365" y="17376"/>
                  <a:pt x="4803" y="21600"/>
                </a:cubicBezTo>
                <a:lnTo>
                  <a:pt x="0" y="21600"/>
                </a:lnTo>
                <a:close/>
              </a:path>
            </a:pathLst>
          </a:custGeom>
          <a:solidFill>
            <a:srgbClr val="40D8FF"/>
          </a:solidFill>
          <a:ln w="12700">
            <a:miter lim="400000"/>
          </a:ln>
        </p:spPr>
        <p:txBody>
          <a:bodyPr lIns="45719" rIns="45719" anchor="ctr"/>
          <a:lstStyle/>
          <a:p>
            <a:pPr algn="ctr">
              <a:defRPr>
                <a:solidFill>
                  <a:srgbClr val="FFFFFF"/>
                </a:solidFill>
              </a:defRPr>
            </a:pPr>
            <a:endParaRPr/>
          </a:p>
        </p:txBody>
      </p:sp>
      <p:sp>
        <p:nvSpPr>
          <p:cNvPr id="2405" name="円/楕円 10"/>
          <p:cNvSpPr/>
          <p:nvPr/>
        </p:nvSpPr>
        <p:spPr>
          <a:xfrm>
            <a:off x="6307811" y="4514532"/>
            <a:ext cx="1978403" cy="1978403"/>
          </a:xfrm>
          <a:prstGeom prst="ellipse">
            <a:avLst/>
          </a:prstGeom>
          <a:solidFill>
            <a:srgbClr val="F2F2F2"/>
          </a:solidFill>
          <a:ln w="127000">
            <a:solidFill>
              <a:srgbClr val="40D8FF"/>
            </a:solidFill>
          </a:ln>
        </p:spPr>
        <p:txBody>
          <a:bodyPr lIns="45719" rIns="45719" anchor="ctr"/>
          <a:lstStyle/>
          <a:p>
            <a:pPr algn="ctr">
              <a:defRPr>
                <a:solidFill>
                  <a:srgbClr val="FFFFFF"/>
                </a:solidFill>
              </a:defRPr>
            </a:pPr>
            <a:endParaRPr/>
          </a:p>
        </p:txBody>
      </p:sp>
      <p:sp>
        <p:nvSpPr>
          <p:cNvPr id="2406" name="円/楕円 11"/>
          <p:cNvSpPr/>
          <p:nvPr/>
        </p:nvSpPr>
        <p:spPr>
          <a:xfrm>
            <a:off x="8661659" y="6876763"/>
            <a:ext cx="2330115" cy="2330115"/>
          </a:xfrm>
          <a:prstGeom prst="ellipse">
            <a:avLst/>
          </a:prstGeom>
          <a:solidFill>
            <a:srgbClr val="F2F2F2"/>
          </a:solidFill>
          <a:ln w="127000">
            <a:solidFill>
              <a:schemeClr val="accent1"/>
            </a:solidFill>
          </a:ln>
        </p:spPr>
        <p:txBody>
          <a:bodyPr lIns="45719" rIns="45719" anchor="ctr"/>
          <a:lstStyle/>
          <a:p>
            <a:pPr algn="ctr">
              <a:defRPr>
                <a:solidFill>
                  <a:srgbClr val="FFFFFF"/>
                </a:solidFill>
              </a:defRPr>
            </a:pPr>
            <a:endParaRPr/>
          </a:p>
        </p:txBody>
      </p:sp>
      <p:sp>
        <p:nvSpPr>
          <p:cNvPr id="2407" name="幻燈片編號"/>
          <p:cNvSpPr txBox="1">
            <a:spLocks noGrp="1"/>
          </p:cNvSpPr>
          <p:nvPr>
            <p:ph type="sldNum" sz="quarter" idx="2"/>
          </p:nvPr>
        </p:nvSpPr>
        <p:spPr>
          <a:xfrm>
            <a:off x="17371930" y="9542273"/>
            <a:ext cx="626430" cy="645877"/>
          </a:xfrm>
          <a:prstGeom prst="rect">
            <a:avLst/>
          </a:prstGeom>
        </p:spPr>
        <p:txBody>
          <a:bodyPr lIns="81637" tIns="81637" rIns="81637" bIns="81637"/>
          <a:lstStyle>
            <a:lvl1pPr algn="l">
              <a:defRPr sz="3200">
                <a:solidFill>
                  <a:srgbClr val="A2A2A2"/>
                </a:solidFill>
                <a:latin typeface="Roboto Condensed Light"/>
                <a:ea typeface="Roboto Condensed Light"/>
                <a:cs typeface="Roboto Condensed Light"/>
                <a:sym typeface="Roboto Condensed Light"/>
              </a:defRPr>
            </a:lvl1pPr>
          </a:lstStyle>
          <a:p>
            <a:fld id="{86CB4B4D-7CA3-9044-876B-883B54F8677D}" type="slidenum">
              <a:t>‹#›</a:t>
            </a:fld>
            <a:endParaRPr/>
          </a:p>
        </p:txBody>
      </p:sp>
      <p:sp>
        <p:nvSpPr>
          <p:cNvPr id="2408" name="円弧 16"/>
          <p:cNvSpPr/>
          <p:nvPr/>
        </p:nvSpPr>
        <p:spPr>
          <a:xfrm rot="2700000">
            <a:off x="9920216" y="2928470"/>
            <a:ext cx="929613" cy="64931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9652" y="0"/>
                  <a:pt x="18278" y="8626"/>
                  <a:pt x="21600" y="21600"/>
                </a:cubicBezTo>
              </a:path>
            </a:pathLst>
          </a:custGeom>
          <a:ln w="12700">
            <a:solidFill>
              <a:schemeClr val="accent1"/>
            </a:solidFill>
            <a:prstDash val="dash"/>
          </a:ln>
        </p:spPr>
        <p:txBody>
          <a:bodyPr lIns="45719" rIns="45719" anchor="ctr"/>
          <a:lstStyle/>
          <a:p>
            <a:pPr algn="ctr"/>
            <a:endParaRPr/>
          </a:p>
        </p:txBody>
      </p:sp>
      <p:sp>
        <p:nvSpPr>
          <p:cNvPr id="2409" name="円弧 17"/>
          <p:cNvSpPr/>
          <p:nvPr/>
        </p:nvSpPr>
        <p:spPr>
          <a:xfrm rot="2700000">
            <a:off x="8166643" y="1119373"/>
            <a:ext cx="784093" cy="42031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8684" y="0"/>
                  <a:pt x="16792" y="8108"/>
                  <a:pt x="21600" y="21600"/>
                </a:cubicBezTo>
              </a:path>
            </a:pathLst>
          </a:custGeom>
          <a:ln w="12700">
            <a:solidFill>
              <a:schemeClr val="accent1"/>
            </a:solidFill>
            <a:prstDash val="dash"/>
          </a:ln>
        </p:spPr>
        <p:txBody>
          <a:bodyPr lIns="45719" rIns="45719" anchor="ctr"/>
          <a:lstStyle/>
          <a:p>
            <a:pPr algn="ctr"/>
            <a:endParaRPr/>
          </a:p>
        </p:txBody>
      </p:sp>
      <p:sp>
        <p:nvSpPr>
          <p:cNvPr id="2410" name="円弧 18"/>
          <p:cNvSpPr/>
          <p:nvPr/>
        </p:nvSpPr>
        <p:spPr>
          <a:xfrm rot="2700000">
            <a:off x="10431199" y="7391761"/>
            <a:ext cx="1151795" cy="61742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8684" y="0"/>
                  <a:pt x="16792" y="8108"/>
                  <a:pt x="21600" y="21600"/>
                </a:cubicBezTo>
              </a:path>
            </a:pathLst>
          </a:custGeom>
          <a:ln w="12700">
            <a:solidFill>
              <a:schemeClr val="accent1"/>
            </a:solidFill>
            <a:prstDash val="dash"/>
          </a:ln>
        </p:spPr>
        <p:txBody>
          <a:bodyPr lIns="45719" rIns="45719" anchor="ctr"/>
          <a:lstStyle/>
          <a:p>
            <a:pPr algn="ctr"/>
            <a:endParaRPr/>
          </a:p>
        </p:txBody>
      </p:sp>
      <p:sp>
        <p:nvSpPr>
          <p:cNvPr id="2411" name="円弧 19"/>
          <p:cNvSpPr/>
          <p:nvPr/>
        </p:nvSpPr>
        <p:spPr>
          <a:xfrm rot="2700000">
            <a:off x="7828903" y="4933645"/>
            <a:ext cx="993140" cy="53237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8684" y="0"/>
                  <a:pt x="16792" y="8108"/>
                  <a:pt x="21600" y="21600"/>
                </a:cubicBezTo>
              </a:path>
            </a:pathLst>
          </a:custGeom>
          <a:ln w="12700">
            <a:solidFill>
              <a:schemeClr val="accent1"/>
            </a:solidFill>
            <a:prstDash val="dash"/>
          </a:ln>
        </p:spPr>
        <p:txBody>
          <a:bodyPr lIns="45719" rIns="45719" anchor="ctr"/>
          <a:lstStyle/>
          <a:p>
            <a:pPr algn="ctr"/>
            <a:endParaRPr/>
          </a:p>
        </p:txBody>
      </p:sp>
      <p:sp>
        <p:nvSpPr>
          <p:cNvPr id="2412" name="直線コネクタ 21"/>
          <p:cNvSpPr/>
          <p:nvPr/>
        </p:nvSpPr>
        <p:spPr>
          <a:xfrm>
            <a:off x="8420752" y="869550"/>
            <a:ext cx="1613942" cy="1"/>
          </a:xfrm>
          <a:prstGeom prst="line">
            <a:avLst/>
          </a:prstGeom>
          <a:ln w="12700">
            <a:solidFill>
              <a:schemeClr val="accent1"/>
            </a:solidFill>
            <a:prstDash val="dash"/>
            <a:tailEnd type="oval"/>
          </a:ln>
        </p:spPr>
        <p:txBody>
          <a:bodyPr lIns="45719" rIns="45719"/>
          <a:lstStyle/>
          <a:p>
            <a:endParaRPr/>
          </a:p>
        </p:txBody>
      </p:sp>
      <p:sp>
        <p:nvSpPr>
          <p:cNvPr id="2413" name="直線コネクタ 22"/>
          <p:cNvSpPr/>
          <p:nvPr/>
        </p:nvSpPr>
        <p:spPr>
          <a:xfrm>
            <a:off x="10297469" y="2669750"/>
            <a:ext cx="834175" cy="1"/>
          </a:xfrm>
          <a:prstGeom prst="line">
            <a:avLst/>
          </a:prstGeom>
          <a:ln w="12700">
            <a:solidFill>
              <a:schemeClr val="accent1"/>
            </a:solidFill>
            <a:prstDash val="dash"/>
            <a:tailEnd type="oval"/>
          </a:ln>
        </p:spPr>
        <p:txBody>
          <a:bodyPr lIns="45719" rIns="45719"/>
          <a:lstStyle/>
          <a:p>
            <a:endParaRPr/>
          </a:p>
        </p:txBody>
      </p:sp>
      <p:sp>
        <p:nvSpPr>
          <p:cNvPr id="2414" name="直線コネクタ 23"/>
          <p:cNvSpPr/>
          <p:nvPr/>
        </p:nvSpPr>
        <p:spPr>
          <a:xfrm>
            <a:off x="8185584" y="4649970"/>
            <a:ext cx="2525798" cy="1"/>
          </a:xfrm>
          <a:prstGeom prst="line">
            <a:avLst/>
          </a:prstGeom>
          <a:ln w="12700">
            <a:solidFill>
              <a:schemeClr val="accent1"/>
            </a:solidFill>
            <a:prstDash val="dash"/>
            <a:tailEnd type="oval"/>
          </a:ln>
        </p:spPr>
        <p:txBody>
          <a:bodyPr lIns="45719" rIns="45719"/>
          <a:lstStyle/>
          <a:p>
            <a:endParaRPr/>
          </a:p>
        </p:txBody>
      </p:sp>
      <p:sp>
        <p:nvSpPr>
          <p:cNvPr id="2415" name="直線コネクタ 24"/>
          <p:cNvSpPr/>
          <p:nvPr/>
        </p:nvSpPr>
        <p:spPr>
          <a:xfrm>
            <a:off x="10851022" y="7035235"/>
            <a:ext cx="466203" cy="1"/>
          </a:xfrm>
          <a:prstGeom prst="line">
            <a:avLst/>
          </a:prstGeom>
          <a:ln w="12700">
            <a:solidFill>
              <a:schemeClr val="accent1"/>
            </a:solidFill>
            <a:prstDash val="dash"/>
            <a:tailEnd type="oval"/>
          </a:ln>
        </p:spPr>
        <p:txBody>
          <a:bodyPr lIns="45719" rIns="45719"/>
          <a:lstStyle/>
          <a:p>
            <a:endParaRPr/>
          </a:p>
        </p:txBody>
      </p:sp>
      <p:sp>
        <p:nvSpPr>
          <p:cNvPr id="2416" name="內文層級一…"/>
          <p:cNvSpPr txBox="1">
            <a:spLocks noGrp="1"/>
          </p:cNvSpPr>
          <p:nvPr>
            <p:ph type="body" sz="quarter" idx="1"/>
          </p:nvPr>
        </p:nvSpPr>
        <p:spPr>
          <a:xfrm>
            <a:off x="10088311" y="327965"/>
            <a:ext cx="6120681" cy="848976"/>
          </a:xfrm>
          <a:prstGeom prst="rect">
            <a:avLst/>
          </a:prstGeom>
        </p:spPr>
        <p:txBody>
          <a:bodyPr lIns="81637" tIns="81637" rIns="81637" bIns="81637" anchor="b"/>
          <a:lstStyle>
            <a:lvl1pPr>
              <a:spcBef>
                <a:spcPts val="0"/>
              </a:spcBef>
              <a:defRPr sz="3200" spc="300">
                <a:solidFill>
                  <a:schemeClr val="accent1"/>
                </a:solidFill>
                <a:latin typeface="Roboto Condensed Light"/>
                <a:ea typeface="Roboto Condensed Light"/>
                <a:cs typeface="Roboto Condensed Light"/>
                <a:sym typeface="Roboto Condensed Light"/>
              </a:defRPr>
            </a:lvl1pPr>
            <a:lvl2pPr marL="1399502" indent="-583125">
              <a:spcBef>
                <a:spcPts val="0"/>
              </a:spcBef>
              <a:defRPr sz="3200" spc="300">
                <a:solidFill>
                  <a:schemeClr val="accent1"/>
                </a:solidFill>
                <a:latin typeface="Roboto Condensed Light"/>
                <a:ea typeface="Roboto Condensed Light"/>
                <a:cs typeface="Roboto Condensed Light"/>
                <a:sym typeface="Roboto Condensed Light"/>
              </a:defRPr>
            </a:lvl2pPr>
            <a:lvl3pPr marL="2099253" indent="-466500">
              <a:spcBef>
                <a:spcPts val="0"/>
              </a:spcBef>
              <a:defRPr sz="3200" spc="300">
                <a:solidFill>
                  <a:schemeClr val="accent1"/>
                </a:solidFill>
                <a:latin typeface="Roboto Condensed Light"/>
                <a:ea typeface="Roboto Condensed Light"/>
                <a:cs typeface="Roboto Condensed Light"/>
                <a:sym typeface="Roboto Condensed Light"/>
              </a:defRPr>
            </a:lvl3pPr>
            <a:lvl4pPr marL="2915629" indent="-466500">
              <a:spcBef>
                <a:spcPts val="0"/>
              </a:spcBef>
              <a:defRPr sz="3200" spc="300">
                <a:solidFill>
                  <a:schemeClr val="accent1"/>
                </a:solidFill>
                <a:latin typeface="Roboto Condensed Light"/>
                <a:ea typeface="Roboto Condensed Light"/>
                <a:cs typeface="Roboto Condensed Light"/>
                <a:sym typeface="Roboto Condensed Light"/>
              </a:defRPr>
            </a:lvl4pPr>
            <a:lvl5pPr marL="3732005" indent="-466500">
              <a:spcBef>
                <a:spcPts val="0"/>
              </a:spcBef>
              <a:defRPr sz="3200" spc="300">
                <a:solidFill>
                  <a:schemeClr val="accent1"/>
                </a:solidFill>
                <a:latin typeface="Roboto Condensed Light"/>
                <a:ea typeface="Roboto Condensed Light"/>
                <a:cs typeface="Roboto Condensed Light"/>
                <a:sym typeface="Roboto Condensed Light"/>
              </a:defRPr>
            </a:lvl5pPr>
          </a:lstStyle>
          <a:p>
            <a:r>
              <a:t>內文層級一</a:t>
            </a:r>
          </a:p>
          <a:p>
            <a:pPr lvl="1"/>
            <a:r>
              <a:t>內文層級二</a:t>
            </a:r>
          </a:p>
          <a:p>
            <a:pPr lvl="2"/>
            <a:r>
              <a:t>內文層級三</a:t>
            </a:r>
          </a:p>
          <a:p>
            <a:pPr lvl="3"/>
            <a:r>
              <a:t>內文層級四</a:t>
            </a:r>
          </a:p>
          <a:p>
            <a:pPr lvl="4"/>
            <a:r>
              <a:t>內文層級五</a:t>
            </a:r>
          </a:p>
        </p:txBody>
      </p:sp>
      <p:sp>
        <p:nvSpPr>
          <p:cNvPr id="2417" name="テキスト プレースホルダー 11"/>
          <p:cNvSpPr>
            <a:spLocks noGrp="1"/>
          </p:cNvSpPr>
          <p:nvPr>
            <p:ph type="body" sz="quarter" idx="13"/>
          </p:nvPr>
        </p:nvSpPr>
        <p:spPr>
          <a:xfrm>
            <a:off x="10088311" y="1048045"/>
            <a:ext cx="6165686" cy="1035117"/>
          </a:xfrm>
          <a:prstGeom prst="rect">
            <a:avLst/>
          </a:prstGeom>
        </p:spPr>
        <p:txBody>
          <a:bodyPr lIns="81637" tIns="81637" rIns="81637" bIns="81637"/>
          <a:lstStyle/>
          <a:p>
            <a:pPr>
              <a:lnSpc>
                <a:spcPct val="120000"/>
              </a:lnSpc>
              <a:spcBef>
                <a:spcPts val="400"/>
              </a:spcBef>
              <a:defRPr sz="1800"/>
            </a:pPr>
            <a:endParaRPr/>
          </a:p>
        </p:txBody>
      </p:sp>
      <p:sp>
        <p:nvSpPr>
          <p:cNvPr id="2418" name="テキスト プレースホルダー 11"/>
          <p:cNvSpPr>
            <a:spLocks noGrp="1"/>
          </p:cNvSpPr>
          <p:nvPr>
            <p:ph type="body" sz="quarter" idx="14"/>
          </p:nvPr>
        </p:nvSpPr>
        <p:spPr>
          <a:xfrm>
            <a:off x="586568" y="5418561"/>
            <a:ext cx="6030672" cy="2213145"/>
          </a:xfrm>
          <a:prstGeom prst="rect">
            <a:avLst/>
          </a:prstGeom>
        </p:spPr>
        <p:txBody>
          <a:bodyPr lIns="81637" tIns="81637" rIns="81637" bIns="81637" anchor="b"/>
          <a:lstStyle/>
          <a:p>
            <a:pPr>
              <a:spcBef>
                <a:spcPts val="0"/>
              </a:spcBef>
              <a:defRPr sz="5400" spc="600">
                <a:solidFill>
                  <a:schemeClr val="accent1"/>
                </a:solidFill>
                <a:latin typeface="Roboto Condensed Light"/>
                <a:ea typeface="Roboto Condensed Light"/>
                <a:cs typeface="Roboto Condensed Light"/>
                <a:sym typeface="Roboto Condensed Light"/>
              </a:defRPr>
            </a:pPr>
            <a:endParaRPr/>
          </a:p>
        </p:txBody>
      </p:sp>
      <p:sp>
        <p:nvSpPr>
          <p:cNvPr id="2419" name="テキスト プレースホルダー 11"/>
          <p:cNvSpPr>
            <a:spLocks noGrp="1"/>
          </p:cNvSpPr>
          <p:nvPr>
            <p:ph type="body" sz="quarter" idx="15"/>
          </p:nvPr>
        </p:nvSpPr>
        <p:spPr>
          <a:xfrm>
            <a:off x="620582" y="7676464"/>
            <a:ext cx="7397500" cy="1967536"/>
          </a:xfrm>
          <a:prstGeom prst="rect">
            <a:avLst/>
          </a:prstGeom>
        </p:spPr>
        <p:txBody>
          <a:bodyPr lIns="81637" tIns="81637" rIns="81637" bIns="81637"/>
          <a:lstStyle/>
          <a:p>
            <a:pPr>
              <a:lnSpc>
                <a:spcPct val="120000"/>
              </a:lnSpc>
            </a:pPr>
            <a:endParaRPr/>
          </a:p>
        </p:txBody>
      </p:sp>
      <p:sp>
        <p:nvSpPr>
          <p:cNvPr id="2420" name="テキスト プレースホルダー 11"/>
          <p:cNvSpPr>
            <a:spLocks noGrp="1"/>
          </p:cNvSpPr>
          <p:nvPr>
            <p:ph type="body" sz="quarter" idx="16"/>
          </p:nvPr>
        </p:nvSpPr>
        <p:spPr>
          <a:xfrm>
            <a:off x="11168430" y="2128165"/>
            <a:ext cx="6120681" cy="848976"/>
          </a:xfrm>
          <a:prstGeom prst="rect">
            <a:avLst/>
          </a:prstGeom>
        </p:spPr>
        <p:txBody>
          <a:bodyPr lIns="81637" tIns="81637" rIns="81637" bIns="81637" anchor="b"/>
          <a:lstStyle/>
          <a:p>
            <a:pPr>
              <a:spcBef>
                <a:spcPts val="0"/>
              </a:spcBef>
              <a:defRPr sz="3200" spc="300">
                <a:solidFill>
                  <a:schemeClr val="accent1"/>
                </a:solidFill>
                <a:latin typeface="Roboto Condensed Light"/>
                <a:ea typeface="Roboto Condensed Light"/>
                <a:cs typeface="Roboto Condensed Light"/>
                <a:sym typeface="Roboto Condensed Light"/>
              </a:defRPr>
            </a:pPr>
            <a:endParaRPr/>
          </a:p>
        </p:txBody>
      </p:sp>
      <p:sp>
        <p:nvSpPr>
          <p:cNvPr id="2421" name="テキスト プレースホルダー 11"/>
          <p:cNvSpPr>
            <a:spLocks noGrp="1"/>
          </p:cNvSpPr>
          <p:nvPr>
            <p:ph type="body" sz="quarter" idx="17"/>
          </p:nvPr>
        </p:nvSpPr>
        <p:spPr>
          <a:xfrm>
            <a:off x="11168430" y="2848244"/>
            <a:ext cx="6120681" cy="1035117"/>
          </a:xfrm>
          <a:prstGeom prst="rect">
            <a:avLst/>
          </a:prstGeom>
        </p:spPr>
        <p:txBody>
          <a:bodyPr lIns="81637" tIns="81637" rIns="81637" bIns="81637"/>
          <a:lstStyle/>
          <a:p>
            <a:pPr>
              <a:lnSpc>
                <a:spcPct val="120000"/>
              </a:lnSpc>
              <a:spcBef>
                <a:spcPts val="400"/>
              </a:spcBef>
              <a:defRPr sz="1800"/>
            </a:pPr>
            <a:endParaRPr/>
          </a:p>
        </p:txBody>
      </p:sp>
      <p:sp>
        <p:nvSpPr>
          <p:cNvPr id="2422" name="テキスト プレースホルダー 11"/>
          <p:cNvSpPr>
            <a:spLocks noGrp="1"/>
          </p:cNvSpPr>
          <p:nvPr>
            <p:ph type="body" sz="quarter" idx="18"/>
          </p:nvPr>
        </p:nvSpPr>
        <p:spPr>
          <a:xfrm>
            <a:off x="10763385" y="4108384"/>
            <a:ext cx="6120681" cy="848976"/>
          </a:xfrm>
          <a:prstGeom prst="rect">
            <a:avLst/>
          </a:prstGeom>
        </p:spPr>
        <p:txBody>
          <a:bodyPr lIns="81637" tIns="81637" rIns="81637" bIns="81637" anchor="b"/>
          <a:lstStyle/>
          <a:p>
            <a:pPr>
              <a:spcBef>
                <a:spcPts val="0"/>
              </a:spcBef>
              <a:defRPr sz="3200" spc="300">
                <a:solidFill>
                  <a:schemeClr val="accent1"/>
                </a:solidFill>
                <a:latin typeface="Roboto Condensed Light"/>
                <a:ea typeface="Roboto Condensed Light"/>
                <a:cs typeface="Roboto Condensed Light"/>
                <a:sym typeface="Roboto Condensed Light"/>
              </a:defRPr>
            </a:pPr>
            <a:endParaRPr/>
          </a:p>
        </p:txBody>
      </p:sp>
      <p:sp>
        <p:nvSpPr>
          <p:cNvPr id="2423" name="テキスト プレースホルダー 11"/>
          <p:cNvSpPr>
            <a:spLocks noGrp="1"/>
          </p:cNvSpPr>
          <p:nvPr>
            <p:ph type="body" sz="quarter" idx="19"/>
          </p:nvPr>
        </p:nvSpPr>
        <p:spPr>
          <a:xfrm>
            <a:off x="10763385" y="4828464"/>
            <a:ext cx="6120681" cy="1035117"/>
          </a:xfrm>
          <a:prstGeom prst="rect">
            <a:avLst/>
          </a:prstGeom>
        </p:spPr>
        <p:txBody>
          <a:bodyPr lIns="81637" tIns="81637" rIns="81637" bIns="81637"/>
          <a:lstStyle/>
          <a:p>
            <a:pPr>
              <a:lnSpc>
                <a:spcPct val="120000"/>
              </a:lnSpc>
              <a:spcBef>
                <a:spcPts val="400"/>
              </a:spcBef>
              <a:defRPr sz="1800"/>
            </a:pPr>
            <a:endParaRPr/>
          </a:p>
        </p:txBody>
      </p:sp>
      <p:sp>
        <p:nvSpPr>
          <p:cNvPr id="2424" name="テキスト プレースホルダー 11"/>
          <p:cNvSpPr>
            <a:spLocks noGrp="1"/>
          </p:cNvSpPr>
          <p:nvPr>
            <p:ph type="body" sz="quarter" idx="20"/>
          </p:nvPr>
        </p:nvSpPr>
        <p:spPr>
          <a:xfrm>
            <a:off x="11438460" y="6493650"/>
            <a:ext cx="6120682" cy="848976"/>
          </a:xfrm>
          <a:prstGeom prst="rect">
            <a:avLst/>
          </a:prstGeom>
        </p:spPr>
        <p:txBody>
          <a:bodyPr lIns="81637" tIns="81637" rIns="81637" bIns="81637" anchor="b"/>
          <a:lstStyle/>
          <a:p>
            <a:pPr>
              <a:spcBef>
                <a:spcPts val="0"/>
              </a:spcBef>
              <a:defRPr sz="3200" spc="300">
                <a:solidFill>
                  <a:schemeClr val="accent1"/>
                </a:solidFill>
                <a:latin typeface="Roboto Condensed Light"/>
                <a:ea typeface="Roboto Condensed Light"/>
                <a:cs typeface="Roboto Condensed Light"/>
                <a:sym typeface="Roboto Condensed Light"/>
              </a:defRPr>
            </a:pPr>
            <a:endParaRPr/>
          </a:p>
        </p:txBody>
      </p:sp>
      <p:sp>
        <p:nvSpPr>
          <p:cNvPr id="2425" name="テキスト プレースホルダー 11"/>
          <p:cNvSpPr>
            <a:spLocks noGrp="1"/>
          </p:cNvSpPr>
          <p:nvPr>
            <p:ph type="body" sz="quarter" idx="21"/>
          </p:nvPr>
        </p:nvSpPr>
        <p:spPr>
          <a:xfrm>
            <a:off x="11438460" y="7213730"/>
            <a:ext cx="6120682" cy="1035117"/>
          </a:xfrm>
          <a:prstGeom prst="rect">
            <a:avLst/>
          </a:prstGeom>
        </p:spPr>
        <p:txBody>
          <a:bodyPr lIns="81637" tIns="81637" rIns="81637" bIns="81637"/>
          <a:lstStyle/>
          <a:p>
            <a:pPr>
              <a:lnSpc>
                <a:spcPct val="120000"/>
              </a:lnSpc>
              <a:spcBef>
                <a:spcPts val="400"/>
              </a:spcBef>
              <a:defRPr sz="1800"/>
            </a:pPr>
            <a:endParaRPr/>
          </a:p>
        </p:txBody>
      </p:sp>
      <p:sp>
        <p:nvSpPr>
          <p:cNvPr id="2426" name="図プレースホルダー 7"/>
          <p:cNvSpPr>
            <a:spLocks noGrp="1"/>
          </p:cNvSpPr>
          <p:nvPr>
            <p:ph type="pic" sz="quarter" idx="22"/>
          </p:nvPr>
        </p:nvSpPr>
        <p:spPr>
          <a:xfrm>
            <a:off x="7395177" y="1183059"/>
            <a:ext cx="712915" cy="712915"/>
          </a:xfrm>
          <a:prstGeom prst="rect">
            <a:avLst/>
          </a:prstGeom>
        </p:spPr>
        <p:txBody>
          <a:bodyPr lIns="91439" rIns="91439">
            <a:noAutofit/>
          </a:bodyPr>
          <a:lstStyle/>
          <a:p>
            <a:endParaRPr/>
          </a:p>
        </p:txBody>
      </p:sp>
      <p:sp>
        <p:nvSpPr>
          <p:cNvPr id="2427" name="図プレースホルダー 7"/>
          <p:cNvSpPr>
            <a:spLocks noGrp="1"/>
          </p:cNvSpPr>
          <p:nvPr>
            <p:ph type="pic" sz="quarter" idx="23"/>
          </p:nvPr>
        </p:nvSpPr>
        <p:spPr>
          <a:xfrm>
            <a:off x="9089200" y="2978484"/>
            <a:ext cx="833045" cy="833045"/>
          </a:xfrm>
          <a:prstGeom prst="rect">
            <a:avLst/>
          </a:prstGeom>
        </p:spPr>
        <p:txBody>
          <a:bodyPr lIns="91439" rIns="91439">
            <a:noAutofit/>
          </a:bodyPr>
          <a:lstStyle/>
          <a:p>
            <a:endParaRPr/>
          </a:p>
        </p:txBody>
      </p:sp>
      <p:sp>
        <p:nvSpPr>
          <p:cNvPr id="2428" name="図プレースホルダー 7"/>
          <p:cNvSpPr>
            <a:spLocks noGrp="1"/>
          </p:cNvSpPr>
          <p:nvPr>
            <p:ph type="pic" sz="quarter" idx="24"/>
          </p:nvPr>
        </p:nvSpPr>
        <p:spPr>
          <a:xfrm>
            <a:off x="6783267" y="4988805"/>
            <a:ext cx="1009790" cy="1009790"/>
          </a:xfrm>
          <a:prstGeom prst="rect">
            <a:avLst/>
          </a:prstGeom>
        </p:spPr>
        <p:txBody>
          <a:bodyPr lIns="91439" rIns="91439">
            <a:noAutofit/>
          </a:bodyPr>
          <a:lstStyle/>
          <a:p>
            <a:endParaRPr/>
          </a:p>
        </p:txBody>
      </p:sp>
      <p:sp>
        <p:nvSpPr>
          <p:cNvPr id="2429" name="図プレースホルダー 7"/>
          <p:cNvSpPr>
            <a:spLocks noGrp="1"/>
          </p:cNvSpPr>
          <p:nvPr>
            <p:ph type="pic" sz="quarter" idx="25"/>
          </p:nvPr>
        </p:nvSpPr>
        <p:spPr>
          <a:xfrm>
            <a:off x="9188211" y="7438755"/>
            <a:ext cx="1222869" cy="1222869"/>
          </a:xfrm>
          <a:prstGeom prst="rect">
            <a:avLst/>
          </a:prstGeom>
        </p:spPr>
        <p:txBody>
          <a:bodyPr lIns="91439" rIns="91439">
            <a:noAutofit/>
          </a:bodyPr>
          <a:lstStyle/>
          <a:p>
            <a:endParaRPr/>
          </a:p>
        </p:txBody>
      </p:sp>
    </p:spTree>
  </p:cSld>
  <p:clrMapOvr>
    <a:masterClrMapping/>
  </p:clrMapOvr>
  <p:transition spd="med"/>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type="tx">
  <p:cSld name="5 Step">
    <p:spTree>
      <p:nvGrpSpPr>
        <p:cNvPr id="1" name=""/>
        <p:cNvGrpSpPr/>
        <p:nvPr/>
      </p:nvGrpSpPr>
      <p:grpSpPr>
        <a:xfrm>
          <a:off x="0" y="0"/>
          <a:ext cx="0" cy="0"/>
          <a:chOff x="0" y="0"/>
          <a:chExt cx="0" cy="0"/>
        </a:xfrm>
      </p:grpSpPr>
      <p:sp>
        <p:nvSpPr>
          <p:cNvPr id="2436" name="直角三角形 7"/>
          <p:cNvSpPr/>
          <p:nvPr/>
        </p:nvSpPr>
        <p:spPr>
          <a:xfrm rot="10800000">
            <a:off x="16421955" y="-1370"/>
            <a:ext cx="1864459" cy="2350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2437" name="直角三角形 9"/>
          <p:cNvSpPr/>
          <p:nvPr/>
        </p:nvSpPr>
        <p:spPr>
          <a:xfrm rot="10800000">
            <a:off x="14212397" y="-1371"/>
            <a:ext cx="4095456" cy="1949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2438" name="直線コネクタ 67"/>
          <p:cNvSpPr/>
          <p:nvPr/>
        </p:nvSpPr>
        <p:spPr>
          <a:xfrm>
            <a:off x="-135016" y="1003042"/>
            <a:ext cx="18594259" cy="7661473"/>
          </a:xfrm>
          <a:prstGeom prst="line">
            <a:avLst/>
          </a:prstGeom>
          <a:ln w="76200">
            <a:solidFill>
              <a:srgbClr val="BFF2FF"/>
            </a:solidFill>
          </a:ln>
        </p:spPr>
        <p:txBody>
          <a:bodyPr lIns="45719" rIns="45719"/>
          <a:lstStyle/>
          <a:p>
            <a:endParaRPr/>
          </a:p>
        </p:txBody>
      </p:sp>
      <p:sp>
        <p:nvSpPr>
          <p:cNvPr id="2439" name="円/楕円 6"/>
          <p:cNvSpPr/>
          <p:nvPr/>
        </p:nvSpPr>
        <p:spPr>
          <a:xfrm>
            <a:off x="3876495" y="1825616"/>
            <a:ext cx="3002851" cy="3002851"/>
          </a:xfrm>
          <a:prstGeom prst="ellipse">
            <a:avLst/>
          </a:prstGeom>
          <a:solidFill>
            <a:srgbClr val="FFFFFF"/>
          </a:solidFill>
          <a:ln w="57150">
            <a:solidFill>
              <a:srgbClr val="7FE5FF"/>
            </a:solidFill>
          </a:ln>
        </p:spPr>
        <p:txBody>
          <a:bodyPr lIns="45719" rIns="45719" anchor="ctr"/>
          <a:lstStyle/>
          <a:p>
            <a:pPr algn="ctr">
              <a:defRPr>
                <a:solidFill>
                  <a:srgbClr val="FFFFFF"/>
                </a:solidFill>
              </a:defRPr>
            </a:pPr>
            <a:endParaRPr/>
          </a:p>
        </p:txBody>
      </p:sp>
      <p:sp>
        <p:nvSpPr>
          <p:cNvPr id="2440" name="幻燈片編號"/>
          <p:cNvSpPr txBox="1">
            <a:spLocks noGrp="1"/>
          </p:cNvSpPr>
          <p:nvPr>
            <p:ph type="sldNum" sz="quarter" idx="2"/>
          </p:nvPr>
        </p:nvSpPr>
        <p:spPr>
          <a:xfrm>
            <a:off x="17371930" y="9542273"/>
            <a:ext cx="626430" cy="645877"/>
          </a:xfrm>
          <a:prstGeom prst="rect">
            <a:avLst/>
          </a:prstGeom>
        </p:spPr>
        <p:txBody>
          <a:bodyPr lIns="81637" tIns="81637" rIns="81637" bIns="81637"/>
          <a:lstStyle>
            <a:lvl1pPr algn="l">
              <a:defRPr sz="3200">
                <a:solidFill>
                  <a:srgbClr val="A2A2A2"/>
                </a:solidFill>
                <a:latin typeface="Roboto Condensed Light"/>
                <a:ea typeface="Roboto Condensed Light"/>
                <a:cs typeface="Roboto Condensed Light"/>
                <a:sym typeface="Roboto Condensed Light"/>
              </a:defRPr>
            </a:lvl1pPr>
          </a:lstStyle>
          <a:p>
            <a:fld id="{86CB4B4D-7CA3-9044-876B-883B54F8677D}" type="slidenum">
              <a:t>‹#›</a:t>
            </a:fld>
            <a:endParaRPr/>
          </a:p>
        </p:txBody>
      </p:sp>
      <p:sp>
        <p:nvSpPr>
          <p:cNvPr id="2441" name="円/楕円 63"/>
          <p:cNvSpPr/>
          <p:nvPr/>
        </p:nvSpPr>
        <p:spPr>
          <a:xfrm>
            <a:off x="443628" y="417975"/>
            <a:ext cx="3002852" cy="3002851"/>
          </a:xfrm>
          <a:prstGeom prst="ellipse">
            <a:avLst/>
          </a:prstGeom>
          <a:solidFill>
            <a:srgbClr val="FFFFFF"/>
          </a:solidFill>
          <a:ln w="57150">
            <a:solidFill>
              <a:srgbClr val="7FE5FF"/>
            </a:solidFill>
          </a:ln>
        </p:spPr>
        <p:txBody>
          <a:bodyPr lIns="45719" rIns="45719" anchor="ctr"/>
          <a:lstStyle/>
          <a:p>
            <a:pPr algn="ctr">
              <a:defRPr>
                <a:solidFill>
                  <a:srgbClr val="FFFFFF"/>
                </a:solidFill>
              </a:defRPr>
            </a:pPr>
            <a:endParaRPr/>
          </a:p>
        </p:txBody>
      </p:sp>
      <p:sp>
        <p:nvSpPr>
          <p:cNvPr id="2442" name="円/楕円 62"/>
          <p:cNvSpPr/>
          <p:nvPr/>
        </p:nvSpPr>
        <p:spPr>
          <a:xfrm>
            <a:off x="3041431" y="749270"/>
            <a:ext cx="990112" cy="990111"/>
          </a:xfrm>
          <a:prstGeom prst="ellipse">
            <a:avLst/>
          </a:prstGeom>
          <a:solidFill>
            <a:schemeClr val="accent1"/>
          </a:solidFill>
          <a:ln w="76200">
            <a:solidFill>
              <a:srgbClr val="FFFFFF"/>
            </a:solidFill>
          </a:ln>
        </p:spPr>
        <p:txBody>
          <a:bodyPr lIns="45719" rIns="45719" anchor="ctr"/>
          <a:lstStyle/>
          <a:p>
            <a:pPr algn="ctr">
              <a:defRPr>
                <a:solidFill>
                  <a:srgbClr val="FFFFFF"/>
                </a:solidFill>
              </a:defRPr>
            </a:pPr>
            <a:endParaRPr/>
          </a:p>
        </p:txBody>
      </p:sp>
      <p:sp>
        <p:nvSpPr>
          <p:cNvPr id="2443" name="円/楕円 68"/>
          <p:cNvSpPr/>
          <p:nvPr/>
        </p:nvSpPr>
        <p:spPr>
          <a:xfrm>
            <a:off x="7341879" y="3253290"/>
            <a:ext cx="3002851" cy="3002851"/>
          </a:xfrm>
          <a:prstGeom prst="ellipse">
            <a:avLst/>
          </a:prstGeom>
          <a:solidFill>
            <a:srgbClr val="FFFFFF"/>
          </a:solidFill>
          <a:ln w="57150">
            <a:solidFill>
              <a:srgbClr val="7FE5FF"/>
            </a:solidFill>
          </a:ln>
        </p:spPr>
        <p:txBody>
          <a:bodyPr lIns="45719" rIns="45719" anchor="ctr"/>
          <a:lstStyle/>
          <a:p>
            <a:pPr algn="ctr">
              <a:defRPr>
                <a:solidFill>
                  <a:srgbClr val="FFFFFF"/>
                </a:solidFill>
              </a:defRPr>
            </a:pPr>
            <a:endParaRPr/>
          </a:p>
        </p:txBody>
      </p:sp>
      <p:sp>
        <p:nvSpPr>
          <p:cNvPr id="2444" name="円/楕円 69"/>
          <p:cNvSpPr/>
          <p:nvPr/>
        </p:nvSpPr>
        <p:spPr>
          <a:xfrm>
            <a:off x="10839784" y="4705936"/>
            <a:ext cx="3002851" cy="3002851"/>
          </a:xfrm>
          <a:prstGeom prst="ellipse">
            <a:avLst/>
          </a:prstGeom>
          <a:solidFill>
            <a:srgbClr val="FFFFFF"/>
          </a:solidFill>
          <a:ln w="57150">
            <a:solidFill>
              <a:srgbClr val="7FE5FF"/>
            </a:solidFill>
          </a:ln>
        </p:spPr>
        <p:txBody>
          <a:bodyPr lIns="45719" rIns="45719" anchor="ctr"/>
          <a:lstStyle/>
          <a:p>
            <a:pPr algn="ctr">
              <a:defRPr>
                <a:solidFill>
                  <a:srgbClr val="FFFFFF"/>
                </a:solidFill>
              </a:defRPr>
            </a:pPr>
            <a:endParaRPr/>
          </a:p>
        </p:txBody>
      </p:sp>
      <p:sp>
        <p:nvSpPr>
          <p:cNvPr id="2445" name="円/楕円 70"/>
          <p:cNvSpPr/>
          <p:nvPr/>
        </p:nvSpPr>
        <p:spPr>
          <a:xfrm>
            <a:off x="14376271" y="6088605"/>
            <a:ext cx="3002851" cy="3002851"/>
          </a:xfrm>
          <a:prstGeom prst="ellipse">
            <a:avLst/>
          </a:prstGeom>
          <a:solidFill>
            <a:srgbClr val="FFFFFF"/>
          </a:solidFill>
          <a:ln w="57150">
            <a:solidFill>
              <a:srgbClr val="7FE5FF"/>
            </a:solidFill>
          </a:ln>
        </p:spPr>
        <p:txBody>
          <a:bodyPr lIns="45719" rIns="45719" anchor="ctr"/>
          <a:lstStyle/>
          <a:p>
            <a:pPr algn="ctr">
              <a:defRPr>
                <a:solidFill>
                  <a:srgbClr val="FFFFFF"/>
                </a:solidFill>
              </a:defRPr>
            </a:pPr>
            <a:endParaRPr/>
          </a:p>
        </p:txBody>
      </p:sp>
      <p:sp>
        <p:nvSpPr>
          <p:cNvPr id="2446" name="円/楕円 71"/>
          <p:cNvSpPr/>
          <p:nvPr/>
        </p:nvSpPr>
        <p:spPr>
          <a:xfrm>
            <a:off x="6487910" y="2173171"/>
            <a:ext cx="990111" cy="990111"/>
          </a:xfrm>
          <a:prstGeom prst="ellipse">
            <a:avLst/>
          </a:prstGeom>
          <a:solidFill>
            <a:schemeClr val="accent1"/>
          </a:solidFill>
          <a:ln w="76200">
            <a:solidFill>
              <a:srgbClr val="FFFFFF"/>
            </a:solidFill>
          </a:ln>
        </p:spPr>
        <p:txBody>
          <a:bodyPr lIns="45719" rIns="45719" anchor="ctr"/>
          <a:lstStyle/>
          <a:p>
            <a:pPr algn="ctr">
              <a:defRPr>
                <a:solidFill>
                  <a:srgbClr val="FFFFFF"/>
                </a:solidFill>
              </a:defRPr>
            </a:pPr>
            <a:endParaRPr/>
          </a:p>
        </p:txBody>
      </p:sp>
      <p:sp>
        <p:nvSpPr>
          <p:cNvPr id="2447" name="円/楕円 72"/>
          <p:cNvSpPr/>
          <p:nvPr/>
        </p:nvSpPr>
        <p:spPr>
          <a:xfrm>
            <a:off x="9953294" y="3613330"/>
            <a:ext cx="990111" cy="990112"/>
          </a:xfrm>
          <a:prstGeom prst="ellipse">
            <a:avLst/>
          </a:prstGeom>
          <a:solidFill>
            <a:schemeClr val="accent1"/>
          </a:solidFill>
          <a:ln w="76200">
            <a:solidFill>
              <a:srgbClr val="FFFFFF"/>
            </a:solidFill>
          </a:ln>
        </p:spPr>
        <p:txBody>
          <a:bodyPr lIns="45719" rIns="45719" anchor="ctr"/>
          <a:lstStyle/>
          <a:p>
            <a:pPr algn="ctr">
              <a:defRPr>
                <a:solidFill>
                  <a:srgbClr val="FFFFFF"/>
                </a:solidFill>
              </a:defRPr>
            </a:pPr>
            <a:endParaRPr/>
          </a:p>
        </p:txBody>
      </p:sp>
      <p:sp>
        <p:nvSpPr>
          <p:cNvPr id="2448" name="円/楕円 73"/>
          <p:cNvSpPr/>
          <p:nvPr/>
        </p:nvSpPr>
        <p:spPr>
          <a:xfrm>
            <a:off x="13463686" y="5098494"/>
            <a:ext cx="990111" cy="990112"/>
          </a:xfrm>
          <a:prstGeom prst="ellipse">
            <a:avLst/>
          </a:prstGeom>
          <a:solidFill>
            <a:schemeClr val="accent1"/>
          </a:solidFill>
          <a:ln w="76200">
            <a:solidFill>
              <a:srgbClr val="FFFFFF"/>
            </a:solidFill>
          </a:ln>
        </p:spPr>
        <p:txBody>
          <a:bodyPr lIns="45719" rIns="45719" anchor="ctr"/>
          <a:lstStyle/>
          <a:p>
            <a:pPr algn="ctr">
              <a:defRPr>
                <a:solidFill>
                  <a:srgbClr val="FFFFFF"/>
                </a:solidFill>
              </a:defRPr>
            </a:pPr>
            <a:endParaRPr/>
          </a:p>
        </p:txBody>
      </p:sp>
      <p:sp>
        <p:nvSpPr>
          <p:cNvPr id="2449" name="円/楕円 74"/>
          <p:cNvSpPr/>
          <p:nvPr/>
        </p:nvSpPr>
        <p:spPr>
          <a:xfrm>
            <a:off x="16974075" y="6493650"/>
            <a:ext cx="990111" cy="990111"/>
          </a:xfrm>
          <a:prstGeom prst="ellipse">
            <a:avLst/>
          </a:prstGeom>
          <a:solidFill>
            <a:schemeClr val="accent1"/>
          </a:solidFill>
          <a:ln w="76200">
            <a:solidFill>
              <a:srgbClr val="FFFFFF"/>
            </a:solidFill>
          </a:ln>
        </p:spPr>
        <p:txBody>
          <a:bodyPr lIns="45719" rIns="45719" anchor="ctr"/>
          <a:lstStyle/>
          <a:p>
            <a:pPr algn="ctr">
              <a:defRPr>
                <a:solidFill>
                  <a:srgbClr val="FFFFFF"/>
                </a:solidFill>
              </a:defRPr>
            </a:pPr>
            <a:endParaRPr/>
          </a:p>
        </p:txBody>
      </p:sp>
      <p:sp>
        <p:nvSpPr>
          <p:cNvPr id="2450" name="內文層級一…"/>
          <p:cNvSpPr txBox="1">
            <a:spLocks noGrp="1"/>
          </p:cNvSpPr>
          <p:nvPr>
            <p:ph type="body" sz="quarter" idx="1"/>
          </p:nvPr>
        </p:nvSpPr>
        <p:spPr>
          <a:xfrm>
            <a:off x="586568" y="5418561"/>
            <a:ext cx="6757661" cy="2213145"/>
          </a:xfrm>
          <a:prstGeom prst="rect">
            <a:avLst/>
          </a:prstGeom>
        </p:spPr>
        <p:txBody>
          <a:bodyPr lIns="81637" tIns="81637" rIns="81637" bIns="81637" anchor="b"/>
          <a:lstStyle>
            <a:lvl1pPr>
              <a:spcBef>
                <a:spcPts val="0"/>
              </a:spcBef>
              <a:defRPr sz="5400" spc="600">
                <a:solidFill>
                  <a:schemeClr val="accent1"/>
                </a:solidFill>
                <a:latin typeface="Roboto Condensed Light"/>
                <a:ea typeface="Roboto Condensed Light"/>
                <a:cs typeface="Roboto Condensed Light"/>
                <a:sym typeface="Roboto Condensed Light"/>
              </a:defRPr>
            </a:lvl1pPr>
            <a:lvl2pPr marL="1800401" indent="-984024">
              <a:spcBef>
                <a:spcPts val="0"/>
              </a:spcBef>
              <a:defRPr sz="5400" spc="600">
                <a:solidFill>
                  <a:schemeClr val="accent1"/>
                </a:solidFill>
                <a:latin typeface="Roboto Condensed Light"/>
                <a:ea typeface="Roboto Condensed Light"/>
                <a:cs typeface="Roboto Condensed Light"/>
                <a:sym typeface="Roboto Condensed Light"/>
              </a:defRPr>
            </a:lvl2pPr>
            <a:lvl3pPr marL="2419972" indent="-787219">
              <a:spcBef>
                <a:spcPts val="0"/>
              </a:spcBef>
              <a:defRPr sz="5400" spc="600">
                <a:solidFill>
                  <a:schemeClr val="accent1"/>
                </a:solidFill>
                <a:latin typeface="Roboto Condensed Light"/>
                <a:ea typeface="Roboto Condensed Light"/>
                <a:cs typeface="Roboto Condensed Light"/>
                <a:sym typeface="Roboto Condensed Light"/>
              </a:defRPr>
            </a:lvl3pPr>
            <a:lvl4pPr marL="3236348" indent="-787219">
              <a:spcBef>
                <a:spcPts val="0"/>
              </a:spcBef>
              <a:defRPr sz="5400" spc="600">
                <a:solidFill>
                  <a:schemeClr val="accent1"/>
                </a:solidFill>
                <a:latin typeface="Roboto Condensed Light"/>
                <a:ea typeface="Roboto Condensed Light"/>
                <a:cs typeface="Roboto Condensed Light"/>
                <a:sym typeface="Roboto Condensed Light"/>
              </a:defRPr>
            </a:lvl4pPr>
            <a:lvl5pPr marL="4052724" indent="-787219">
              <a:spcBef>
                <a:spcPts val="0"/>
              </a:spcBef>
              <a:defRPr sz="5400" spc="600">
                <a:solidFill>
                  <a:schemeClr val="accent1"/>
                </a:solidFill>
                <a:latin typeface="Roboto Condensed Light"/>
                <a:ea typeface="Roboto Condensed Light"/>
                <a:cs typeface="Roboto Condensed Light"/>
                <a:sym typeface="Roboto Condensed Light"/>
              </a:defRPr>
            </a:lvl5pPr>
          </a:lstStyle>
          <a:p>
            <a:r>
              <a:t>內文層級一</a:t>
            </a:r>
          </a:p>
          <a:p>
            <a:pPr lvl="1"/>
            <a:r>
              <a:t>內文層級二</a:t>
            </a:r>
          </a:p>
          <a:p>
            <a:pPr lvl="2"/>
            <a:r>
              <a:t>內文層級三</a:t>
            </a:r>
          </a:p>
          <a:p>
            <a:pPr lvl="3"/>
            <a:r>
              <a:t>內文層級四</a:t>
            </a:r>
          </a:p>
          <a:p>
            <a:pPr lvl="4"/>
            <a:r>
              <a:t>內文層級五</a:t>
            </a:r>
          </a:p>
        </p:txBody>
      </p:sp>
      <p:sp>
        <p:nvSpPr>
          <p:cNvPr id="2451" name="テキスト プレースホルダー 11"/>
          <p:cNvSpPr>
            <a:spLocks noGrp="1"/>
          </p:cNvSpPr>
          <p:nvPr>
            <p:ph type="body" sz="quarter" idx="13"/>
          </p:nvPr>
        </p:nvSpPr>
        <p:spPr>
          <a:xfrm>
            <a:off x="620581" y="7676464"/>
            <a:ext cx="8792655" cy="1697505"/>
          </a:xfrm>
          <a:prstGeom prst="rect">
            <a:avLst/>
          </a:prstGeom>
        </p:spPr>
        <p:txBody>
          <a:bodyPr lIns="81637" tIns="81637" rIns="81637" bIns="81637"/>
          <a:lstStyle/>
          <a:p>
            <a:pPr>
              <a:lnSpc>
                <a:spcPct val="120000"/>
              </a:lnSpc>
            </a:pPr>
            <a:endParaRPr/>
          </a:p>
        </p:txBody>
      </p:sp>
      <p:sp>
        <p:nvSpPr>
          <p:cNvPr id="2452" name="直線コネクタ 78"/>
          <p:cNvSpPr/>
          <p:nvPr/>
        </p:nvSpPr>
        <p:spPr>
          <a:xfrm flipH="1" flipV="1">
            <a:off x="7192" y="7631704"/>
            <a:ext cx="9406044" cy="1"/>
          </a:xfrm>
          <a:prstGeom prst="line">
            <a:avLst/>
          </a:prstGeom>
          <a:ln w="12700">
            <a:solidFill>
              <a:srgbClr val="0094BB"/>
            </a:solidFill>
          </a:ln>
        </p:spPr>
        <p:txBody>
          <a:bodyPr lIns="45719" rIns="45719"/>
          <a:lstStyle/>
          <a:p>
            <a:endParaRPr/>
          </a:p>
        </p:txBody>
      </p:sp>
      <p:sp>
        <p:nvSpPr>
          <p:cNvPr id="2453" name="直角三角形 81"/>
          <p:cNvSpPr/>
          <p:nvPr/>
        </p:nvSpPr>
        <p:spPr>
          <a:xfrm rot="14829042">
            <a:off x="-60390" y="-726068"/>
            <a:ext cx="401179" cy="40117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chemeClr val="accent1"/>
          </a:solidFill>
          <a:ln w="12700">
            <a:miter lim="400000"/>
          </a:ln>
        </p:spPr>
        <p:txBody>
          <a:bodyPr lIns="45719" rIns="45719" anchor="ctr"/>
          <a:lstStyle/>
          <a:p>
            <a:pPr algn="ctr">
              <a:defRPr>
                <a:solidFill>
                  <a:srgbClr val="FFFFFF"/>
                </a:solidFill>
              </a:defRPr>
            </a:pPr>
            <a:endParaRPr/>
          </a:p>
        </p:txBody>
      </p:sp>
      <p:sp>
        <p:nvSpPr>
          <p:cNvPr id="2454" name="直角三角形 82"/>
          <p:cNvSpPr/>
          <p:nvPr/>
        </p:nvSpPr>
        <p:spPr>
          <a:xfrm rot="14829042">
            <a:off x="801896" y="-726068"/>
            <a:ext cx="401179" cy="40117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chemeClr val="accent1"/>
          </a:solidFill>
          <a:ln w="12700">
            <a:miter lim="400000"/>
          </a:ln>
        </p:spPr>
        <p:txBody>
          <a:bodyPr lIns="45719" rIns="45719" anchor="ctr"/>
          <a:lstStyle/>
          <a:p>
            <a:pPr algn="ctr">
              <a:defRPr>
                <a:solidFill>
                  <a:srgbClr val="FFFFFF"/>
                </a:solidFill>
              </a:defRPr>
            </a:pPr>
            <a:endParaRPr/>
          </a:p>
        </p:txBody>
      </p:sp>
      <p:sp>
        <p:nvSpPr>
          <p:cNvPr id="2455" name="直角三角形 83"/>
          <p:cNvSpPr/>
          <p:nvPr/>
        </p:nvSpPr>
        <p:spPr>
          <a:xfrm rot="14829042">
            <a:off x="1596010" y="-726068"/>
            <a:ext cx="401179" cy="40117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chemeClr val="accent1"/>
          </a:solidFill>
          <a:ln w="12700">
            <a:miter lim="400000"/>
          </a:ln>
        </p:spPr>
        <p:txBody>
          <a:bodyPr lIns="45719" rIns="45719" anchor="ctr"/>
          <a:lstStyle/>
          <a:p>
            <a:pPr algn="ctr">
              <a:defRPr>
                <a:solidFill>
                  <a:srgbClr val="FFFFFF"/>
                </a:solidFill>
              </a:defRPr>
            </a:pPr>
            <a:endParaRPr/>
          </a:p>
        </p:txBody>
      </p:sp>
      <p:sp>
        <p:nvSpPr>
          <p:cNvPr id="2456" name="直角三角形 84"/>
          <p:cNvSpPr/>
          <p:nvPr/>
        </p:nvSpPr>
        <p:spPr>
          <a:xfrm rot="14829042">
            <a:off x="2364595" y="-726068"/>
            <a:ext cx="401179" cy="40117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chemeClr val="accent1"/>
          </a:solidFill>
          <a:ln w="12700">
            <a:miter lim="400000"/>
          </a:ln>
        </p:spPr>
        <p:txBody>
          <a:bodyPr lIns="45719" rIns="45719" anchor="ctr"/>
          <a:lstStyle/>
          <a:p>
            <a:pPr algn="ctr">
              <a:defRPr>
                <a:solidFill>
                  <a:srgbClr val="FFFFFF"/>
                </a:solidFill>
              </a:defRPr>
            </a:pPr>
            <a:endParaRPr/>
          </a:p>
        </p:txBody>
      </p:sp>
      <p:sp>
        <p:nvSpPr>
          <p:cNvPr id="2457" name="テキスト ボックス 85"/>
          <p:cNvSpPr txBox="1"/>
          <p:nvPr/>
        </p:nvSpPr>
        <p:spPr>
          <a:xfrm>
            <a:off x="3337561" y="951936"/>
            <a:ext cx="329367" cy="574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a:solidFill>
                  <a:srgbClr val="FFFFFF"/>
                </a:solidFill>
              </a:defRPr>
            </a:lvl1pPr>
          </a:lstStyle>
          <a:p>
            <a:r>
              <a:t>1</a:t>
            </a:r>
          </a:p>
        </p:txBody>
      </p:sp>
      <p:sp>
        <p:nvSpPr>
          <p:cNvPr id="2458" name="テキスト ボックス 86"/>
          <p:cNvSpPr txBox="1"/>
          <p:nvPr/>
        </p:nvSpPr>
        <p:spPr>
          <a:xfrm>
            <a:off x="6776818" y="2375837"/>
            <a:ext cx="329368" cy="574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a:solidFill>
                  <a:srgbClr val="FFFFFF"/>
                </a:solidFill>
              </a:defRPr>
            </a:lvl1pPr>
          </a:lstStyle>
          <a:p>
            <a:r>
              <a:t>2</a:t>
            </a:r>
          </a:p>
        </p:txBody>
      </p:sp>
      <p:sp>
        <p:nvSpPr>
          <p:cNvPr id="2459" name="テキスト ボックス 87"/>
          <p:cNvSpPr txBox="1"/>
          <p:nvPr/>
        </p:nvSpPr>
        <p:spPr>
          <a:xfrm>
            <a:off x="10242204" y="3815996"/>
            <a:ext cx="329367" cy="574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a:solidFill>
                  <a:srgbClr val="FFFFFF"/>
                </a:solidFill>
              </a:defRPr>
            </a:lvl1pPr>
          </a:lstStyle>
          <a:p>
            <a:r>
              <a:t>3</a:t>
            </a:r>
          </a:p>
        </p:txBody>
      </p:sp>
      <p:sp>
        <p:nvSpPr>
          <p:cNvPr id="2460" name="テキスト ボックス 88"/>
          <p:cNvSpPr txBox="1"/>
          <p:nvPr/>
        </p:nvSpPr>
        <p:spPr>
          <a:xfrm>
            <a:off x="13752594" y="5301162"/>
            <a:ext cx="329368" cy="574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a:solidFill>
                  <a:srgbClr val="FFFFFF"/>
                </a:solidFill>
              </a:defRPr>
            </a:lvl1pPr>
          </a:lstStyle>
          <a:p>
            <a:r>
              <a:t>4</a:t>
            </a:r>
          </a:p>
        </p:txBody>
      </p:sp>
      <p:sp>
        <p:nvSpPr>
          <p:cNvPr id="2461" name="テキスト ボックス 89"/>
          <p:cNvSpPr txBox="1"/>
          <p:nvPr/>
        </p:nvSpPr>
        <p:spPr>
          <a:xfrm>
            <a:off x="17262983" y="6696317"/>
            <a:ext cx="329368" cy="574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a:solidFill>
                  <a:srgbClr val="FFFFFF"/>
                </a:solidFill>
              </a:defRPr>
            </a:lvl1pPr>
          </a:lstStyle>
          <a:p>
            <a:r>
              <a:t>5</a:t>
            </a:r>
          </a:p>
        </p:txBody>
      </p:sp>
      <p:sp>
        <p:nvSpPr>
          <p:cNvPr id="2462" name="テキスト プレースホルダー 11"/>
          <p:cNvSpPr>
            <a:spLocks noGrp="1"/>
          </p:cNvSpPr>
          <p:nvPr>
            <p:ph type="body" sz="quarter" idx="14"/>
          </p:nvPr>
        </p:nvSpPr>
        <p:spPr>
          <a:xfrm>
            <a:off x="816155" y="823020"/>
            <a:ext cx="2225277" cy="2091687"/>
          </a:xfrm>
          <a:prstGeom prst="rect">
            <a:avLst/>
          </a:prstGeom>
        </p:spPr>
        <p:txBody>
          <a:bodyPr lIns="81637" tIns="81637" rIns="81637" bIns="81637" anchor="ctr"/>
          <a:lstStyle/>
          <a:p>
            <a:pPr>
              <a:lnSpc>
                <a:spcPct val="120000"/>
              </a:lnSpc>
              <a:spcBef>
                <a:spcPts val="400"/>
              </a:spcBef>
              <a:defRPr sz="1800"/>
            </a:pPr>
            <a:endParaRPr/>
          </a:p>
        </p:txBody>
      </p:sp>
      <p:sp>
        <p:nvSpPr>
          <p:cNvPr id="2463" name="テキスト プレースホルダー 11"/>
          <p:cNvSpPr>
            <a:spLocks noGrp="1"/>
          </p:cNvSpPr>
          <p:nvPr>
            <p:ph type="body" sz="quarter" idx="15"/>
          </p:nvPr>
        </p:nvSpPr>
        <p:spPr>
          <a:xfrm>
            <a:off x="4265279" y="2254210"/>
            <a:ext cx="2225278" cy="2091687"/>
          </a:xfrm>
          <a:prstGeom prst="rect">
            <a:avLst/>
          </a:prstGeom>
        </p:spPr>
        <p:txBody>
          <a:bodyPr lIns="81637" tIns="81637" rIns="81637" bIns="81637" anchor="ctr"/>
          <a:lstStyle/>
          <a:p>
            <a:pPr>
              <a:lnSpc>
                <a:spcPct val="120000"/>
              </a:lnSpc>
              <a:spcBef>
                <a:spcPts val="400"/>
              </a:spcBef>
              <a:defRPr sz="1800"/>
            </a:pPr>
            <a:endParaRPr/>
          </a:p>
        </p:txBody>
      </p:sp>
      <p:sp>
        <p:nvSpPr>
          <p:cNvPr id="2464" name="テキスト プレースホルダー 11"/>
          <p:cNvSpPr>
            <a:spLocks noGrp="1"/>
          </p:cNvSpPr>
          <p:nvPr>
            <p:ph type="body" sz="quarter" idx="16"/>
          </p:nvPr>
        </p:nvSpPr>
        <p:spPr>
          <a:xfrm>
            <a:off x="7728018" y="3698759"/>
            <a:ext cx="2225278" cy="2091687"/>
          </a:xfrm>
          <a:prstGeom prst="rect">
            <a:avLst/>
          </a:prstGeom>
        </p:spPr>
        <p:txBody>
          <a:bodyPr lIns="81637" tIns="81637" rIns="81637" bIns="81637" anchor="ctr"/>
          <a:lstStyle/>
          <a:p>
            <a:pPr>
              <a:lnSpc>
                <a:spcPct val="120000"/>
              </a:lnSpc>
              <a:spcBef>
                <a:spcPts val="400"/>
              </a:spcBef>
              <a:defRPr sz="1800"/>
            </a:pPr>
            <a:endParaRPr/>
          </a:p>
        </p:txBody>
      </p:sp>
      <p:sp>
        <p:nvSpPr>
          <p:cNvPr id="2465" name="テキスト プレースホルダー 11"/>
          <p:cNvSpPr>
            <a:spLocks noGrp="1"/>
          </p:cNvSpPr>
          <p:nvPr>
            <p:ph type="body" sz="quarter" idx="17"/>
          </p:nvPr>
        </p:nvSpPr>
        <p:spPr>
          <a:xfrm>
            <a:off x="11228568" y="5134530"/>
            <a:ext cx="2225278" cy="2091687"/>
          </a:xfrm>
          <a:prstGeom prst="rect">
            <a:avLst/>
          </a:prstGeom>
        </p:spPr>
        <p:txBody>
          <a:bodyPr lIns="81637" tIns="81637" rIns="81637" bIns="81637" anchor="ctr"/>
          <a:lstStyle/>
          <a:p>
            <a:pPr>
              <a:lnSpc>
                <a:spcPct val="120000"/>
              </a:lnSpc>
              <a:spcBef>
                <a:spcPts val="400"/>
              </a:spcBef>
              <a:defRPr sz="1800"/>
            </a:pPr>
            <a:endParaRPr/>
          </a:p>
        </p:txBody>
      </p:sp>
      <p:sp>
        <p:nvSpPr>
          <p:cNvPr id="2466" name="テキスト プレースホルダー 11"/>
          <p:cNvSpPr>
            <a:spLocks noGrp="1"/>
          </p:cNvSpPr>
          <p:nvPr>
            <p:ph type="body" sz="quarter" idx="18"/>
          </p:nvPr>
        </p:nvSpPr>
        <p:spPr>
          <a:xfrm>
            <a:off x="14748797" y="6517199"/>
            <a:ext cx="2225278" cy="2091687"/>
          </a:xfrm>
          <a:prstGeom prst="rect">
            <a:avLst/>
          </a:prstGeom>
        </p:spPr>
        <p:txBody>
          <a:bodyPr lIns="81637" tIns="81637" rIns="81637" bIns="81637" anchor="ctr"/>
          <a:lstStyle/>
          <a:p>
            <a:pPr>
              <a:lnSpc>
                <a:spcPct val="120000"/>
              </a:lnSpc>
              <a:spcBef>
                <a:spcPts val="400"/>
              </a:spcBef>
              <a:defRPr sz="1800"/>
            </a:pPr>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Big Image and 3 Icons">
    <p:spTree>
      <p:nvGrpSpPr>
        <p:cNvPr id="1" name=""/>
        <p:cNvGrpSpPr/>
        <p:nvPr/>
      </p:nvGrpSpPr>
      <p:grpSpPr>
        <a:xfrm>
          <a:off x="0" y="0"/>
          <a:ext cx="0" cy="0"/>
          <a:chOff x="0" y="0"/>
          <a:chExt cx="0" cy="0"/>
        </a:xfrm>
      </p:grpSpPr>
      <p:sp>
        <p:nvSpPr>
          <p:cNvPr id="119" name="正方形/長方形 8"/>
          <p:cNvSpPr/>
          <p:nvPr/>
        </p:nvSpPr>
        <p:spPr>
          <a:xfrm>
            <a:off x="-1" y="6313630"/>
            <a:ext cx="18286414" cy="3973370"/>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120" name="図プレースホルダー 6"/>
          <p:cNvSpPr>
            <a:spLocks noGrp="1"/>
          </p:cNvSpPr>
          <p:nvPr>
            <p:ph type="pic" idx="13"/>
          </p:nvPr>
        </p:nvSpPr>
        <p:spPr>
          <a:xfrm>
            <a:off x="0" y="0"/>
            <a:ext cx="18286413" cy="6313631"/>
          </a:xfrm>
          <a:prstGeom prst="rect">
            <a:avLst/>
          </a:prstGeom>
        </p:spPr>
        <p:txBody>
          <a:bodyPr lIns="91439" rIns="91439">
            <a:noAutofit/>
          </a:bodyPr>
          <a:lstStyle/>
          <a:p>
            <a:endParaRPr/>
          </a:p>
        </p:txBody>
      </p:sp>
      <p:sp>
        <p:nvSpPr>
          <p:cNvPr id="121" name="內文層級一…"/>
          <p:cNvSpPr txBox="1">
            <a:spLocks noGrp="1"/>
          </p:cNvSpPr>
          <p:nvPr>
            <p:ph type="body" sz="quarter" idx="1"/>
          </p:nvPr>
        </p:nvSpPr>
        <p:spPr>
          <a:xfrm>
            <a:off x="7994650" y="5162424"/>
            <a:ext cx="2295525" cy="2295526"/>
          </a:xfrm>
          <a:prstGeom prst="rect">
            <a:avLst/>
          </a:prstGeom>
          <a:solidFill>
            <a:srgbClr val="00728F"/>
          </a:solidFill>
        </p:spPr>
        <p:txBody>
          <a:bodyPr/>
          <a:lstStyle/>
          <a:p>
            <a:r>
              <a:t>內文層級一</a:t>
            </a:r>
          </a:p>
          <a:p>
            <a:pPr lvl="1"/>
            <a:r>
              <a:t>內文層級二</a:t>
            </a:r>
          </a:p>
          <a:p>
            <a:pPr lvl="2"/>
            <a:r>
              <a:t>內文層級三</a:t>
            </a:r>
          </a:p>
          <a:p>
            <a:pPr lvl="3"/>
            <a:r>
              <a:t>內文層級四</a:t>
            </a:r>
          </a:p>
          <a:p>
            <a:pPr lvl="4"/>
            <a:r>
              <a:t>內文層級五</a:t>
            </a:r>
          </a:p>
        </p:txBody>
      </p:sp>
      <p:sp>
        <p:nvSpPr>
          <p:cNvPr id="122" name="図プレースホルダー 2"/>
          <p:cNvSpPr>
            <a:spLocks noGrp="1"/>
          </p:cNvSpPr>
          <p:nvPr>
            <p:ph type="pic" sz="quarter" idx="14"/>
          </p:nvPr>
        </p:nvSpPr>
        <p:spPr>
          <a:xfrm>
            <a:off x="8579849" y="5747489"/>
            <a:ext cx="1125126" cy="1125126"/>
          </a:xfrm>
          <a:prstGeom prst="rect">
            <a:avLst/>
          </a:prstGeom>
        </p:spPr>
        <p:txBody>
          <a:bodyPr lIns="91439" rIns="91439">
            <a:noAutofit/>
          </a:bodyPr>
          <a:lstStyle/>
          <a:p>
            <a:endParaRPr/>
          </a:p>
        </p:txBody>
      </p:sp>
      <p:sp>
        <p:nvSpPr>
          <p:cNvPr id="123" name="テキスト プレースホルダー 11"/>
          <p:cNvSpPr>
            <a:spLocks noGrp="1"/>
          </p:cNvSpPr>
          <p:nvPr>
            <p:ph type="body" sz="quarter" idx="15"/>
          </p:nvPr>
        </p:nvSpPr>
        <p:spPr>
          <a:xfrm>
            <a:off x="6737980" y="8144099"/>
            <a:ext cx="4808864" cy="1429087"/>
          </a:xfrm>
          <a:prstGeom prst="rect">
            <a:avLst/>
          </a:prstGeom>
        </p:spPr>
        <p:txBody>
          <a:bodyPr/>
          <a:lstStyle/>
          <a:p>
            <a:pPr algn="ctr">
              <a:lnSpc>
                <a:spcPct val="120000"/>
              </a:lnSpc>
              <a:spcBef>
                <a:spcPts val="400"/>
              </a:spcBef>
              <a:defRPr sz="1800">
                <a:solidFill>
                  <a:srgbClr val="FFFFFF"/>
                </a:solidFill>
              </a:defRPr>
            </a:pPr>
            <a:endParaRPr/>
          </a:p>
        </p:txBody>
      </p:sp>
      <p:sp>
        <p:nvSpPr>
          <p:cNvPr id="124" name="テキスト プレースホルダー 11"/>
          <p:cNvSpPr>
            <a:spLocks noGrp="1"/>
          </p:cNvSpPr>
          <p:nvPr>
            <p:ph type="body" sz="quarter" idx="16"/>
          </p:nvPr>
        </p:nvSpPr>
        <p:spPr>
          <a:xfrm>
            <a:off x="6737980" y="7564667"/>
            <a:ext cx="4808864" cy="773204"/>
          </a:xfrm>
          <a:prstGeom prst="rect">
            <a:avLst/>
          </a:prstGeom>
        </p:spPr>
        <p:txBody>
          <a:bodyPr/>
          <a:lstStyle/>
          <a:p>
            <a:pPr algn="ctr">
              <a:lnSpc>
                <a:spcPct val="120000"/>
              </a:lnSpc>
              <a:spcBef>
                <a:spcPts val="700"/>
              </a:spcBef>
              <a:defRPr sz="3200" spc="300">
                <a:solidFill>
                  <a:srgbClr val="FFFFFF"/>
                </a:solidFill>
                <a:latin typeface="Roboto Condensed Light"/>
                <a:ea typeface="Roboto Condensed Light"/>
                <a:cs typeface="Roboto Condensed Light"/>
                <a:sym typeface="Roboto Condensed Light"/>
              </a:defRPr>
            </a:pPr>
            <a:endParaRPr/>
          </a:p>
        </p:txBody>
      </p:sp>
      <p:sp>
        <p:nvSpPr>
          <p:cNvPr id="125" name="テキスト プレースホルダー 4"/>
          <p:cNvSpPr>
            <a:spLocks noGrp="1"/>
          </p:cNvSpPr>
          <p:nvPr>
            <p:ph type="body" sz="quarter" idx="17"/>
          </p:nvPr>
        </p:nvSpPr>
        <p:spPr>
          <a:xfrm>
            <a:off x="3043662" y="5496812"/>
            <a:ext cx="1623182" cy="1623182"/>
          </a:xfrm>
          <a:prstGeom prst="rect">
            <a:avLst/>
          </a:prstGeom>
          <a:solidFill>
            <a:srgbClr val="00728F"/>
          </a:solidFill>
        </p:spPr>
        <p:txBody>
          <a:bodyPr/>
          <a:lstStyle/>
          <a:p>
            <a:endParaRPr/>
          </a:p>
        </p:txBody>
      </p:sp>
      <p:sp>
        <p:nvSpPr>
          <p:cNvPr id="126" name="図プレースホルダー 2"/>
          <p:cNvSpPr>
            <a:spLocks noGrp="1"/>
          </p:cNvSpPr>
          <p:nvPr>
            <p:ph type="pic" sz="quarter" idx="18"/>
          </p:nvPr>
        </p:nvSpPr>
        <p:spPr>
          <a:xfrm>
            <a:off x="3292690" y="5745705"/>
            <a:ext cx="1125126" cy="1125126"/>
          </a:xfrm>
          <a:prstGeom prst="rect">
            <a:avLst/>
          </a:prstGeom>
        </p:spPr>
        <p:txBody>
          <a:bodyPr lIns="91439" rIns="91439">
            <a:noAutofit/>
          </a:bodyPr>
          <a:lstStyle/>
          <a:p>
            <a:endParaRPr/>
          </a:p>
        </p:txBody>
      </p:sp>
      <p:sp>
        <p:nvSpPr>
          <p:cNvPr id="127" name="テキスト プレースホルダー 11"/>
          <p:cNvSpPr>
            <a:spLocks noGrp="1"/>
          </p:cNvSpPr>
          <p:nvPr>
            <p:ph type="body" sz="quarter" idx="19"/>
          </p:nvPr>
        </p:nvSpPr>
        <p:spPr>
          <a:xfrm>
            <a:off x="1450821" y="8142314"/>
            <a:ext cx="4808864" cy="1429087"/>
          </a:xfrm>
          <a:prstGeom prst="rect">
            <a:avLst/>
          </a:prstGeom>
        </p:spPr>
        <p:txBody>
          <a:bodyPr/>
          <a:lstStyle/>
          <a:p>
            <a:pPr algn="ctr">
              <a:lnSpc>
                <a:spcPct val="120000"/>
              </a:lnSpc>
              <a:spcBef>
                <a:spcPts val="400"/>
              </a:spcBef>
              <a:defRPr sz="1800">
                <a:solidFill>
                  <a:srgbClr val="FFFFFF"/>
                </a:solidFill>
              </a:defRPr>
            </a:pPr>
            <a:endParaRPr/>
          </a:p>
        </p:txBody>
      </p:sp>
      <p:sp>
        <p:nvSpPr>
          <p:cNvPr id="128" name="テキスト プレースホルダー 11"/>
          <p:cNvSpPr>
            <a:spLocks noGrp="1"/>
          </p:cNvSpPr>
          <p:nvPr>
            <p:ph type="body" sz="quarter" idx="20"/>
          </p:nvPr>
        </p:nvSpPr>
        <p:spPr>
          <a:xfrm>
            <a:off x="1450821" y="7562884"/>
            <a:ext cx="4808864" cy="773204"/>
          </a:xfrm>
          <a:prstGeom prst="rect">
            <a:avLst/>
          </a:prstGeom>
        </p:spPr>
        <p:txBody>
          <a:bodyPr/>
          <a:lstStyle/>
          <a:p>
            <a:pPr algn="ctr">
              <a:lnSpc>
                <a:spcPct val="120000"/>
              </a:lnSpc>
              <a:spcBef>
                <a:spcPts val="700"/>
              </a:spcBef>
              <a:defRPr sz="3200" spc="300">
                <a:solidFill>
                  <a:srgbClr val="FFFFFF"/>
                </a:solidFill>
                <a:latin typeface="Roboto Condensed Light"/>
                <a:ea typeface="Roboto Condensed Light"/>
                <a:cs typeface="Roboto Condensed Light"/>
                <a:sym typeface="Roboto Condensed Light"/>
              </a:defRPr>
            </a:pPr>
            <a:endParaRPr/>
          </a:p>
        </p:txBody>
      </p:sp>
      <p:sp>
        <p:nvSpPr>
          <p:cNvPr id="129" name="テキスト プレースホルダー 4"/>
          <p:cNvSpPr>
            <a:spLocks noGrp="1"/>
          </p:cNvSpPr>
          <p:nvPr>
            <p:ph type="body" sz="quarter" idx="21"/>
          </p:nvPr>
        </p:nvSpPr>
        <p:spPr>
          <a:xfrm>
            <a:off x="13623038" y="5493926"/>
            <a:ext cx="1623182" cy="1623182"/>
          </a:xfrm>
          <a:prstGeom prst="rect">
            <a:avLst/>
          </a:prstGeom>
          <a:solidFill>
            <a:srgbClr val="00728F"/>
          </a:solidFill>
        </p:spPr>
        <p:txBody>
          <a:bodyPr/>
          <a:lstStyle/>
          <a:p>
            <a:endParaRPr/>
          </a:p>
        </p:txBody>
      </p:sp>
      <p:sp>
        <p:nvSpPr>
          <p:cNvPr id="130" name="図プレースホルダー 2"/>
          <p:cNvSpPr>
            <a:spLocks noGrp="1"/>
          </p:cNvSpPr>
          <p:nvPr>
            <p:ph type="pic" sz="quarter" idx="22"/>
          </p:nvPr>
        </p:nvSpPr>
        <p:spPr>
          <a:xfrm>
            <a:off x="13872066" y="5742818"/>
            <a:ext cx="1125126" cy="1125126"/>
          </a:xfrm>
          <a:prstGeom prst="rect">
            <a:avLst/>
          </a:prstGeom>
        </p:spPr>
        <p:txBody>
          <a:bodyPr lIns="91439" rIns="91439">
            <a:noAutofit/>
          </a:bodyPr>
          <a:lstStyle/>
          <a:p>
            <a:endParaRPr/>
          </a:p>
        </p:txBody>
      </p:sp>
      <p:sp>
        <p:nvSpPr>
          <p:cNvPr id="131" name="テキスト プレースホルダー 11"/>
          <p:cNvSpPr>
            <a:spLocks noGrp="1"/>
          </p:cNvSpPr>
          <p:nvPr>
            <p:ph type="body" sz="quarter" idx="23"/>
          </p:nvPr>
        </p:nvSpPr>
        <p:spPr>
          <a:xfrm>
            <a:off x="12030196" y="8139428"/>
            <a:ext cx="4808865" cy="1429087"/>
          </a:xfrm>
          <a:prstGeom prst="rect">
            <a:avLst/>
          </a:prstGeom>
        </p:spPr>
        <p:txBody>
          <a:bodyPr/>
          <a:lstStyle/>
          <a:p>
            <a:pPr algn="ctr">
              <a:lnSpc>
                <a:spcPct val="120000"/>
              </a:lnSpc>
              <a:spcBef>
                <a:spcPts val="400"/>
              </a:spcBef>
              <a:defRPr sz="1800">
                <a:solidFill>
                  <a:srgbClr val="FFFFFF"/>
                </a:solidFill>
              </a:defRPr>
            </a:pPr>
            <a:endParaRPr/>
          </a:p>
        </p:txBody>
      </p:sp>
      <p:sp>
        <p:nvSpPr>
          <p:cNvPr id="132" name="テキスト プレースホルダー 11"/>
          <p:cNvSpPr>
            <a:spLocks noGrp="1"/>
          </p:cNvSpPr>
          <p:nvPr>
            <p:ph type="body" sz="quarter" idx="24"/>
          </p:nvPr>
        </p:nvSpPr>
        <p:spPr>
          <a:xfrm>
            <a:off x="12030196" y="7559998"/>
            <a:ext cx="4808865" cy="773204"/>
          </a:xfrm>
          <a:prstGeom prst="rect">
            <a:avLst/>
          </a:prstGeom>
        </p:spPr>
        <p:txBody>
          <a:bodyPr/>
          <a:lstStyle/>
          <a:p>
            <a:pPr algn="ctr">
              <a:lnSpc>
                <a:spcPct val="120000"/>
              </a:lnSpc>
              <a:spcBef>
                <a:spcPts val="700"/>
              </a:spcBef>
              <a:defRPr sz="3200" spc="300">
                <a:solidFill>
                  <a:srgbClr val="FFFFFF"/>
                </a:solidFill>
                <a:latin typeface="Roboto Condensed Light"/>
                <a:ea typeface="Roboto Condensed Light"/>
                <a:cs typeface="Roboto Condensed Light"/>
                <a:sym typeface="Roboto Condensed Light"/>
              </a:defRPr>
            </a:pPr>
            <a:endParaRPr/>
          </a:p>
        </p:txBody>
      </p:sp>
      <p:sp>
        <p:nvSpPr>
          <p:cNvPr id="133"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type="tx">
  <p:cSld name="3 Images">
    <p:spTree>
      <p:nvGrpSpPr>
        <p:cNvPr id="1" name=""/>
        <p:cNvGrpSpPr/>
        <p:nvPr/>
      </p:nvGrpSpPr>
      <p:grpSpPr>
        <a:xfrm>
          <a:off x="0" y="0"/>
          <a:ext cx="0" cy="0"/>
          <a:chOff x="0" y="0"/>
          <a:chExt cx="0" cy="0"/>
        </a:xfrm>
      </p:grpSpPr>
      <p:sp>
        <p:nvSpPr>
          <p:cNvPr id="2473" name="直角三角形 7"/>
          <p:cNvSpPr/>
          <p:nvPr/>
        </p:nvSpPr>
        <p:spPr>
          <a:xfrm rot="10800000">
            <a:off x="16421955" y="-1370"/>
            <a:ext cx="1864459" cy="2350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2474" name="直角三角形 9"/>
          <p:cNvSpPr/>
          <p:nvPr/>
        </p:nvSpPr>
        <p:spPr>
          <a:xfrm rot="10800000">
            <a:off x="14212397" y="-1371"/>
            <a:ext cx="4095456" cy="1949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2475" name="平行四辺形 40"/>
          <p:cNvSpPr/>
          <p:nvPr/>
        </p:nvSpPr>
        <p:spPr>
          <a:xfrm flipH="1">
            <a:off x="5569508" y="4810211"/>
            <a:ext cx="10992881" cy="152880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559" y="0"/>
                </a:lnTo>
                <a:lnTo>
                  <a:pt x="21600" y="0"/>
                </a:lnTo>
                <a:lnTo>
                  <a:pt x="20041" y="21600"/>
                </a:lnTo>
                <a:close/>
              </a:path>
            </a:pathLst>
          </a:custGeom>
          <a:solidFill>
            <a:srgbClr val="F2F2F2"/>
          </a:solidFill>
          <a:ln w="12700">
            <a:miter lim="400000"/>
          </a:ln>
        </p:spPr>
        <p:txBody>
          <a:bodyPr lIns="45719" rIns="45719" anchor="ctr"/>
          <a:lstStyle/>
          <a:p>
            <a:pPr algn="ctr">
              <a:defRPr>
                <a:solidFill>
                  <a:srgbClr val="FFFFFF"/>
                </a:solidFill>
              </a:defRPr>
            </a:pPr>
            <a:endParaRPr/>
          </a:p>
        </p:txBody>
      </p:sp>
      <p:sp>
        <p:nvSpPr>
          <p:cNvPr id="2476" name="平行四辺形 39"/>
          <p:cNvSpPr/>
          <p:nvPr/>
        </p:nvSpPr>
        <p:spPr>
          <a:xfrm flipH="1">
            <a:off x="4527420" y="2791941"/>
            <a:ext cx="10992882" cy="154528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576" y="0"/>
                </a:lnTo>
                <a:lnTo>
                  <a:pt x="21600" y="0"/>
                </a:lnTo>
                <a:lnTo>
                  <a:pt x="20024" y="21600"/>
                </a:lnTo>
                <a:close/>
              </a:path>
            </a:pathLst>
          </a:custGeom>
          <a:solidFill>
            <a:srgbClr val="F2F2F2"/>
          </a:solidFill>
          <a:ln w="12700">
            <a:miter lim="400000"/>
          </a:ln>
        </p:spPr>
        <p:txBody>
          <a:bodyPr lIns="45719" rIns="45719" anchor="ctr"/>
          <a:lstStyle/>
          <a:p>
            <a:pPr algn="ctr">
              <a:defRPr>
                <a:solidFill>
                  <a:srgbClr val="FFFFFF"/>
                </a:solidFill>
              </a:defRPr>
            </a:pPr>
            <a:endParaRPr/>
          </a:p>
        </p:txBody>
      </p:sp>
      <p:sp>
        <p:nvSpPr>
          <p:cNvPr id="2477" name="平行四辺形 38"/>
          <p:cNvSpPr/>
          <p:nvPr/>
        </p:nvSpPr>
        <p:spPr>
          <a:xfrm flipH="1">
            <a:off x="3460620" y="786027"/>
            <a:ext cx="10992882" cy="15494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580" y="0"/>
                </a:lnTo>
                <a:lnTo>
                  <a:pt x="21600" y="0"/>
                </a:lnTo>
                <a:lnTo>
                  <a:pt x="20020" y="21600"/>
                </a:lnTo>
                <a:close/>
              </a:path>
            </a:pathLst>
          </a:custGeom>
          <a:solidFill>
            <a:srgbClr val="F2F2F2"/>
          </a:solidFill>
          <a:ln w="12700">
            <a:miter lim="400000"/>
          </a:ln>
        </p:spPr>
        <p:txBody>
          <a:bodyPr lIns="45719" rIns="45719" anchor="ctr"/>
          <a:lstStyle/>
          <a:p>
            <a:pPr algn="ctr">
              <a:defRPr>
                <a:solidFill>
                  <a:srgbClr val="FFFFFF"/>
                </a:solidFill>
              </a:defRPr>
            </a:pPr>
            <a:endParaRPr/>
          </a:p>
        </p:txBody>
      </p:sp>
      <p:sp>
        <p:nvSpPr>
          <p:cNvPr id="2478" name="平行四辺形 33"/>
          <p:cNvSpPr/>
          <p:nvPr/>
        </p:nvSpPr>
        <p:spPr>
          <a:xfrm flipH="1">
            <a:off x="2806700" y="0"/>
            <a:ext cx="4330700" cy="76454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9982" y="0"/>
                </a:lnTo>
                <a:lnTo>
                  <a:pt x="21600" y="0"/>
                </a:lnTo>
                <a:lnTo>
                  <a:pt x="1618" y="21600"/>
                </a:lnTo>
                <a:close/>
              </a:path>
            </a:pathLst>
          </a:custGeom>
          <a:solidFill>
            <a:schemeClr val="accent1"/>
          </a:solidFill>
          <a:ln w="12700">
            <a:miter lim="400000"/>
          </a:ln>
        </p:spPr>
        <p:txBody>
          <a:bodyPr lIns="45719" rIns="45719" anchor="ctr"/>
          <a:lstStyle/>
          <a:p>
            <a:pPr algn="ctr">
              <a:defRPr>
                <a:solidFill>
                  <a:srgbClr val="FFFFFF"/>
                </a:solidFill>
              </a:defRPr>
            </a:pPr>
            <a:endParaRPr/>
          </a:p>
        </p:txBody>
      </p:sp>
      <p:sp>
        <p:nvSpPr>
          <p:cNvPr id="2479" name="図プレースホルダー 21"/>
          <p:cNvSpPr>
            <a:spLocks noGrp="1"/>
          </p:cNvSpPr>
          <p:nvPr>
            <p:ph type="pic" sz="quarter" idx="13"/>
          </p:nvPr>
        </p:nvSpPr>
        <p:spPr>
          <a:xfrm>
            <a:off x="791262" y="659440"/>
            <a:ext cx="3489314" cy="1530172"/>
          </a:xfrm>
          <a:prstGeom prst="rect">
            <a:avLst/>
          </a:prstGeom>
        </p:spPr>
        <p:txBody>
          <a:bodyPr lIns="91439" rIns="91439">
            <a:noAutofit/>
          </a:bodyPr>
          <a:lstStyle/>
          <a:p>
            <a:endParaRPr/>
          </a:p>
        </p:txBody>
      </p:sp>
      <p:sp>
        <p:nvSpPr>
          <p:cNvPr id="2480" name="幻燈片編號"/>
          <p:cNvSpPr txBox="1">
            <a:spLocks noGrp="1"/>
          </p:cNvSpPr>
          <p:nvPr>
            <p:ph type="sldNum" sz="quarter" idx="2"/>
          </p:nvPr>
        </p:nvSpPr>
        <p:spPr>
          <a:xfrm>
            <a:off x="17371930" y="9542273"/>
            <a:ext cx="626430" cy="645877"/>
          </a:xfrm>
          <a:prstGeom prst="rect">
            <a:avLst/>
          </a:prstGeom>
        </p:spPr>
        <p:txBody>
          <a:bodyPr lIns="81637" tIns="81637" rIns="81637" bIns="81637"/>
          <a:lstStyle>
            <a:lvl1pPr algn="l">
              <a:defRPr sz="3200">
                <a:solidFill>
                  <a:srgbClr val="A2A2A2"/>
                </a:solidFill>
                <a:latin typeface="Roboto Condensed Light"/>
                <a:ea typeface="Roboto Condensed Light"/>
                <a:cs typeface="Roboto Condensed Light"/>
                <a:sym typeface="Roboto Condensed Light"/>
              </a:defRPr>
            </a:lvl1pPr>
          </a:lstStyle>
          <a:p>
            <a:fld id="{86CB4B4D-7CA3-9044-876B-883B54F8677D}" type="slidenum">
              <a:t>‹#›</a:t>
            </a:fld>
            <a:endParaRPr/>
          </a:p>
        </p:txBody>
      </p:sp>
      <p:sp>
        <p:nvSpPr>
          <p:cNvPr id="2481" name="直線コネクタ 8"/>
          <p:cNvSpPr/>
          <p:nvPr/>
        </p:nvSpPr>
        <p:spPr>
          <a:xfrm flipH="1" flipV="1">
            <a:off x="7129650" y="7631704"/>
            <a:ext cx="11156764" cy="1"/>
          </a:xfrm>
          <a:prstGeom prst="line">
            <a:avLst/>
          </a:prstGeom>
          <a:ln w="12700">
            <a:solidFill>
              <a:srgbClr val="0094BB"/>
            </a:solidFill>
          </a:ln>
        </p:spPr>
        <p:txBody>
          <a:bodyPr lIns="45719" rIns="45719"/>
          <a:lstStyle/>
          <a:p>
            <a:endParaRPr/>
          </a:p>
        </p:txBody>
      </p:sp>
      <p:sp>
        <p:nvSpPr>
          <p:cNvPr id="2482" name="図プレースホルダー 21"/>
          <p:cNvSpPr>
            <a:spLocks noGrp="1"/>
          </p:cNvSpPr>
          <p:nvPr>
            <p:ph type="pic" sz="quarter" idx="14"/>
          </p:nvPr>
        </p:nvSpPr>
        <p:spPr>
          <a:xfrm>
            <a:off x="1827501" y="2662163"/>
            <a:ext cx="3489314" cy="1530171"/>
          </a:xfrm>
          <a:prstGeom prst="rect">
            <a:avLst/>
          </a:prstGeom>
        </p:spPr>
        <p:txBody>
          <a:bodyPr lIns="91439" rIns="91439">
            <a:noAutofit/>
          </a:bodyPr>
          <a:lstStyle/>
          <a:p>
            <a:endParaRPr/>
          </a:p>
        </p:txBody>
      </p:sp>
      <p:sp>
        <p:nvSpPr>
          <p:cNvPr id="2483" name="図プレースホルダー 21"/>
          <p:cNvSpPr>
            <a:spLocks noGrp="1"/>
          </p:cNvSpPr>
          <p:nvPr>
            <p:ph type="pic" sz="quarter" idx="15"/>
          </p:nvPr>
        </p:nvSpPr>
        <p:spPr>
          <a:xfrm>
            <a:off x="2883835" y="4664886"/>
            <a:ext cx="3489314" cy="1530171"/>
          </a:xfrm>
          <a:prstGeom prst="rect">
            <a:avLst/>
          </a:prstGeom>
        </p:spPr>
        <p:txBody>
          <a:bodyPr lIns="91439" rIns="91439">
            <a:noAutofit/>
          </a:bodyPr>
          <a:lstStyle/>
          <a:p>
            <a:endParaRPr/>
          </a:p>
        </p:txBody>
      </p:sp>
      <p:sp>
        <p:nvSpPr>
          <p:cNvPr id="2484" name="內文層級一…"/>
          <p:cNvSpPr txBox="1">
            <a:spLocks noGrp="1"/>
          </p:cNvSpPr>
          <p:nvPr>
            <p:ph type="body" sz="quarter" idx="1"/>
          </p:nvPr>
        </p:nvSpPr>
        <p:spPr>
          <a:xfrm>
            <a:off x="7252996" y="6535715"/>
            <a:ext cx="10081121" cy="1088020"/>
          </a:xfrm>
          <a:prstGeom prst="rect">
            <a:avLst/>
          </a:prstGeom>
        </p:spPr>
        <p:txBody>
          <a:bodyPr lIns="81637" tIns="81637" rIns="81637" bIns="81637" anchor="b"/>
          <a:lstStyle>
            <a:lvl1pPr>
              <a:spcBef>
                <a:spcPts val="0"/>
              </a:spcBef>
              <a:defRPr sz="5400" spc="600">
                <a:solidFill>
                  <a:schemeClr val="accent1"/>
                </a:solidFill>
                <a:latin typeface="Roboto Condensed Light"/>
                <a:ea typeface="Roboto Condensed Light"/>
                <a:cs typeface="Roboto Condensed Light"/>
                <a:sym typeface="Roboto Condensed Light"/>
              </a:defRPr>
            </a:lvl1pPr>
            <a:lvl2pPr marL="1800401" indent="-984024">
              <a:spcBef>
                <a:spcPts val="0"/>
              </a:spcBef>
              <a:defRPr sz="5400" spc="600">
                <a:solidFill>
                  <a:schemeClr val="accent1"/>
                </a:solidFill>
                <a:latin typeface="Roboto Condensed Light"/>
                <a:ea typeface="Roboto Condensed Light"/>
                <a:cs typeface="Roboto Condensed Light"/>
                <a:sym typeface="Roboto Condensed Light"/>
              </a:defRPr>
            </a:lvl2pPr>
            <a:lvl3pPr marL="2419972" indent="-787219">
              <a:spcBef>
                <a:spcPts val="0"/>
              </a:spcBef>
              <a:defRPr sz="5400" spc="600">
                <a:solidFill>
                  <a:schemeClr val="accent1"/>
                </a:solidFill>
                <a:latin typeface="Roboto Condensed Light"/>
                <a:ea typeface="Roboto Condensed Light"/>
                <a:cs typeface="Roboto Condensed Light"/>
                <a:sym typeface="Roboto Condensed Light"/>
              </a:defRPr>
            </a:lvl3pPr>
            <a:lvl4pPr marL="3236348" indent="-787219">
              <a:spcBef>
                <a:spcPts val="0"/>
              </a:spcBef>
              <a:defRPr sz="5400" spc="600">
                <a:solidFill>
                  <a:schemeClr val="accent1"/>
                </a:solidFill>
                <a:latin typeface="Roboto Condensed Light"/>
                <a:ea typeface="Roboto Condensed Light"/>
                <a:cs typeface="Roboto Condensed Light"/>
                <a:sym typeface="Roboto Condensed Light"/>
              </a:defRPr>
            </a:lvl4pPr>
            <a:lvl5pPr marL="4052724" indent="-787219">
              <a:spcBef>
                <a:spcPts val="0"/>
              </a:spcBef>
              <a:defRPr sz="5400" spc="600">
                <a:solidFill>
                  <a:schemeClr val="accent1"/>
                </a:solidFill>
                <a:latin typeface="Roboto Condensed Light"/>
                <a:ea typeface="Roboto Condensed Light"/>
                <a:cs typeface="Roboto Condensed Light"/>
                <a:sym typeface="Roboto Condensed Light"/>
              </a:defRPr>
            </a:lvl5pPr>
          </a:lstStyle>
          <a:p>
            <a:r>
              <a:t>內文層級一</a:t>
            </a:r>
          </a:p>
          <a:p>
            <a:pPr lvl="1"/>
            <a:r>
              <a:t>內文層級二</a:t>
            </a:r>
          </a:p>
          <a:p>
            <a:pPr lvl="2"/>
            <a:r>
              <a:t>內文層級三</a:t>
            </a:r>
          </a:p>
          <a:p>
            <a:pPr lvl="3"/>
            <a:r>
              <a:t>內文層級四</a:t>
            </a:r>
          </a:p>
          <a:p>
            <a:pPr lvl="4"/>
            <a:r>
              <a:t>內文層級五</a:t>
            </a:r>
          </a:p>
        </p:txBody>
      </p:sp>
      <p:sp>
        <p:nvSpPr>
          <p:cNvPr id="2485" name="テキスト プレースホルダー 11"/>
          <p:cNvSpPr>
            <a:spLocks noGrp="1"/>
          </p:cNvSpPr>
          <p:nvPr>
            <p:ph type="body" sz="quarter" idx="16"/>
          </p:nvPr>
        </p:nvSpPr>
        <p:spPr>
          <a:xfrm>
            <a:off x="7252996" y="7761288"/>
            <a:ext cx="10081121" cy="1519735"/>
          </a:xfrm>
          <a:prstGeom prst="rect">
            <a:avLst/>
          </a:prstGeom>
        </p:spPr>
        <p:txBody>
          <a:bodyPr lIns="81637" tIns="81637" rIns="81637" bIns="81637"/>
          <a:lstStyle/>
          <a:p>
            <a:pPr>
              <a:lnSpc>
                <a:spcPct val="120000"/>
              </a:lnSpc>
              <a:spcBef>
                <a:spcPts val="0"/>
              </a:spcBef>
            </a:pPr>
            <a:endParaRPr/>
          </a:p>
        </p:txBody>
      </p:sp>
      <p:sp>
        <p:nvSpPr>
          <p:cNvPr id="2486" name="テキスト プレースホルダー 11"/>
          <p:cNvSpPr>
            <a:spLocks noGrp="1"/>
          </p:cNvSpPr>
          <p:nvPr>
            <p:ph type="body" sz="quarter" idx="17"/>
          </p:nvPr>
        </p:nvSpPr>
        <p:spPr>
          <a:xfrm>
            <a:off x="4233238" y="872448"/>
            <a:ext cx="9254339" cy="1395154"/>
          </a:xfrm>
          <a:prstGeom prst="rect">
            <a:avLst/>
          </a:prstGeom>
        </p:spPr>
        <p:txBody>
          <a:bodyPr lIns="81637" tIns="81637" rIns="81637" bIns="81637" anchor="ctr"/>
          <a:lstStyle/>
          <a:p>
            <a:pPr>
              <a:lnSpc>
                <a:spcPct val="120000"/>
              </a:lnSpc>
              <a:spcBef>
                <a:spcPts val="0"/>
              </a:spcBef>
              <a:defRPr sz="2000"/>
            </a:pPr>
            <a:endParaRPr/>
          </a:p>
        </p:txBody>
      </p:sp>
      <p:sp>
        <p:nvSpPr>
          <p:cNvPr id="2487" name="テキスト プレースホルダー 11"/>
          <p:cNvSpPr>
            <a:spLocks noGrp="1"/>
          </p:cNvSpPr>
          <p:nvPr>
            <p:ph type="body" sz="quarter" idx="18"/>
          </p:nvPr>
        </p:nvSpPr>
        <p:spPr>
          <a:xfrm>
            <a:off x="5285044" y="2852669"/>
            <a:ext cx="9254340" cy="1395155"/>
          </a:xfrm>
          <a:prstGeom prst="rect">
            <a:avLst/>
          </a:prstGeom>
        </p:spPr>
        <p:txBody>
          <a:bodyPr lIns="81637" tIns="81637" rIns="81637" bIns="81637" anchor="ctr"/>
          <a:lstStyle/>
          <a:p>
            <a:pPr>
              <a:lnSpc>
                <a:spcPct val="120000"/>
              </a:lnSpc>
              <a:spcBef>
                <a:spcPts val="0"/>
              </a:spcBef>
              <a:defRPr sz="2000"/>
            </a:pPr>
            <a:endParaRPr/>
          </a:p>
        </p:txBody>
      </p:sp>
      <p:sp>
        <p:nvSpPr>
          <p:cNvPr id="2488" name="テキスト プレースホルダー 11"/>
          <p:cNvSpPr>
            <a:spLocks noGrp="1"/>
          </p:cNvSpPr>
          <p:nvPr>
            <p:ph type="body" sz="quarter" idx="19"/>
          </p:nvPr>
        </p:nvSpPr>
        <p:spPr>
          <a:xfrm>
            <a:off x="6348472" y="4877894"/>
            <a:ext cx="9254340" cy="1395155"/>
          </a:xfrm>
          <a:prstGeom prst="rect">
            <a:avLst/>
          </a:prstGeom>
        </p:spPr>
        <p:txBody>
          <a:bodyPr lIns="81637" tIns="81637" rIns="81637" bIns="81637" anchor="ctr"/>
          <a:lstStyle/>
          <a:p>
            <a:pPr>
              <a:lnSpc>
                <a:spcPct val="120000"/>
              </a:lnSpc>
              <a:spcBef>
                <a:spcPts val="0"/>
              </a:spcBef>
              <a:defRPr sz="2000"/>
            </a:pPr>
            <a:endParaRPr/>
          </a:p>
        </p:txBody>
      </p:sp>
    </p:spTree>
  </p:cSld>
  <p:clrMapOvr>
    <a:masterClrMapping/>
  </p:clrMapOvr>
  <p:transition spd="med"/>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type="tx">
  <p:cSld name="Mobile 1">
    <p:spTree>
      <p:nvGrpSpPr>
        <p:cNvPr id="1" name=""/>
        <p:cNvGrpSpPr/>
        <p:nvPr/>
      </p:nvGrpSpPr>
      <p:grpSpPr>
        <a:xfrm>
          <a:off x="0" y="0"/>
          <a:ext cx="0" cy="0"/>
          <a:chOff x="0" y="0"/>
          <a:chExt cx="0" cy="0"/>
        </a:xfrm>
      </p:grpSpPr>
      <p:sp>
        <p:nvSpPr>
          <p:cNvPr id="2495" name="直線コネクタ 12"/>
          <p:cNvSpPr/>
          <p:nvPr/>
        </p:nvSpPr>
        <p:spPr>
          <a:xfrm flipV="1">
            <a:off x="17289110" y="9508984"/>
            <a:ext cx="1" cy="778016"/>
          </a:xfrm>
          <a:prstGeom prst="line">
            <a:avLst/>
          </a:prstGeom>
          <a:ln w="12700">
            <a:solidFill>
              <a:schemeClr val="accent1"/>
            </a:solidFill>
          </a:ln>
        </p:spPr>
        <p:txBody>
          <a:bodyPr lIns="45719" rIns="45719"/>
          <a:lstStyle/>
          <a:p>
            <a:endParaRPr/>
          </a:p>
        </p:txBody>
      </p:sp>
      <p:sp>
        <p:nvSpPr>
          <p:cNvPr id="2496" name="直角三角形 7"/>
          <p:cNvSpPr/>
          <p:nvPr/>
        </p:nvSpPr>
        <p:spPr>
          <a:xfrm rot="10800000">
            <a:off x="16421955" y="-1370"/>
            <a:ext cx="1864459" cy="2350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2497" name="直角三角形 9"/>
          <p:cNvSpPr/>
          <p:nvPr/>
        </p:nvSpPr>
        <p:spPr>
          <a:xfrm rot="10800000">
            <a:off x="14212397" y="-1371"/>
            <a:ext cx="4095456" cy="1949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2498" name="直線コネクタ 24"/>
          <p:cNvSpPr/>
          <p:nvPr/>
        </p:nvSpPr>
        <p:spPr>
          <a:xfrm flipH="1" flipV="1">
            <a:off x="0" y="2414064"/>
            <a:ext cx="18286413" cy="1"/>
          </a:xfrm>
          <a:prstGeom prst="line">
            <a:avLst/>
          </a:prstGeom>
          <a:ln w="12700">
            <a:solidFill>
              <a:srgbClr val="0094BB"/>
            </a:solidFill>
          </a:ln>
        </p:spPr>
        <p:txBody>
          <a:bodyPr lIns="45719" rIns="45719"/>
          <a:lstStyle/>
          <a:p>
            <a:endParaRPr/>
          </a:p>
        </p:txBody>
      </p:sp>
      <p:sp>
        <p:nvSpPr>
          <p:cNvPr id="2499" name="幻燈片編號"/>
          <p:cNvSpPr txBox="1">
            <a:spLocks noGrp="1"/>
          </p:cNvSpPr>
          <p:nvPr>
            <p:ph type="sldNum" sz="quarter" idx="2"/>
          </p:nvPr>
        </p:nvSpPr>
        <p:spPr>
          <a:xfrm>
            <a:off x="17371930" y="9542273"/>
            <a:ext cx="626430" cy="645877"/>
          </a:xfrm>
          <a:prstGeom prst="rect">
            <a:avLst/>
          </a:prstGeom>
        </p:spPr>
        <p:txBody>
          <a:bodyPr lIns="81637" tIns="81637" rIns="81637" bIns="81637"/>
          <a:lstStyle>
            <a:lvl1pPr algn="l">
              <a:defRPr sz="3200">
                <a:solidFill>
                  <a:srgbClr val="A2A2A2"/>
                </a:solidFill>
                <a:latin typeface="Roboto Condensed Light"/>
                <a:ea typeface="Roboto Condensed Light"/>
                <a:cs typeface="Roboto Condensed Light"/>
                <a:sym typeface="Roboto Condensed Light"/>
              </a:defRPr>
            </a:lvl1pPr>
          </a:lstStyle>
          <a:p>
            <a:fld id="{86CB4B4D-7CA3-9044-876B-883B54F8677D}" type="slidenum">
              <a:t>‹#›</a:t>
            </a:fld>
            <a:endParaRPr/>
          </a:p>
        </p:txBody>
      </p:sp>
      <p:pic>
        <p:nvPicPr>
          <p:cNvPr id="2500" name="図 21" descr="図 21"/>
          <p:cNvPicPr>
            <a:picLocks noChangeAspect="1"/>
          </p:cNvPicPr>
          <p:nvPr/>
        </p:nvPicPr>
        <p:blipFill>
          <a:blip r:embed="rId2">
            <a:extLst/>
          </a:blip>
          <a:stretch>
            <a:fillRect/>
          </a:stretch>
        </p:blipFill>
        <p:spPr>
          <a:xfrm>
            <a:off x="2001347" y="951470"/>
            <a:ext cx="3894308" cy="7956933"/>
          </a:xfrm>
          <a:prstGeom prst="rect">
            <a:avLst/>
          </a:prstGeom>
          <a:ln w="12700">
            <a:miter lim="400000"/>
          </a:ln>
        </p:spPr>
      </p:pic>
      <p:sp>
        <p:nvSpPr>
          <p:cNvPr id="2501" name="図プレースホルダー 23"/>
          <p:cNvSpPr>
            <a:spLocks noGrp="1"/>
          </p:cNvSpPr>
          <p:nvPr>
            <p:ph type="pic" sz="quarter" idx="13"/>
          </p:nvPr>
        </p:nvSpPr>
        <p:spPr>
          <a:xfrm>
            <a:off x="2280574" y="1976438"/>
            <a:ext cx="3335853" cy="5956301"/>
          </a:xfrm>
          <a:prstGeom prst="rect">
            <a:avLst/>
          </a:prstGeom>
        </p:spPr>
        <p:txBody>
          <a:bodyPr lIns="91439" rIns="91439">
            <a:noAutofit/>
          </a:bodyPr>
          <a:lstStyle/>
          <a:p>
            <a:endParaRPr/>
          </a:p>
        </p:txBody>
      </p:sp>
      <p:sp>
        <p:nvSpPr>
          <p:cNvPr id="2502" name="內文層級一…"/>
          <p:cNvSpPr txBox="1">
            <a:spLocks noGrp="1"/>
          </p:cNvSpPr>
          <p:nvPr>
            <p:ph type="body" sz="quarter" idx="1"/>
          </p:nvPr>
        </p:nvSpPr>
        <p:spPr>
          <a:xfrm>
            <a:off x="6142789" y="1318074"/>
            <a:ext cx="10081121" cy="1088020"/>
          </a:xfrm>
          <a:prstGeom prst="rect">
            <a:avLst/>
          </a:prstGeom>
        </p:spPr>
        <p:txBody>
          <a:bodyPr lIns="81637" tIns="81637" rIns="81637" bIns="81637" anchor="b"/>
          <a:lstStyle>
            <a:lvl1pPr>
              <a:spcBef>
                <a:spcPts val="0"/>
              </a:spcBef>
              <a:defRPr sz="5400" spc="600">
                <a:solidFill>
                  <a:schemeClr val="accent1"/>
                </a:solidFill>
                <a:latin typeface="Roboto Condensed Light"/>
                <a:ea typeface="Roboto Condensed Light"/>
                <a:cs typeface="Roboto Condensed Light"/>
                <a:sym typeface="Roboto Condensed Light"/>
              </a:defRPr>
            </a:lvl1pPr>
            <a:lvl2pPr marL="1800401" indent="-984024">
              <a:spcBef>
                <a:spcPts val="0"/>
              </a:spcBef>
              <a:defRPr sz="5400" spc="600">
                <a:solidFill>
                  <a:schemeClr val="accent1"/>
                </a:solidFill>
                <a:latin typeface="Roboto Condensed Light"/>
                <a:ea typeface="Roboto Condensed Light"/>
                <a:cs typeface="Roboto Condensed Light"/>
                <a:sym typeface="Roboto Condensed Light"/>
              </a:defRPr>
            </a:lvl2pPr>
            <a:lvl3pPr marL="2419972" indent="-787219">
              <a:spcBef>
                <a:spcPts val="0"/>
              </a:spcBef>
              <a:defRPr sz="5400" spc="600">
                <a:solidFill>
                  <a:schemeClr val="accent1"/>
                </a:solidFill>
                <a:latin typeface="Roboto Condensed Light"/>
                <a:ea typeface="Roboto Condensed Light"/>
                <a:cs typeface="Roboto Condensed Light"/>
                <a:sym typeface="Roboto Condensed Light"/>
              </a:defRPr>
            </a:lvl3pPr>
            <a:lvl4pPr marL="3236348" indent="-787219">
              <a:spcBef>
                <a:spcPts val="0"/>
              </a:spcBef>
              <a:defRPr sz="5400" spc="600">
                <a:solidFill>
                  <a:schemeClr val="accent1"/>
                </a:solidFill>
                <a:latin typeface="Roboto Condensed Light"/>
                <a:ea typeface="Roboto Condensed Light"/>
                <a:cs typeface="Roboto Condensed Light"/>
                <a:sym typeface="Roboto Condensed Light"/>
              </a:defRPr>
            </a:lvl4pPr>
            <a:lvl5pPr marL="4052724" indent="-787219">
              <a:spcBef>
                <a:spcPts val="0"/>
              </a:spcBef>
              <a:defRPr sz="5400" spc="600">
                <a:solidFill>
                  <a:schemeClr val="accent1"/>
                </a:solidFill>
                <a:latin typeface="Roboto Condensed Light"/>
                <a:ea typeface="Roboto Condensed Light"/>
                <a:cs typeface="Roboto Condensed Light"/>
                <a:sym typeface="Roboto Condensed Light"/>
              </a:defRPr>
            </a:lvl5pPr>
          </a:lstStyle>
          <a:p>
            <a:r>
              <a:t>內文層級一</a:t>
            </a:r>
          </a:p>
          <a:p>
            <a:pPr lvl="1"/>
            <a:r>
              <a:t>內文層級二</a:t>
            </a:r>
          </a:p>
          <a:p>
            <a:pPr lvl="2"/>
            <a:r>
              <a:t>內文層級三</a:t>
            </a:r>
          </a:p>
          <a:p>
            <a:pPr lvl="3"/>
            <a:r>
              <a:t>內文層級四</a:t>
            </a:r>
          </a:p>
          <a:p>
            <a:pPr lvl="4"/>
            <a:r>
              <a:t>內文層級五</a:t>
            </a:r>
          </a:p>
        </p:txBody>
      </p:sp>
      <p:sp>
        <p:nvSpPr>
          <p:cNvPr id="2503" name="テキスト プレースホルダー 11"/>
          <p:cNvSpPr>
            <a:spLocks noGrp="1"/>
          </p:cNvSpPr>
          <p:nvPr>
            <p:ph type="body" sz="quarter" idx="14"/>
          </p:nvPr>
        </p:nvSpPr>
        <p:spPr>
          <a:xfrm>
            <a:off x="6787588" y="3273388"/>
            <a:ext cx="9541061" cy="1350151"/>
          </a:xfrm>
          <a:prstGeom prst="rect">
            <a:avLst/>
          </a:prstGeom>
        </p:spPr>
        <p:txBody>
          <a:bodyPr lIns="81637" tIns="81637" rIns="81637" bIns="81637"/>
          <a:lstStyle/>
          <a:p>
            <a:pPr>
              <a:lnSpc>
                <a:spcPct val="120000"/>
              </a:lnSpc>
              <a:spcBef>
                <a:spcPts val="400"/>
              </a:spcBef>
              <a:defRPr sz="2000"/>
            </a:pPr>
            <a:endParaRPr/>
          </a:p>
        </p:txBody>
      </p:sp>
      <p:sp>
        <p:nvSpPr>
          <p:cNvPr id="2504" name="テキスト プレースホルダー 11"/>
          <p:cNvSpPr>
            <a:spLocks noGrp="1"/>
          </p:cNvSpPr>
          <p:nvPr>
            <p:ph type="body" sz="quarter" idx="15"/>
          </p:nvPr>
        </p:nvSpPr>
        <p:spPr>
          <a:xfrm>
            <a:off x="6787588" y="2693958"/>
            <a:ext cx="9541061" cy="773204"/>
          </a:xfrm>
          <a:prstGeom prst="rect">
            <a:avLst/>
          </a:prstGeom>
        </p:spPr>
        <p:txBody>
          <a:bodyPr lIns="81637" tIns="81637" rIns="81637" bIns="81637"/>
          <a:lstStyle/>
          <a:p>
            <a:pPr>
              <a:lnSpc>
                <a:spcPct val="120000"/>
              </a:lnSpc>
              <a:spcBef>
                <a:spcPts val="700"/>
              </a:spcBef>
              <a:defRPr sz="3200" spc="300">
                <a:solidFill>
                  <a:schemeClr val="accent1"/>
                </a:solidFill>
                <a:latin typeface="Roboto Condensed Light"/>
                <a:ea typeface="Roboto Condensed Light"/>
                <a:cs typeface="Roboto Condensed Light"/>
                <a:sym typeface="Roboto Condensed Light"/>
              </a:defRPr>
            </a:pPr>
            <a:endParaRPr/>
          </a:p>
        </p:txBody>
      </p:sp>
      <p:sp>
        <p:nvSpPr>
          <p:cNvPr id="2505" name="テキスト プレースホルダー 11"/>
          <p:cNvSpPr>
            <a:spLocks noGrp="1"/>
          </p:cNvSpPr>
          <p:nvPr>
            <p:ph type="body" sz="quarter" idx="16"/>
          </p:nvPr>
        </p:nvSpPr>
        <p:spPr>
          <a:xfrm>
            <a:off x="6787588" y="5266995"/>
            <a:ext cx="9541061" cy="1350151"/>
          </a:xfrm>
          <a:prstGeom prst="rect">
            <a:avLst/>
          </a:prstGeom>
        </p:spPr>
        <p:txBody>
          <a:bodyPr lIns="81637" tIns="81637" rIns="81637" bIns="81637"/>
          <a:lstStyle/>
          <a:p>
            <a:pPr>
              <a:lnSpc>
                <a:spcPct val="120000"/>
              </a:lnSpc>
              <a:spcBef>
                <a:spcPts val="400"/>
              </a:spcBef>
              <a:defRPr sz="2000"/>
            </a:pPr>
            <a:endParaRPr/>
          </a:p>
        </p:txBody>
      </p:sp>
      <p:sp>
        <p:nvSpPr>
          <p:cNvPr id="2506" name="テキスト プレースホルダー 11"/>
          <p:cNvSpPr>
            <a:spLocks noGrp="1"/>
          </p:cNvSpPr>
          <p:nvPr>
            <p:ph type="body" sz="quarter" idx="17"/>
          </p:nvPr>
        </p:nvSpPr>
        <p:spPr>
          <a:xfrm>
            <a:off x="6787588" y="4687565"/>
            <a:ext cx="9541061" cy="773204"/>
          </a:xfrm>
          <a:prstGeom prst="rect">
            <a:avLst/>
          </a:prstGeom>
        </p:spPr>
        <p:txBody>
          <a:bodyPr lIns="81637" tIns="81637" rIns="81637" bIns="81637"/>
          <a:lstStyle/>
          <a:p>
            <a:pPr>
              <a:lnSpc>
                <a:spcPct val="120000"/>
              </a:lnSpc>
              <a:spcBef>
                <a:spcPts val="700"/>
              </a:spcBef>
              <a:defRPr sz="3200" spc="300">
                <a:solidFill>
                  <a:schemeClr val="accent1"/>
                </a:solidFill>
                <a:latin typeface="Roboto Condensed Light"/>
                <a:ea typeface="Roboto Condensed Light"/>
                <a:cs typeface="Roboto Condensed Light"/>
                <a:sym typeface="Roboto Condensed Light"/>
              </a:defRPr>
            </a:pPr>
            <a:endParaRPr/>
          </a:p>
        </p:txBody>
      </p:sp>
      <p:sp>
        <p:nvSpPr>
          <p:cNvPr id="2507" name="テキスト プレースホルダー 11"/>
          <p:cNvSpPr>
            <a:spLocks noGrp="1"/>
          </p:cNvSpPr>
          <p:nvPr>
            <p:ph type="body" sz="quarter" idx="18"/>
          </p:nvPr>
        </p:nvSpPr>
        <p:spPr>
          <a:xfrm>
            <a:off x="6787588" y="7303740"/>
            <a:ext cx="9541061" cy="1350151"/>
          </a:xfrm>
          <a:prstGeom prst="rect">
            <a:avLst/>
          </a:prstGeom>
        </p:spPr>
        <p:txBody>
          <a:bodyPr lIns="81637" tIns="81637" rIns="81637" bIns="81637"/>
          <a:lstStyle/>
          <a:p>
            <a:pPr>
              <a:lnSpc>
                <a:spcPct val="120000"/>
              </a:lnSpc>
              <a:spcBef>
                <a:spcPts val="400"/>
              </a:spcBef>
              <a:defRPr sz="2000"/>
            </a:pPr>
            <a:endParaRPr/>
          </a:p>
        </p:txBody>
      </p:sp>
      <p:sp>
        <p:nvSpPr>
          <p:cNvPr id="2508" name="テキスト プレースホルダー 11"/>
          <p:cNvSpPr>
            <a:spLocks noGrp="1"/>
          </p:cNvSpPr>
          <p:nvPr>
            <p:ph type="body" sz="quarter" idx="19"/>
          </p:nvPr>
        </p:nvSpPr>
        <p:spPr>
          <a:xfrm>
            <a:off x="6787588" y="6724309"/>
            <a:ext cx="9541061" cy="773204"/>
          </a:xfrm>
          <a:prstGeom prst="rect">
            <a:avLst/>
          </a:prstGeom>
        </p:spPr>
        <p:txBody>
          <a:bodyPr lIns="81637" tIns="81637" rIns="81637" bIns="81637"/>
          <a:lstStyle/>
          <a:p>
            <a:pPr>
              <a:lnSpc>
                <a:spcPct val="120000"/>
              </a:lnSpc>
              <a:spcBef>
                <a:spcPts val="700"/>
              </a:spcBef>
              <a:defRPr sz="3200" spc="300">
                <a:solidFill>
                  <a:schemeClr val="accent1"/>
                </a:solidFill>
                <a:latin typeface="Roboto Condensed Light"/>
                <a:ea typeface="Roboto Condensed Light"/>
                <a:cs typeface="Roboto Condensed Light"/>
                <a:sym typeface="Roboto Condensed Light"/>
              </a:defRPr>
            </a:pPr>
            <a:endParaRPr/>
          </a:p>
        </p:txBody>
      </p:sp>
      <p:sp>
        <p:nvSpPr>
          <p:cNvPr id="2509" name="ホームベース 27"/>
          <p:cNvSpPr/>
          <p:nvPr/>
        </p:nvSpPr>
        <p:spPr>
          <a:xfrm>
            <a:off x="6307890" y="2890042"/>
            <a:ext cx="479696" cy="35947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3507" y="0"/>
                </a:lnTo>
                <a:lnTo>
                  <a:pt x="21600" y="10800"/>
                </a:lnTo>
                <a:lnTo>
                  <a:pt x="13507" y="21600"/>
                </a:lnTo>
                <a:lnTo>
                  <a:pt x="0" y="21600"/>
                </a:lnTo>
                <a:close/>
              </a:path>
            </a:pathLst>
          </a:custGeom>
          <a:solidFill>
            <a:schemeClr val="accent1"/>
          </a:solidFill>
          <a:ln w="12700">
            <a:miter lim="400000"/>
          </a:ln>
        </p:spPr>
        <p:txBody>
          <a:bodyPr lIns="45719" rIns="45719" anchor="ctr"/>
          <a:lstStyle/>
          <a:p>
            <a:pPr algn="ctr">
              <a:defRPr>
                <a:solidFill>
                  <a:srgbClr val="FFFFFF"/>
                </a:solidFill>
              </a:defRPr>
            </a:pPr>
            <a:endParaRPr/>
          </a:p>
        </p:txBody>
      </p:sp>
      <p:sp>
        <p:nvSpPr>
          <p:cNvPr id="2510" name="ホームベース 30"/>
          <p:cNvSpPr/>
          <p:nvPr/>
        </p:nvSpPr>
        <p:spPr>
          <a:xfrm>
            <a:off x="6307890" y="4883651"/>
            <a:ext cx="479696" cy="35947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3507" y="0"/>
                </a:lnTo>
                <a:lnTo>
                  <a:pt x="21600" y="10800"/>
                </a:lnTo>
                <a:lnTo>
                  <a:pt x="13507" y="21600"/>
                </a:lnTo>
                <a:lnTo>
                  <a:pt x="0" y="21600"/>
                </a:lnTo>
                <a:close/>
              </a:path>
            </a:pathLst>
          </a:custGeom>
          <a:solidFill>
            <a:schemeClr val="accent1"/>
          </a:solidFill>
          <a:ln w="12700">
            <a:miter lim="400000"/>
          </a:ln>
        </p:spPr>
        <p:txBody>
          <a:bodyPr lIns="45719" rIns="45719" anchor="ctr"/>
          <a:lstStyle/>
          <a:p>
            <a:pPr algn="ctr">
              <a:defRPr>
                <a:solidFill>
                  <a:srgbClr val="FFFFFF"/>
                </a:solidFill>
              </a:defRPr>
            </a:pPr>
            <a:endParaRPr/>
          </a:p>
        </p:txBody>
      </p:sp>
      <p:sp>
        <p:nvSpPr>
          <p:cNvPr id="2511" name="ホームベース 33"/>
          <p:cNvSpPr/>
          <p:nvPr/>
        </p:nvSpPr>
        <p:spPr>
          <a:xfrm>
            <a:off x="6307890" y="6920394"/>
            <a:ext cx="479696" cy="35947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3507" y="0"/>
                </a:lnTo>
                <a:lnTo>
                  <a:pt x="21600" y="10800"/>
                </a:lnTo>
                <a:lnTo>
                  <a:pt x="13507" y="21600"/>
                </a:lnTo>
                <a:lnTo>
                  <a:pt x="0" y="21600"/>
                </a:lnTo>
                <a:close/>
              </a:path>
            </a:pathLst>
          </a:custGeom>
          <a:solidFill>
            <a:schemeClr val="accent1"/>
          </a:solidFill>
          <a:ln w="12700">
            <a:miter lim="400000"/>
          </a:ln>
        </p:spPr>
        <p:txBody>
          <a:bodyPr lIns="45719" rIns="45719" anchor="ctr"/>
          <a:lstStyle/>
          <a:p>
            <a:pPr algn="ctr">
              <a:defRPr>
                <a:solidFill>
                  <a:srgbClr val="FFFFFF"/>
                </a:solidFill>
              </a:defRPr>
            </a:pPr>
            <a:endParaRPr/>
          </a:p>
        </p:txBody>
      </p:sp>
    </p:spTree>
  </p:cSld>
  <p:clrMapOvr>
    <a:masterClrMapping/>
  </p:clrMapOvr>
  <p:transition spd="med"/>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type="tx">
  <p:cSld name="Mobile 2">
    <p:spTree>
      <p:nvGrpSpPr>
        <p:cNvPr id="1" name=""/>
        <p:cNvGrpSpPr/>
        <p:nvPr/>
      </p:nvGrpSpPr>
      <p:grpSpPr>
        <a:xfrm>
          <a:off x="0" y="0"/>
          <a:ext cx="0" cy="0"/>
          <a:chOff x="0" y="0"/>
          <a:chExt cx="0" cy="0"/>
        </a:xfrm>
      </p:grpSpPr>
      <p:sp>
        <p:nvSpPr>
          <p:cNvPr id="2518" name="直線コネクタ 12"/>
          <p:cNvSpPr/>
          <p:nvPr/>
        </p:nvSpPr>
        <p:spPr>
          <a:xfrm flipV="1">
            <a:off x="17289110" y="9508984"/>
            <a:ext cx="1" cy="778016"/>
          </a:xfrm>
          <a:prstGeom prst="line">
            <a:avLst/>
          </a:prstGeom>
          <a:ln w="12700">
            <a:solidFill>
              <a:schemeClr val="accent1"/>
            </a:solidFill>
          </a:ln>
        </p:spPr>
        <p:txBody>
          <a:bodyPr lIns="45719" rIns="45719"/>
          <a:lstStyle/>
          <a:p>
            <a:endParaRPr/>
          </a:p>
        </p:txBody>
      </p:sp>
      <p:sp>
        <p:nvSpPr>
          <p:cNvPr id="2519" name="直角三角形 7"/>
          <p:cNvSpPr/>
          <p:nvPr/>
        </p:nvSpPr>
        <p:spPr>
          <a:xfrm rot="10800000">
            <a:off x="16421955" y="-1370"/>
            <a:ext cx="1864459" cy="2350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2520" name="直角三角形 9"/>
          <p:cNvSpPr/>
          <p:nvPr/>
        </p:nvSpPr>
        <p:spPr>
          <a:xfrm rot="10800000">
            <a:off x="14212397" y="-1371"/>
            <a:ext cx="4095456" cy="1949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2521" name="正方形/長方形 1"/>
          <p:cNvSpPr/>
          <p:nvPr/>
        </p:nvSpPr>
        <p:spPr>
          <a:xfrm>
            <a:off x="-1" y="5323520"/>
            <a:ext cx="18286414" cy="1350150"/>
          </a:xfrm>
          <a:prstGeom prst="rect">
            <a:avLst/>
          </a:prstGeom>
          <a:solidFill>
            <a:srgbClr val="BFF2FF"/>
          </a:solidFill>
          <a:ln w="12700">
            <a:miter lim="400000"/>
          </a:ln>
        </p:spPr>
        <p:txBody>
          <a:bodyPr lIns="45719" rIns="45719" anchor="ctr"/>
          <a:lstStyle/>
          <a:p>
            <a:pPr algn="ctr">
              <a:defRPr>
                <a:solidFill>
                  <a:srgbClr val="FFFFFF"/>
                </a:solidFill>
              </a:defRPr>
            </a:pPr>
            <a:endParaRPr/>
          </a:p>
        </p:txBody>
      </p:sp>
      <p:sp>
        <p:nvSpPr>
          <p:cNvPr id="2522" name="幻燈片編號"/>
          <p:cNvSpPr txBox="1">
            <a:spLocks noGrp="1"/>
          </p:cNvSpPr>
          <p:nvPr>
            <p:ph type="sldNum" sz="quarter" idx="2"/>
          </p:nvPr>
        </p:nvSpPr>
        <p:spPr>
          <a:xfrm>
            <a:off x="17371930" y="9542273"/>
            <a:ext cx="626430" cy="645877"/>
          </a:xfrm>
          <a:prstGeom prst="rect">
            <a:avLst/>
          </a:prstGeom>
        </p:spPr>
        <p:txBody>
          <a:bodyPr lIns="81637" tIns="81637" rIns="81637" bIns="81637"/>
          <a:lstStyle>
            <a:lvl1pPr algn="l">
              <a:defRPr sz="3200">
                <a:solidFill>
                  <a:srgbClr val="A2A2A2"/>
                </a:solidFill>
                <a:latin typeface="Roboto Condensed Light"/>
                <a:ea typeface="Roboto Condensed Light"/>
                <a:cs typeface="Roboto Condensed Light"/>
                <a:sym typeface="Roboto Condensed Light"/>
              </a:defRPr>
            </a:lvl1pPr>
          </a:lstStyle>
          <a:p>
            <a:fld id="{86CB4B4D-7CA3-9044-876B-883B54F8677D}" type="slidenum">
              <a:t>‹#›</a:t>
            </a:fld>
            <a:endParaRPr/>
          </a:p>
        </p:txBody>
      </p:sp>
      <p:pic>
        <p:nvPicPr>
          <p:cNvPr id="2523" name="図 21" descr="図 21"/>
          <p:cNvPicPr>
            <a:picLocks noChangeAspect="1"/>
          </p:cNvPicPr>
          <p:nvPr/>
        </p:nvPicPr>
        <p:blipFill>
          <a:blip r:embed="rId2">
            <a:extLst/>
          </a:blip>
          <a:stretch>
            <a:fillRect/>
          </a:stretch>
        </p:blipFill>
        <p:spPr>
          <a:xfrm>
            <a:off x="2001347" y="951470"/>
            <a:ext cx="3894308" cy="7956933"/>
          </a:xfrm>
          <a:prstGeom prst="rect">
            <a:avLst/>
          </a:prstGeom>
          <a:ln w="12700">
            <a:miter lim="400000"/>
          </a:ln>
        </p:spPr>
      </p:pic>
      <p:sp>
        <p:nvSpPr>
          <p:cNvPr id="2524" name="図プレースホルダー 23"/>
          <p:cNvSpPr>
            <a:spLocks noGrp="1"/>
          </p:cNvSpPr>
          <p:nvPr>
            <p:ph type="pic" sz="quarter" idx="13"/>
          </p:nvPr>
        </p:nvSpPr>
        <p:spPr>
          <a:xfrm>
            <a:off x="2280574" y="1976438"/>
            <a:ext cx="3335853" cy="5956301"/>
          </a:xfrm>
          <a:prstGeom prst="rect">
            <a:avLst/>
          </a:prstGeom>
        </p:spPr>
        <p:txBody>
          <a:bodyPr lIns="91439" rIns="91439">
            <a:noAutofit/>
          </a:bodyPr>
          <a:lstStyle/>
          <a:p>
            <a:endParaRPr/>
          </a:p>
        </p:txBody>
      </p:sp>
      <p:sp>
        <p:nvSpPr>
          <p:cNvPr id="2525" name="內文層級一…"/>
          <p:cNvSpPr txBox="1">
            <a:spLocks noGrp="1"/>
          </p:cNvSpPr>
          <p:nvPr>
            <p:ph type="body" sz="quarter" idx="1"/>
          </p:nvPr>
        </p:nvSpPr>
        <p:spPr>
          <a:xfrm>
            <a:off x="6142789" y="5413530"/>
            <a:ext cx="10081121" cy="1088019"/>
          </a:xfrm>
          <a:prstGeom prst="rect">
            <a:avLst/>
          </a:prstGeom>
        </p:spPr>
        <p:txBody>
          <a:bodyPr lIns="81637" tIns="81637" rIns="81637" bIns="81637" anchor="b"/>
          <a:lstStyle>
            <a:lvl1pPr>
              <a:spcBef>
                <a:spcPts val="0"/>
              </a:spcBef>
              <a:defRPr sz="5400" spc="600">
                <a:solidFill>
                  <a:schemeClr val="accent1"/>
                </a:solidFill>
                <a:latin typeface="Roboto Condensed Light"/>
                <a:ea typeface="Roboto Condensed Light"/>
                <a:cs typeface="Roboto Condensed Light"/>
                <a:sym typeface="Roboto Condensed Light"/>
              </a:defRPr>
            </a:lvl1pPr>
            <a:lvl2pPr marL="1800401" indent="-984024">
              <a:spcBef>
                <a:spcPts val="0"/>
              </a:spcBef>
              <a:defRPr sz="5400" spc="600">
                <a:solidFill>
                  <a:schemeClr val="accent1"/>
                </a:solidFill>
                <a:latin typeface="Roboto Condensed Light"/>
                <a:ea typeface="Roboto Condensed Light"/>
                <a:cs typeface="Roboto Condensed Light"/>
                <a:sym typeface="Roboto Condensed Light"/>
              </a:defRPr>
            </a:lvl2pPr>
            <a:lvl3pPr marL="2419972" indent="-787219">
              <a:spcBef>
                <a:spcPts val="0"/>
              </a:spcBef>
              <a:defRPr sz="5400" spc="600">
                <a:solidFill>
                  <a:schemeClr val="accent1"/>
                </a:solidFill>
                <a:latin typeface="Roboto Condensed Light"/>
                <a:ea typeface="Roboto Condensed Light"/>
                <a:cs typeface="Roboto Condensed Light"/>
                <a:sym typeface="Roboto Condensed Light"/>
              </a:defRPr>
            </a:lvl3pPr>
            <a:lvl4pPr marL="3236348" indent="-787219">
              <a:spcBef>
                <a:spcPts val="0"/>
              </a:spcBef>
              <a:defRPr sz="5400" spc="600">
                <a:solidFill>
                  <a:schemeClr val="accent1"/>
                </a:solidFill>
                <a:latin typeface="Roboto Condensed Light"/>
                <a:ea typeface="Roboto Condensed Light"/>
                <a:cs typeface="Roboto Condensed Light"/>
                <a:sym typeface="Roboto Condensed Light"/>
              </a:defRPr>
            </a:lvl4pPr>
            <a:lvl5pPr marL="4052724" indent="-787219">
              <a:spcBef>
                <a:spcPts val="0"/>
              </a:spcBef>
              <a:defRPr sz="5400" spc="600">
                <a:solidFill>
                  <a:schemeClr val="accent1"/>
                </a:solidFill>
                <a:latin typeface="Roboto Condensed Light"/>
                <a:ea typeface="Roboto Condensed Light"/>
                <a:cs typeface="Roboto Condensed Light"/>
                <a:sym typeface="Roboto Condensed Light"/>
              </a:defRPr>
            </a:lvl5pPr>
          </a:lstStyle>
          <a:p>
            <a:r>
              <a:t>內文層級一</a:t>
            </a:r>
          </a:p>
          <a:p>
            <a:pPr lvl="1"/>
            <a:r>
              <a:t>內文層級二</a:t>
            </a:r>
          </a:p>
          <a:p>
            <a:pPr lvl="2"/>
            <a:r>
              <a:t>內文層級三</a:t>
            </a:r>
          </a:p>
          <a:p>
            <a:pPr lvl="3"/>
            <a:r>
              <a:t>內文層級四</a:t>
            </a:r>
          </a:p>
          <a:p>
            <a:pPr lvl="4"/>
            <a:r>
              <a:t>內文層級五</a:t>
            </a:r>
          </a:p>
        </p:txBody>
      </p:sp>
      <p:sp>
        <p:nvSpPr>
          <p:cNvPr id="2526" name="テキスト プレースホルダー 11"/>
          <p:cNvSpPr>
            <a:spLocks noGrp="1"/>
          </p:cNvSpPr>
          <p:nvPr>
            <p:ph type="body" sz="quarter" idx="14"/>
          </p:nvPr>
        </p:nvSpPr>
        <p:spPr>
          <a:xfrm>
            <a:off x="6172876" y="6763678"/>
            <a:ext cx="10891210" cy="2025226"/>
          </a:xfrm>
          <a:prstGeom prst="rect">
            <a:avLst/>
          </a:prstGeom>
        </p:spPr>
        <p:txBody>
          <a:bodyPr lIns="81637" tIns="81637" rIns="81637" bIns="81637"/>
          <a:lstStyle/>
          <a:p>
            <a:pPr>
              <a:lnSpc>
                <a:spcPct val="120000"/>
              </a:lnSpc>
            </a:pPr>
            <a:endParaRPr/>
          </a:p>
        </p:txBody>
      </p:sp>
    </p:spTree>
  </p:cSld>
  <p:clrMapOvr>
    <a:masterClrMapping/>
  </p:clrMapOvr>
  <p:transition spd="med"/>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type="tx">
  <p:cSld name="Mobile 3">
    <p:spTree>
      <p:nvGrpSpPr>
        <p:cNvPr id="1" name=""/>
        <p:cNvGrpSpPr/>
        <p:nvPr/>
      </p:nvGrpSpPr>
      <p:grpSpPr>
        <a:xfrm>
          <a:off x="0" y="0"/>
          <a:ext cx="0" cy="0"/>
          <a:chOff x="0" y="0"/>
          <a:chExt cx="0" cy="0"/>
        </a:xfrm>
      </p:grpSpPr>
      <p:sp>
        <p:nvSpPr>
          <p:cNvPr id="2533" name="直線コネクタ 12"/>
          <p:cNvSpPr/>
          <p:nvPr/>
        </p:nvSpPr>
        <p:spPr>
          <a:xfrm flipV="1">
            <a:off x="17289110" y="9508984"/>
            <a:ext cx="1" cy="778016"/>
          </a:xfrm>
          <a:prstGeom prst="line">
            <a:avLst/>
          </a:prstGeom>
          <a:ln w="12700">
            <a:solidFill>
              <a:schemeClr val="accent1"/>
            </a:solidFill>
          </a:ln>
        </p:spPr>
        <p:txBody>
          <a:bodyPr lIns="45719" rIns="45719"/>
          <a:lstStyle/>
          <a:p>
            <a:endParaRPr/>
          </a:p>
        </p:txBody>
      </p:sp>
      <p:sp>
        <p:nvSpPr>
          <p:cNvPr id="2534" name="直角三角形 7"/>
          <p:cNvSpPr/>
          <p:nvPr/>
        </p:nvSpPr>
        <p:spPr>
          <a:xfrm rot="10800000">
            <a:off x="16421955" y="-1370"/>
            <a:ext cx="1864459" cy="2350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2535" name="直角三角形 9"/>
          <p:cNvSpPr/>
          <p:nvPr/>
        </p:nvSpPr>
        <p:spPr>
          <a:xfrm rot="10800000">
            <a:off x="14212397" y="-1371"/>
            <a:ext cx="4095456" cy="1949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2536" name="平行四辺形 10"/>
          <p:cNvSpPr/>
          <p:nvPr/>
        </p:nvSpPr>
        <p:spPr>
          <a:xfrm>
            <a:off x="511091" y="6268625"/>
            <a:ext cx="8685967" cy="171019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432" y="0"/>
                </a:lnTo>
                <a:lnTo>
                  <a:pt x="21600" y="0"/>
                </a:lnTo>
                <a:lnTo>
                  <a:pt x="20168" y="21600"/>
                </a:lnTo>
                <a:close/>
              </a:path>
            </a:pathLst>
          </a:custGeom>
          <a:solidFill>
            <a:srgbClr val="BFF2FF"/>
          </a:solidFill>
          <a:ln w="12700">
            <a:miter lim="400000"/>
          </a:ln>
        </p:spPr>
        <p:txBody>
          <a:bodyPr lIns="45719" rIns="45719" anchor="ctr"/>
          <a:lstStyle/>
          <a:p>
            <a:pPr algn="ctr">
              <a:defRPr>
                <a:solidFill>
                  <a:srgbClr val="FFFFFF"/>
                </a:solidFill>
              </a:defRPr>
            </a:pPr>
            <a:endParaRPr/>
          </a:p>
        </p:txBody>
      </p:sp>
      <p:sp>
        <p:nvSpPr>
          <p:cNvPr id="2537" name="平行四辺形 30"/>
          <p:cNvSpPr/>
          <p:nvPr/>
        </p:nvSpPr>
        <p:spPr>
          <a:xfrm>
            <a:off x="293200" y="6268625"/>
            <a:ext cx="859609" cy="17101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4610" y="0"/>
                </a:lnTo>
                <a:lnTo>
                  <a:pt x="21600" y="0"/>
                </a:lnTo>
                <a:lnTo>
                  <a:pt x="6990" y="21600"/>
                </a:lnTo>
                <a:close/>
              </a:path>
            </a:pathLst>
          </a:custGeom>
          <a:solidFill>
            <a:schemeClr val="accent1"/>
          </a:solidFill>
          <a:ln w="12700">
            <a:miter lim="400000"/>
          </a:ln>
        </p:spPr>
        <p:txBody>
          <a:bodyPr lIns="45719" rIns="45719" anchor="ctr"/>
          <a:lstStyle/>
          <a:p>
            <a:pPr algn="ctr">
              <a:defRPr>
                <a:solidFill>
                  <a:srgbClr val="FFFFFF"/>
                </a:solidFill>
              </a:defRPr>
            </a:pPr>
            <a:endParaRPr/>
          </a:p>
        </p:txBody>
      </p:sp>
      <p:sp>
        <p:nvSpPr>
          <p:cNvPr id="2538" name="平行四辺形 4"/>
          <p:cNvSpPr/>
          <p:nvPr/>
        </p:nvSpPr>
        <p:spPr>
          <a:xfrm>
            <a:off x="1906247" y="2083160"/>
            <a:ext cx="6660740" cy="171019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867" y="0"/>
                </a:lnTo>
                <a:lnTo>
                  <a:pt x="21600" y="0"/>
                </a:lnTo>
                <a:lnTo>
                  <a:pt x="19733" y="21600"/>
                </a:lnTo>
                <a:close/>
              </a:path>
            </a:pathLst>
          </a:custGeom>
          <a:solidFill>
            <a:srgbClr val="BFF2FF"/>
          </a:solidFill>
          <a:ln w="12700">
            <a:miter lim="400000"/>
          </a:ln>
        </p:spPr>
        <p:txBody>
          <a:bodyPr lIns="45719" rIns="45719" anchor="ctr"/>
          <a:lstStyle/>
          <a:p>
            <a:pPr algn="ctr">
              <a:defRPr>
                <a:solidFill>
                  <a:srgbClr val="FFFFFF"/>
                </a:solidFill>
              </a:defRPr>
            </a:pPr>
            <a:endParaRPr/>
          </a:p>
        </p:txBody>
      </p:sp>
      <p:sp>
        <p:nvSpPr>
          <p:cNvPr id="2539" name="平行四辺形 29"/>
          <p:cNvSpPr/>
          <p:nvPr/>
        </p:nvSpPr>
        <p:spPr>
          <a:xfrm>
            <a:off x="1696178" y="2083160"/>
            <a:ext cx="859609" cy="17101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4610" y="0"/>
                </a:lnTo>
                <a:lnTo>
                  <a:pt x="21600" y="0"/>
                </a:lnTo>
                <a:lnTo>
                  <a:pt x="6990" y="21600"/>
                </a:lnTo>
                <a:close/>
              </a:path>
            </a:pathLst>
          </a:custGeom>
          <a:solidFill>
            <a:schemeClr val="accent1"/>
          </a:solidFill>
          <a:ln w="12700">
            <a:miter lim="400000"/>
          </a:ln>
        </p:spPr>
        <p:txBody>
          <a:bodyPr lIns="45719" rIns="45719" anchor="ctr"/>
          <a:lstStyle/>
          <a:p>
            <a:pPr algn="ctr">
              <a:defRPr>
                <a:solidFill>
                  <a:srgbClr val="FFFFFF"/>
                </a:solidFill>
              </a:defRPr>
            </a:pPr>
            <a:endParaRPr/>
          </a:p>
        </p:txBody>
      </p:sp>
      <p:sp>
        <p:nvSpPr>
          <p:cNvPr id="2540" name="平行四辺形 9"/>
          <p:cNvSpPr/>
          <p:nvPr/>
        </p:nvSpPr>
        <p:spPr>
          <a:xfrm>
            <a:off x="1186167" y="4175893"/>
            <a:ext cx="7650851" cy="171019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626" y="0"/>
                </a:lnTo>
                <a:lnTo>
                  <a:pt x="21600" y="0"/>
                </a:lnTo>
                <a:lnTo>
                  <a:pt x="19974" y="21600"/>
                </a:lnTo>
                <a:close/>
              </a:path>
            </a:pathLst>
          </a:custGeom>
          <a:solidFill>
            <a:srgbClr val="BFF2FF"/>
          </a:solidFill>
          <a:ln w="12700">
            <a:miter lim="400000"/>
          </a:ln>
        </p:spPr>
        <p:txBody>
          <a:bodyPr lIns="45719" rIns="45719" anchor="ctr"/>
          <a:lstStyle/>
          <a:p>
            <a:pPr algn="ctr">
              <a:defRPr>
                <a:solidFill>
                  <a:srgbClr val="FFFFFF"/>
                </a:solidFill>
              </a:defRPr>
            </a:pPr>
            <a:endParaRPr/>
          </a:p>
        </p:txBody>
      </p:sp>
      <p:sp>
        <p:nvSpPr>
          <p:cNvPr id="2541" name="平行四辺形 7"/>
          <p:cNvSpPr/>
          <p:nvPr/>
        </p:nvSpPr>
        <p:spPr>
          <a:xfrm>
            <a:off x="976097" y="4175892"/>
            <a:ext cx="859609" cy="17101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4610" y="0"/>
                </a:lnTo>
                <a:lnTo>
                  <a:pt x="21600" y="0"/>
                </a:lnTo>
                <a:lnTo>
                  <a:pt x="6990" y="21600"/>
                </a:lnTo>
                <a:close/>
              </a:path>
            </a:pathLst>
          </a:custGeom>
          <a:solidFill>
            <a:schemeClr val="accent1"/>
          </a:solidFill>
          <a:ln w="12700">
            <a:miter lim="400000"/>
          </a:ln>
        </p:spPr>
        <p:txBody>
          <a:bodyPr lIns="45719" rIns="45719" anchor="ctr"/>
          <a:lstStyle/>
          <a:p>
            <a:pPr algn="ctr">
              <a:defRPr>
                <a:solidFill>
                  <a:srgbClr val="FFFFFF"/>
                </a:solidFill>
              </a:defRPr>
            </a:pPr>
            <a:endParaRPr/>
          </a:p>
        </p:txBody>
      </p:sp>
      <p:sp>
        <p:nvSpPr>
          <p:cNvPr id="2542" name="直線コネクタ 11"/>
          <p:cNvSpPr/>
          <p:nvPr/>
        </p:nvSpPr>
        <p:spPr>
          <a:xfrm flipH="1" flipV="1">
            <a:off x="9006995" y="4773424"/>
            <a:ext cx="9279419" cy="1"/>
          </a:xfrm>
          <a:prstGeom prst="line">
            <a:avLst/>
          </a:prstGeom>
          <a:ln w="12700">
            <a:solidFill>
              <a:srgbClr val="0094BB"/>
            </a:solidFill>
          </a:ln>
        </p:spPr>
        <p:txBody>
          <a:bodyPr lIns="45719" rIns="45719"/>
          <a:lstStyle/>
          <a:p>
            <a:endParaRPr/>
          </a:p>
        </p:txBody>
      </p:sp>
      <p:sp>
        <p:nvSpPr>
          <p:cNvPr id="2543" name="幻燈片編號"/>
          <p:cNvSpPr txBox="1">
            <a:spLocks noGrp="1"/>
          </p:cNvSpPr>
          <p:nvPr>
            <p:ph type="sldNum" sz="quarter" idx="2"/>
          </p:nvPr>
        </p:nvSpPr>
        <p:spPr>
          <a:xfrm>
            <a:off x="17371930" y="9542273"/>
            <a:ext cx="626430" cy="645877"/>
          </a:xfrm>
          <a:prstGeom prst="rect">
            <a:avLst/>
          </a:prstGeom>
        </p:spPr>
        <p:txBody>
          <a:bodyPr lIns="81637" tIns="81637" rIns="81637" bIns="81637"/>
          <a:lstStyle>
            <a:lvl1pPr algn="l">
              <a:defRPr sz="3200">
                <a:solidFill>
                  <a:srgbClr val="A2A2A2"/>
                </a:solidFill>
                <a:latin typeface="Roboto Condensed Light"/>
                <a:ea typeface="Roboto Condensed Light"/>
                <a:cs typeface="Roboto Condensed Light"/>
                <a:sym typeface="Roboto Condensed Light"/>
              </a:defRPr>
            </a:lvl1pPr>
          </a:lstStyle>
          <a:p>
            <a:fld id="{86CB4B4D-7CA3-9044-876B-883B54F8677D}" type="slidenum">
              <a:t>‹#›</a:t>
            </a:fld>
            <a:endParaRPr/>
          </a:p>
        </p:txBody>
      </p:sp>
      <p:pic>
        <p:nvPicPr>
          <p:cNvPr id="2544" name="図 21" descr="図 21"/>
          <p:cNvPicPr>
            <a:picLocks noChangeAspect="1"/>
          </p:cNvPicPr>
          <p:nvPr/>
        </p:nvPicPr>
        <p:blipFill>
          <a:blip r:embed="rId2">
            <a:extLst/>
          </a:blip>
          <a:stretch>
            <a:fillRect/>
          </a:stretch>
        </p:blipFill>
        <p:spPr>
          <a:xfrm>
            <a:off x="7184114" y="951470"/>
            <a:ext cx="3894308" cy="7956933"/>
          </a:xfrm>
          <a:prstGeom prst="rect">
            <a:avLst/>
          </a:prstGeom>
          <a:ln w="12700">
            <a:miter lim="400000"/>
          </a:ln>
        </p:spPr>
      </p:pic>
      <p:sp>
        <p:nvSpPr>
          <p:cNvPr id="2545" name="図プレースホルダー 23"/>
          <p:cNvSpPr>
            <a:spLocks noGrp="1"/>
          </p:cNvSpPr>
          <p:nvPr>
            <p:ph type="pic" sz="quarter" idx="13"/>
          </p:nvPr>
        </p:nvSpPr>
        <p:spPr>
          <a:xfrm>
            <a:off x="7463342" y="1976438"/>
            <a:ext cx="3335852" cy="5956301"/>
          </a:xfrm>
          <a:prstGeom prst="rect">
            <a:avLst/>
          </a:prstGeom>
        </p:spPr>
        <p:txBody>
          <a:bodyPr lIns="91439" rIns="91439">
            <a:noAutofit/>
          </a:bodyPr>
          <a:lstStyle/>
          <a:p>
            <a:endParaRPr/>
          </a:p>
        </p:txBody>
      </p:sp>
      <p:sp>
        <p:nvSpPr>
          <p:cNvPr id="2546" name="內文層級一…"/>
          <p:cNvSpPr txBox="1">
            <a:spLocks noGrp="1"/>
          </p:cNvSpPr>
          <p:nvPr>
            <p:ph type="body" sz="quarter" idx="1"/>
          </p:nvPr>
        </p:nvSpPr>
        <p:spPr>
          <a:xfrm>
            <a:off x="11258440" y="2038155"/>
            <a:ext cx="6750751" cy="2727301"/>
          </a:xfrm>
          <a:prstGeom prst="rect">
            <a:avLst/>
          </a:prstGeom>
        </p:spPr>
        <p:txBody>
          <a:bodyPr lIns="81637" tIns="81637" rIns="81637" bIns="81637" anchor="b"/>
          <a:lstStyle>
            <a:lvl1pPr>
              <a:spcBef>
                <a:spcPts val="0"/>
              </a:spcBef>
              <a:defRPr sz="5400" spc="600">
                <a:solidFill>
                  <a:schemeClr val="accent1"/>
                </a:solidFill>
                <a:latin typeface="Roboto Condensed Light"/>
                <a:ea typeface="Roboto Condensed Light"/>
                <a:cs typeface="Roboto Condensed Light"/>
                <a:sym typeface="Roboto Condensed Light"/>
              </a:defRPr>
            </a:lvl1pPr>
            <a:lvl2pPr marL="1800401" indent="-984024">
              <a:spcBef>
                <a:spcPts val="0"/>
              </a:spcBef>
              <a:defRPr sz="5400" spc="600">
                <a:solidFill>
                  <a:schemeClr val="accent1"/>
                </a:solidFill>
                <a:latin typeface="Roboto Condensed Light"/>
                <a:ea typeface="Roboto Condensed Light"/>
                <a:cs typeface="Roboto Condensed Light"/>
                <a:sym typeface="Roboto Condensed Light"/>
              </a:defRPr>
            </a:lvl2pPr>
            <a:lvl3pPr marL="2419972" indent="-787219">
              <a:spcBef>
                <a:spcPts val="0"/>
              </a:spcBef>
              <a:defRPr sz="5400" spc="600">
                <a:solidFill>
                  <a:schemeClr val="accent1"/>
                </a:solidFill>
                <a:latin typeface="Roboto Condensed Light"/>
                <a:ea typeface="Roboto Condensed Light"/>
                <a:cs typeface="Roboto Condensed Light"/>
                <a:sym typeface="Roboto Condensed Light"/>
              </a:defRPr>
            </a:lvl3pPr>
            <a:lvl4pPr marL="3236348" indent="-787219">
              <a:spcBef>
                <a:spcPts val="0"/>
              </a:spcBef>
              <a:defRPr sz="5400" spc="600">
                <a:solidFill>
                  <a:schemeClr val="accent1"/>
                </a:solidFill>
                <a:latin typeface="Roboto Condensed Light"/>
                <a:ea typeface="Roboto Condensed Light"/>
                <a:cs typeface="Roboto Condensed Light"/>
                <a:sym typeface="Roboto Condensed Light"/>
              </a:defRPr>
            </a:lvl4pPr>
            <a:lvl5pPr marL="4052724" indent="-787219">
              <a:spcBef>
                <a:spcPts val="0"/>
              </a:spcBef>
              <a:defRPr sz="5400" spc="600">
                <a:solidFill>
                  <a:schemeClr val="accent1"/>
                </a:solidFill>
                <a:latin typeface="Roboto Condensed Light"/>
                <a:ea typeface="Roboto Condensed Light"/>
                <a:cs typeface="Roboto Condensed Light"/>
                <a:sym typeface="Roboto Condensed Light"/>
              </a:defRPr>
            </a:lvl5pPr>
          </a:lstStyle>
          <a:p>
            <a:r>
              <a:t>內文層級一</a:t>
            </a:r>
          </a:p>
          <a:p>
            <a:pPr lvl="1"/>
            <a:r>
              <a:t>內文層級二</a:t>
            </a:r>
          </a:p>
          <a:p>
            <a:pPr lvl="2"/>
            <a:r>
              <a:t>內文層級三</a:t>
            </a:r>
          </a:p>
          <a:p>
            <a:pPr lvl="3"/>
            <a:r>
              <a:t>內文層級四</a:t>
            </a:r>
          </a:p>
          <a:p>
            <a:pPr lvl="4"/>
            <a:r>
              <a:t>內文層級五</a:t>
            </a:r>
          </a:p>
        </p:txBody>
      </p:sp>
      <p:sp>
        <p:nvSpPr>
          <p:cNvPr id="2547" name="テキスト プレースホルダー 11"/>
          <p:cNvSpPr>
            <a:spLocks noGrp="1"/>
          </p:cNvSpPr>
          <p:nvPr>
            <p:ph type="body" sz="quarter" idx="14"/>
          </p:nvPr>
        </p:nvSpPr>
        <p:spPr>
          <a:xfrm>
            <a:off x="11258439" y="4929935"/>
            <a:ext cx="6480723" cy="3498930"/>
          </a:xfrm>
          <a:prstGeom prst="rect">
            <a:avLst/>
          </a:prstGeom>
        </p:spPr>
        <p:txBody>
          <a:bodyPr lIns="81637" tIns="81637" rIns="81637" bIns="81637"/>
          <a:lstStyle/>
          <a:p>
            <a:pPr>
              <a:lnSpc>
                <a:spcPct val="120000"/>
              </a:lnSpc>
              <a:spcBef>
                <a:spcPts val="0"/>
              </a:spcBef>
            </a:pPr>
            <a:endParaRPr/>
          </a:p>
        </p:txBody>
      </p:sp>
      <p:sp>
        <p:nvSpPr>
          <p:cNvPr id="2548" name="テキスト プレースホルダー 11"/>
          <p:cNvSpPr>
            <a:spLocks noGrp="1"/>
          </p:cNvSpPr>
          <p:nvPr>
            <p:ph type="body" sz="quarter" idx="15"/>
          </p:nvPr>
        </p:nvSpPr>
        <p:spPr>
          <a:xfrm>
            <a:off x="2543098" y="2263180"/>
            <a:ext cx="4583730" cy="1377131"/>
          </a:xfrm>
          <a:prstGeom prst="rect">
            <a:avLst/>
          </a:prstGeom>
        </p:spPr>
        <p:txBody>
          <a:bodyPr lIns="81637" tIns="81637" rIns="81637" bIns="81637" anchor="ctr"/>
          <a:lstStyle/>
          <a:p>
            <a:pPr>
              <a:lnSpc>
                <a:spcPct val="120000"/>
              </a:lnSpc>
              <a:spcBef>
                <a:spcPts val="0"/>
              </a:spcBef>
              <a:defRPr sz="2000"/>
            </a:pPr>
            <a:endParaRPr/>
          </a:p>
        </p:txBody>
      </p:sp>
      <p:sp>
        <p:nvSpPr>
          <p:cNvPr id="2549" name="テキスト プレースホルダー 11"/>
          <p:cNvSpPr>
            <a:spLocks noGrp="1"/>
          </p:cNvSpPr>
          <p:nvPr>
            <p:ph type="body" sz="quarter" idx="16"/>
          </p:nvPr>
        </p:nvSpPr>
        <p:spPr>
          <a:xfrm>
            <a:off x="1906247" y="4342422"/>
            <a:ext cx="5239693" cy="1377131"/>
          </a:xfrm>
          <a:prstGeom prst="rect">
            <a:avLst/>
          </a:prstGeom>
        </p:spPr>
        <p:txBody>
          <a:bodyPr lIns="81637" tIns="81637" rIns="81637" bIns="81637" anchor="ctr"/>
          <a:lstStyle/>
          <a:p>
            <a:pPr>
              <a:lnSpc>
                <a:spcPct val="120000"/>
              </a:lnSpc>
              <a:spcBef>
                <a:spcPts val="0"/>
              </a:spcBef>
              <a:defRPr sz="2000"/>
            </a:pPr>
            <a:endParaRPr/>
          </a:p>
        </p:txBody>
      </p:sp>
      <p:sp>
        <p:nvSpPr>
          <p:cNvPr id="2550" name="テキスト プレースホルダー 11"/>
          <p:cNvSpPr>
            <a:spLocks noGrp="1"/>
          </p:cNvSpPr>
          <p:nvPr>
            <p:ph type="body" sz="quarter" idx="17"/>
          </p:nvPr>
        </p:nvSpPr>
        <p:spPr>
          <a:xfrm>
            <a:off x="1276176" y="6435154"/>
            <a:ext cx="5869764" cy="1377131"/>
          </a:xfrm>
          <a:prstGeom prst="rect">
            <a:avLst/>
          </a:prstGeom>
        </p:spPr>
        <p:txBody>
          <a:bodyPr lIns="81637" tIns="81637" rIns="81637" bIns="81637" anchor="ctr"/>
          <a:lstStyle/>
          <a:p>
            <a:pPr>
              <a:lnSpc>
                <a:spcPct val="120000"/>
              </a:lnSpc>
              <a:spcBef>
                <a:spcPts val="0"/>
              </a:spcBef>
              <a:defRPr sz="2000"/>
            </a:pPr>
            <a:endParaRPr/>
          </a:p>
        </p:txBody>
      </p:sp>
      <p:sp>
        <p:nvSpPr>
          <p:cNvPr id="2551" name="涙形 19"/>
          <p:cNvSpPr/>
          <p:nvPr/>
        </p:nvSpPr>
        <p:spPr>
          <a:xfrm rot="5400000">
            <a:off x="1752350" y="1322657"/>
            <a:ext cx="848877" cy="84887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BFF2FF"/>
          </a:solidFill>
          <a:ln w="76200">
            <a:solidFill>
              <a:srgbClr val="7FE5FF"/>
            </a:solidFill>
            <a:bevel/>
          </a:ln>
        </p:spPr>
        <p:txBody>
          <a:bodyPr lIns="45719" rIns="45719" anchor="ctr"/>
          <a:lstStyle/>
          <a:p>
            <a:pPr algn="ctr">
              <a:defRPr>
                <a:solidFill>
                  <a:srgbClr val="FFFFFF"/>
                </a:solidFill>
              </a:defRPr>
            </a:pPr>
            <a:endParaRPr/>
          </a:p>
        </p:txBody>
      </p:sp>
      <p:sp>
        <p:nvSpPr>
          <p:cNvPr id="2552" name="テキスト ボックス 20"/>
          <p:cNvSpPr txBox="1"/>
          <p:nvPr/>
        </p:nvSpPr>
        <p:spPr>
          <a:xfrm>
            <a:off x="1970641" y="1466965"/>
            <a:ext cx="329368" cy="574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a:solidFill>
                  <a:schemeClr val="accent1"/>
                </a:solidFill>
              </a:defRPr>
            </a:lvl1pPr>
          </a:lstStyle>
          <a:p>
            <a:r>
              <a:t>1</a:t>
            </a:r>
          </a:p>
        </p:txBody>
      </p:sp>
      <p:sp>
        <p:nvSpPr>
          <p:cNvPr id="2553" name="涙形 22"/>
          <p:cNvSpPr/>
          <p:nvPr/>
        </p:nvSpPr>
        <p:spPr>
          <a:xfrm rot="5400000">
            <a:off x="1057371" y="3368910"/>
            <a:ext cx="848877" cy="84887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BFF2FF"/>
          </a:solidFill>
          <a:ln w="76200">
            <a:solidFill>
              <a:srgbClr val="7FE5FF"/>
            </a:solidFill>
            <a:bevel/>
          </a:ln>
        </p:spPr>
        <p:txBody>
          <a:bodyPr lIns="45719" rIns="45719" anchor="ctr"/>
          <a:lstStyle/>
          <a:p>
            <a:pPr algn="ctr">
              <a:defRPr>
                <a:solidFill>
                  <a:srgbClr val="FFFFFF"/>
                </a:solidFill>
              </a:defRPr>
            </a:pPr>
            <a:endParaRPr/>
          </a:p>
        </p:txBody>
      </p:sp>
      <p:sp>
        <p:nvSpPr>
          <p:cNvPr id="2554" name="テキスト ボックス 24"/>
          <p:cNvSpPr txBox="1"/>
          <p:nvPr/>
        </p:nvSpPr>
        <p:spPr>
          <a:xfrm>
            <a:off x="1275663" y="3513218"/>
            <a:ext cx="329367" cy="574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a:solidFill>
                  <a:schemeClr val="accent1"/>
                </a:solidFill>
              </a:defRPr>
            </a:lvl1pPr>
          </a:lstStyle>
          <a:p>
            <a:r>
              <a:t>2</a:t>
            </a:r>
          </a:p>
        </p:txBody>
      </p:sp>
      <p:sp>
        <p:nvSpPr>
          <p:cNvPr id="2555" name="涙形 26"/>
          <p:cNvSpPr/>
          <p:nvPr/>
        </p:nvSpPr>
        <p:spPr>
          <a:xfrm rot="5400000">
            <a:off x="382296" y="5461643"/>
            <a:ext cx="848877" cy="84887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BFF2FF"/>
          </a:solidFill>
          <a:ln w="76200">
            <a:solidFill>
              <a:srgbClr val="7FE5FF"/>
            </a:solidFill>
            <a:bevel/>
          </a:ln>
        </p:spPr>
        <p:txBody>
          <a:bodyPr lIns="45719" rIns="45719" anchor="ctr"/>
          <a:lstStyle/>
          <a:p>
            <a:pPr algn="ctr">
              <a:defRPr>
                <a:solidFill>
                  <a:srgbClr val="FFFFFF"/>
                </a:solidFill>
              </a:defRPr>
            </a:pPr>
            <a:endParaRPr/>
          </a:p>
        </p:txBody>
      </p:sp>
      <p:sp>
        <p:nvSpPr>
          <p:cNvPr id="2556" name="テキスト ボックス 27"/>
          <p:cNvSpPr txBox="1"/>
          <p:nvPr/>
        </p:nvSpPr>
        <p:spPr>
          <a:xfrm>
            <a:off x="600588" y="5605952"/>
            <a:ext cx="329367" cy="574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a:solidFill>
                  <a:schemeClr val="accent1"/>
                </a:solidFill>
              </a:defRPr>
            </a:lvl1pPr>
          </a:lstStyle>
          <a:p>
            <a:r>
              <a:t>3</a:t>
            </a:r>
          </a:p>
        </p:txBody>
      </p:sp>
    </p:spTree>
  </p:cSld>
  <p:clrMapOvr>
    <a:masterClrMapping/>
  </p:clrMapOvr>
  <p:transition spd="med"/>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type="tx">
  <p:cSld name="Mobile 4">
    <p:spTree>
      <p:nvGrpSpPr>
        <p:cNvPr id="1" name=""/>
        <p:cNvGrpSpPr/>
        <p:nvPr/>
      </p:nvGrpSpPr>
      <p:grpSpPr>
        <a:xfrm>
          <a:off x="0" y="0"/>
          <a:ext cx="0" cy="0"/>
          <a:chOff x="0" y="0"/>
          <a:chExt cx="0" cy="0"/>
        </a:xfrm>
      </p:grpSpPr>
      <p:sp>
        <p:nvSpPr>
          <p:cNvPr id="2563" name="直線コネクタ 12"/>
          <p:cNvSpPr/>
          <p:nvPr/>
        </p:nvSpPr>
        <p:spPr>
          <a:xfrm flipV="1">
            <a:off x="17289110" y="9508984"/>
            <a:ext cx="1" cy="778016"/>
          </a:xfrm>
          <a:prstGeom prst="line">
            <a:avLst/>
          </a:prstGeom>
          <a:ln w="12700">
            <a:solidFill>
              <a:schemeClr val="accent1"/>
            </a:solidFill>
          </a:ln>
        </p:spPr>
        <p:txBody>
          <a:bodyPr lIns="45719" rIns="45719"/>
          <a:lstStyle/>
          <a:p>
            <a:endParaRPr/>
          </a:p>
        </p:txBody>
      </p:sp>
      <p:sp>
        <p:nvSpPr>
          <p:cNvPr id="2564" name="直角三角形 7"/>
          <p:cNvSpPr/>
          <p:nvPr/>
        </p:nvSpPr>
        <p:spPr>
          <a:xfrm rot="10800000">
            <a:off x="16421955" y="-1370"/>
            <a:ext cx="1864459" cy="2350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2565" name="直角三角形 9"/>
          <p:cNvSpPr/>
          <p:nvPr/>
        </p:nvSpPr>
        <p:spPr>
          <a:xfrm rot="10800000">
            <a:off x="14212397" y="-1371"/>
            <a:ext cx="4095456" cy="1949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2566" name="正方形/長方形 14"/>
          <p:cNvSpPr/>
          <p:nvPr/>
        </p:nvSpPr>
        <p:spPr>
          <a:xfrm>
            <a:off x="-1" y="5323520"/>
            <a:ext cx="18286414" cy="1350150"/>
          </a:xfrm>
          <a:prstGeom prst="rect">
            <a:avLst/>
          </a:prstGeom>
          <a:solidFill>
            <a:srgbClr val="BFF2FF"/>
          </a:solidFill>
          <a:ln w="12700">
            <a:miter lim="400000"/>
          </a:ln>
        </p:spPr>
        <p:txBody>
          <a:bodyPr lIns="45719" rIns="45719" anchor="ctr"/>
          <a:lstStyle/>
          <a:p>
            <a:pPr algn="ctr">
              <a:defRPr>
                <a:solidFill>
                  <a:srgbClr val="FFFFFF"/>
                </a:solidFill>
              </a:defRPr>
            </a:pPr>
            <a:endParaRPr/>
          </a:p>
        </p:txBody>
      </p:sp>
      <p:pic>
        <p:nvPicPr>
          <p:cNvPr id="2567" name="図 8" descr="図 8"/>
          <p:cNvPicPr>
            <a:picLocks noChangeAspect="1"/>
          </p:cNvPicPr>
          <p:nvPr/>
        </p:nvPicPr>
        <p:blipFill>
          <a:blip r:embed="rId2">
            <a:extLst/>
          </a:blip>
          <a:stretch>
            <a:fillRect/>
          </a:stretch>
        </p:blipFill>
        <p:spPr>
          <a:xfrm>
            <a:off x="12931284" y="510933"/>
            <a:ext cx="3820509" cy="9260434"/>
          </a:xfrm>
          <a:prstGeom prst="rect">
            <a:avLst/>
          </a:prstGeom>
          <a:ln w="12700">
            <a:miter lim="400000"/>
          </a:ln>
        </p:spPr>
      </p:pic>
      <p:sp>
        <p:nvSpPr>
          <p:cNvPr id="2568" name="幻燈片編號"/>
          <p:cNvSpPr txBox="1">
            <a:spLocks noGrp="1"/>
          </p:cNvSpPr>
          <p:nvPr>
            <p:ph type="sldNum" sz="quarter" idx="2"/>
          </p:nvPr>
        </p:nvSpPr>
        <p:spPr>
          <a:xfrm>
            <a:off x="17371930" y="9542273"/>
            <a:ext cx="626430" cy="645877"/>
          </a:xfrm>
          <a:prstGeom prst="rect">
            <a:avLst/>
          </a:prstGeom>
        </p:spPr>
        <p:txBody>
          <a:bodyPr lIns="81637" tIns="81637" rIns="81637" bIns="81637"/>
          <a:lstStyle>
            <a:lvl1pPr algn="l">
              <a:defRPr sz="3200">
                <a:solidFill>
                  <a:srgbClr val="A2A2A2"/>
                </a:solidFill>
                <a:latin typeface="Roboto Condensed Light"/>
                <a:ea typeface="Roboto Condensed Light"/>
                <a:cs typeface="Roboto Condensed Light"/>
                <a:sym typeface="Roboto Condensed Light"/>
              </a:defRPr>
            </a:lvl1pPr>
          </a:lstStyle>
          <a:p>
            <a:fld id="{86CB4B4D-7CA3-9044-876B-883B54F8677D}" type="slidenum">
              <a:t>‹#›</a:t>
            </a:fld>
            <a:endParaRPr/>
          </a:p>
        </p:txBody>
      </p:sp>
      <p:pic>
        <p:nvPicPr>
          <p:cNvPr id="2569" name="図 21" descr="図 21"/>
          <p:cNvPicPr>
            <a:picLocks noChangeAspect="1"/>
          </p:cNvPicPr>
          <p:nvPr/>
        </p:nvPicPr>
        <p:blipFill>
          <a:blip r:embed="rId3">
            <a:extLst/>
          </a:blip>
          <a:stretch>
            <a:fillRect/>
          </a:stretch>
        </p:blipFill>
        <p:spPr>
          <a:xfrm>
            <a:off x="9449044" y="1453089"/>
            <a:ext cx="3894307" cy="7956934"/>
          </a:xfrm>
          <a:prstGeom prst="rect">
            <a:avLst/>
          </a:prstGeom>
          <a:ln w="12700">
            <a:miter lim="400000"/>
          </a:ln>
        </p:spPr>
      </p:pic>
      <p:sp>
        <p:nvSpPr>
          <p:cNvPr id="2570" name="図プレースホルダー 23"/>
          <p:cNvSpPr>
            <a:spLocks noGrp="1"/>
          </p:cNvSpPr>
          <p:nvPr>
            <p:ph type="pic" sz="quarter" idx="13"/>
          </p:nvPr>
        </p:nvSpPr>
        <p:spPr>
          <a:xfrm>
            <a:off x="9728271" y="2478058"/>
            <a:ext cx="3335853" cy="5956301"/>
          </a:xfrm>
          <a:prstGeom prst="rect">
            <a:avLst/>
          </a:prstGeom>
        </p:spPr>
        <p:txBody>
          <a:bodyPr lIns="91439" rIns="91439">
            <a:noAutofit/>
          </a:bodyPr>
          <a:lstStyle/>
          <a:p>
            <a:endParaRPr/>
          </a:p>
        </p:txBody>
      </p:sp>
      <p:sp>
        <p:nvSpPr>
          <p:cNvPr id="2571" name="內文層級一…"/>
          <p:cNvSpPr txBox="1">
            <a:spLocks noGrp="1"/>
          </p:cNvSpPr>
          <p:nvPr>
            <p:ph type="body" sz="quarter" idx="1"/>
          </p:nvPr>
        </p:nvSpPr>
        <p:spPr>
          <a:xfrm>
            <a:off x="547250" y="5413530"/>
            <a:ext cx="8595957" cy="1088019"/>
          </a:xfrm>
          <a:prstGeom prst="rect">
            <a:avLst/>
          </a:prstGeom>
        </p:spPr>
        <p:txBody>
          <a:bodyPr lIns="81637" tIns="81637" rIns="81637" bIns="81637" anchor="b"/>
          <a:lstStyle>
            <a:lvl1pPr>
              <a:spcBef>
                <a:spcPts val="0"/>
              </a:spcBef>
              <a:defRPr sz="5400" spc="600">
                <a:solidFill>
                  <a:schemeClr val="accent1"/>
                </a:solidFill>
                <a:latin typeface="Roboto Condensed Light"/>
                <a:ea typeface="Roboto Condensed Light"/>
                <a:cs typeface="Roboto Condensed Light"/>
                <a:sym typeface="Roboto Condensed Light"/>
              </a:defRPr>
            </a:lvl1pPr>
            <a:lvl2pPr marL="1800401" indent="-984024">
              <a:spcBef>
                <a:spcPts val="0"/>
              </a:spcBef>
              <a:defRPr sz="5400" spc="600">
                <a:solidFill>
                  <a:schemeClr val="accent1"/>
                </a:solidFill>
                <a:latin typeface="Roboto Condensed Light"/>
                <a:ea typeface="Roboto Condensed Light"/>
                <a:cs typeface="Roboto Condensed Light"/>
                <a:sym typeface="Roboto Condensed Light"/>
              </a:defRPr>
            </a:lvl2pPr>
            <a:lvl3pPr marL="2419972" indent="-787219">
              <a:spcBef>
                <a:spcPts val="0"/>
              </a:spcBef>
              <a:defRPr sz="5400" spc="600">
                <a:solidFill>
                  <a:schemeClr val="accent1"/>
                </a:solidFill>
                <a:latin typeface="Roboto Condensed Light"/>
                <a:ea typeface="Roboto Condensed Light"/>
                <a:cs typeface="Roboto Condensed Light"/>
                <a:sym typeface="Roboto Condensed Light"/>
              </a:defRPr>
            </a:lvl3pPr>
            <a:lvl4pPr marL="3236348" indent="-787219">
              <a:spcBef>
                <a:spcPts val="0"/>
              </a:spcBef>
              <a:defRPr sz="5400" spc="600">
                <a:solidFill>
                  <a:schemeClr val="accent1"/>
                </a:solidFill>
                <a:latin typeface="Roboto Condensed Light"/>
                <a:ea typeface="Roboto Condensed Light"/>
                <a:cs typeface="Roboto Condensed Light"/>
                <a:sym typeface="Roboto Condensed Light"/>
              </a:defRPr>
            </a:lvl4pPr>
            <a:lvl5pPr marL="4052724" indent="-787219">
              <a:spcBef>
                <a:spcPts val="0"/>
              </a:spcBef>
              <a:defRPr sz="5400" spc="600">
                <a:solidFill>
                  <a:schemeClr val="accent1"/>
                </a:solidFill>
                <a:latin typeface="Roboto Condensed Light"/>
                <a:ea typeface="Roboto Condensed Light"/>
                <a:cs typeface="Roboto Condensed Light"/>
                <a:sym typeface="Roboto Condensed Light"/>
              </a:defRPr>
            </a:lvl5pPr>
          </a:lstStyle>
          <a:p>
            <a:r>
              <a:t>內文層級一</a:t>
            </a:r>
          </a:p>
          <a:p>
            <a:pPr lvl="1"/>
            <a:r>
              <a:t>內文層級二</a:t>
            </a:r>
          </a:p>
          <a:p>
            <a:pPr lvl="2"/>
            <a:r>
              <a:t>內文層級三</a:t>
            </a:r>
          </a:p>
          <a:p>
            <a:pPr lvl="3"/>
            <a:r>
              <a:t>內文層級四</a:t>
            </a:r>
          </a:p>
          <a:p>
            <a:pPr lvl="4"/>
            <a:r>
              <a:t>內文層級五</a:t>
            </a:r>
          </a:p>
        </p:txBody>
      </p:sp>
      <p:sp>
        <p:nvSpPr>
          <p:cNvPr id="2572" name="テキスト プレースホルダー 11"/>
          <p:cNvSpPr>
            <a:spLocks noGrp="1"/>
          </p:cNvSpPr>
          <p:nvPr>
            <p:ph type="body" sz="quarter" idx="14"/>
          </p:nvPr>
        </p:nvSpPr>
        <p:spPr>
          <a:xfrm>
            <a:off x="547249" y="6763678"/>
            <a:ext cx="8595957" cy="2025226"/>
          </a:xfrm>
          <a:prstGeom prst="rect">
            <a:avLst/>
          </a:prstGeom>
        </p:spPr>
        <p:txBody>
          <a:bodyPr lIns="81637" tIns="81637" rIns="81637" bIns="81637"/>
          <a:lstStyle/>
          <a:p>
            <a:pPr>
              <a:lnSpc>
                <a:spcPct val="120000"/>
              </a:lnSpc>
            </a:pPr>
            <a:endParaRPr/>
          </a:p>
        </p:txBody>
      </p:sp>
    </p:spTree>
  </p:cSld>
  <p:clrMapOvr>
    <a:masterClrMapping/>
  </p:clrMapOvr>
  <p:transition spd="med"/>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type="tx">
  <p:cSld name="Mobile Devices 1">
    <p:spTree>
      <p:nvGrpSpPr>
        <p:cNvPr id="1" name=""/>
        <p:cNvGrpSpPr/>
        <p:nvPr/>
      </p:nvGrpSpPr>
      <p:grpSpPr>
        <a:xfrm>
          <a:off x="0" y="0"/>
          <a:ext cx="0" cy="0"/>
          <a:chOff x="0" y="0"/>
          <a:chExt cx="0" cy="0"/>
        </a:xfrm>
      </p:grpSpPr>
      <p:sp>
        <p:nvSpPr>
          <p:cNvPr id="2579" name="直線コネクタ 12"/>
          <p:cNvSpPr/>
          <p:nvPr/>
        </p:nvSpPr>
        <p:spPr>
          <a:xfrm flipV="1">
            <a:off x="17289110" y="9508984"/>
            <a:ext cx="1" cy="778016"/>
          </a:xfrm>
          <a:prstGeom prst="line">
            <a:avLst/>
          </a:prstGeom>
          <a:ln w="12700">
            <a:solidFill>
              <a:schemeClr val="accent1"/>
            </a:solidFill>
          </a:ln>
        </p:spPr>
        <p:txBody>
          <a:bodyPr lIns="45719" rIns="45719"/>
          <a:lstStyle/>
          <a:p>
            <a:endParaRPr/>
          </a:p>
        </p:txBody>
      </p:sp>
      <p:sp>
        <p:nvSpPr>
          <p:cNvPr id="2580" name="直角三角形 7"/>
          <p:cNvSpPr/>
          <p:nvPr/>
        </p:nvSpPr>
        <p:spPr>
          <a:xfrm rot="10800000">
            <a:off x="16421955" y="-1370"/>
            <a:ext cx="1864459" cy="2350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2581" name="直角三角形 9"/>
          <p:cNvSpPr/>
          <p:nvPr/>
        </p:nvSpPr>
        <p:spPr>
          <a:xfrm rot="10800000">
            <a:off x="14212397" y="-1371"/>
            <a:ext cx="4095456" cy="1949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2582" name="直線コネクタ 16"/>
          <p:cNvSpPr/>
          <p:nvPr/>
        </p:nvSpPr>
        <p:spPr>
          <a:xfrm flipH="1" flipV="1">
            <a:off x="0" y="3253290"/>
            <a:ext cx="18286413" cy="1"/>
          </a:xfrm>
          <a:prstGeom prst="line">
            <a:avLst/>
          </a:prstGeom>
          <a:ln w="12700">
            <a:solidFill>
              <a:srgbClr val="0094BB"/>
            </a:solidFill>
          </a:ln>
        </p:spPr>
        <p:txBody>
          <a:bodyPr lIns="45719" rIns="45719"/>
          <a:lstStyle/>
          <a:p>
            <a:endParaRPr/>
          </a:p>
        </p:txBody>
      </p:sp>
      <p:sp>
        <p:nvSpPr>
          <p:cNvPr id="2583" name="幻燈片編號"/>
          <p:cNvSpPr txBox="1">
            <a:spLocks noGrp="1"/>
          </p:cNvSpPr>
          <p:nvPr>
            <p:ph type="sldNum" sz="quarter" idx="2"/>
          </p:nvPr>
        </p:nvSpPr>
        <p:spPr>
          <a:xfrm>
            <a:off x="17371930" y="9542273"/>
            <a:ext cx="626430" cy="645877"/>
          </a:xfrm>
          <a:prstGeom prst="rect">
            <a:avLst/>
          </a:prstGeom>
        </p:spPr>
        <p:txBody>
          <a:bodyPr lIns="81637" tIns="81637" rIns="81637" bIns="81637"/>
          <a:lstStyle>
            <a:lvl1pPr algn="l">
              <a:defRPr sz="3200">
                <a:solidFill>
                  <a:srgbClr val="A2A2A2"/>
                </a:solidFill>
                <a:latin typeface="Roboto Condensed Light"/>
                <a:ea typeface="Roboto Condensed Light"/>
                <a:cs typeface="Roboto Condensed Light"/>
                <a:sym typeface="Roboto Condensed Light"/>
              </a:defRPr>
            </a:lvl1pPr>
          </a:lstStyle>
          <a:p>
            <a:fld id="{86CB4B4D-7CA3-9044-876B-883B54F8677D}" type="slidenum">
              <a:t>‹#›</a:t>
            </a:fld>
            <a:endParaRPr/>
          </a:p>
        </p:txBody>
      </p:sp>
      <p:pic>
        <p:nvPicPr>
          <p:cNvPr id="2584" name="図 4" descr="図 4"/>
          <p:cNvPicPr>
            <a:picLocks noChangeAspect="1"/>
          </p:cNvPicPr>
          <p:nvPr/>
        </p:nvPicPr>
        <p:blipFill>
          <a:blip r:embed="rId2">
            <a:extLst/>
          </a:blip>
          <a:stretch>
            <a:fillRect/>
          </a:stretch>
        </p:blipFill>
        <p:spPr>
          <a:xfrm>
            <a:off x="3067530" y="868025"/>
            <a:ext cx="5715636" cy="8126679"/>
          </a:xfrm>
          <a:prstGeom prst="rect">
            <a:avLst/>
          </a:prstGeom>
          <a:ln w="12700">
            <a:miter lim="400000"/>
          </a:ln>
        </p:spPr>
      </p:pic>
      <p:pic>
        <p:nvPicPr>
          <p:cNvPr id="2585" name="図 5" descr="図 5"/>
          <p:cNvPicPr>
            <a:picLocks noChangeAspect="1"/>
          </p:cNvPicPr>
          <p:nvPr/>
        </p:nvPicPr>
        <p:blipFill>
          <a:blip r:embed="rId3">
            <a:extLst/>
          </a:blip>
          <a:stretch>
            <a:fillRect/>
          </a:stretch>
        </p:blipFill>
        <p:spPr>
          <a:xfrm>
            <a:off x="862286" y="3834096"/>
            <a:ext cx="2533389" cy="5160607"/>
          </a:xfrm>
          <a:prstGeom prst="rect">
            <a:avLst/>
          </a:prstGeom>
          <a:ln w="12700">
            <a:miter lim="400000"/>
          </a:ln>
        </p:spPr>
      </p:pic>
      <p:sp>
        <p:nvSpPr>
          <p:cNvPr id="2586" name="図プレースホルダー 7"/>
          <p:cNvSpPr>
            <a:spLocks noGrp="1"/>
          </p:cNvSpPr>
          <p:nvPr>
            <p:ph type="pic" sz="quarter" idx="13"/>
          </p:nvPr>
        </p:nvSpPr>
        <p:spPr>
          <a:xfrm>
            <a:off x="1048685" y="4501462"/>
            <a:ext cx="2160590" cy="3825876"/>
          </a:xfrm>
          <a:prstGeom prst="rect">
            <a:avLst/>
          </a:prstGeom>
        </p:spPr>
        <p:txBody>
          <a:bodyPr lIns="91439" rIns="91439">
            <a:noAutofit/>
          </a:bodyPr>
          <a:lstStyle/>
          <a:p>
            <a:endParaRPr/>
          </a:p>
        </p:txBody>
      </p:sp>
      <p:sp>
        <p:nvSpPr>
          <p:cNvPr id="2587" name="図プレースホルダー 11"/>
          <p:cNvSpPr>
            <a:spLocks noGrp="1"/>
          </p:cNvSpPr>
          <p:nvPr>
            <p:ph type="pic" sz="quarter" idx="14"/>
          </p:nvPr>
        </p:nvSpPr>
        <p:spPr>
          <a:xfrm>
            <a:off x="3456428" y="1646033"/>
            <a:ext cx="4937842" cy="6570664"/>
          </a:xfrm>
          <a:prstGeom prst="rect">
            <a:avLst/>
          </a:prstGeom>
        </p:spPr>
        <p:txBody>
          <a:bodyPr lIns="91439" rIns="91439">
            <a:noAutofit/>
          </a:bodyPr>
          <a:lstStyle/>
          <a:p>
            <a:endParaRPr/>
          </a:p>
        </p:txBody>
      </p:sp>
      <p:sp>
        <p:nvSpPr>
          <p:cNvPr id="2588" name="內文層級一…"/>
          <p:cNvSpPr txBox="1">
            <a:spLocks noGrp="1"/>
          </p:cNvSpPr>
          <p:nvPr>
            <p:ph type="body" sz="quarter" idx="1"/>
          </p:nvPr>
        </p:nvSpPr>
        <p:spPr>
          <a:xfrm>
            <a:off x="9098201" y="1273071"/>
            <a:ext cx="8730971" cy="1988119"/>
          </a:xfrm>
          <a:prstGeom prst="rect">
            <a:avLst/>
          </a:prstGeom>
        </p:spPr>
        <p:txBody>
          <a:bodyPr lIns="81637" tIns="81637" rIns="81637" bIns="81637" anchor="b"/>
          <a:lstStyle>
            <a:lvl1pPr>
              <a:spcBef>
                <a:spcPts val="0"/>
              </a:spcBef>
              <a:defRPr sz="5400" spc="600">
                <a:solidFill>
                  <a:schemeClr val="accent1"/>
                </a:solidFill>
                <a:latin typeface="Roboto Condensed Light"/>
                <a:ea typeface="Roboto Condensed Light"/>
                <a:cs typeface="Roboto Condensed Light"/>
                <a:sym typeface="Roboto Condensed Light"/>
              </a:defRPr>
            </a:lvl1pPr>
            <a:lvl2pPr marL="1800401" indent="-984024">
              <a:spcBef>
                <a:spcPts val="0"/>
              </a:spcBef>
              <a:defRPr sz="5400" spc="600">
                <a:solidFill>
                  <a:schemeClr val="accent1"/>
                </a:solidFill>
                <a:latin typeface="Roboto Condensed Light"/>
                <a:ea typeface="Roboto Condensed Light"/>
                <a:cs typeface="Roboto Condensed Light"/>
                <a:sym typeface="Roboto Condensed Light"/>
              </a:defRPr>
            </a:lvl2pPr>
            <a:lvl3pPr marL="2419972" indent="-787219">
              <a:spcBef>
                <a:spcPts val="0"/>
              </a:spcBef>
              <a:defRPr sz="5400" spc="600">
                <a:solidFill>
                  <a:schemeClr val="accent1"/>
                </a:solidFill>
                <a:latin typeface="Roboto Condensed Light"/>
                <a:ea typeface="Roboto Condensed Light"/>
                <a:cs typeface="Roboto Condensed Light"/>
                <a:sym typeface="Roboto Condensed Light"/>
              </a:defRPr>
            </a:lvl3pPr>
            <a:lvl4pPr marL="3236348" indent="-787219">
              <a:spcBef>
                <a:spcPts val="0"/>
              </a:spcBef>
              <a:defRPr sz="5400" spc="600">
                <a:solidFill>
                  <a:schemeClr val="accent1"/>
                </a:solidFill>
                <a:latin typeface="Roboto Condensed Light"/>
                <a:ea typeface="Roboto Condensed Light"/>
                <a:cs typeface="Roboto Condensed Light"/>
                <a:sym typeface="Roboto Condensed Light"/>
              </a:defRPr>
            </a:lvl4pPr>
            <a:lvl5pPr marL="4052724" indent="-787219">
              <a:spcBef>
                <a:spcPts val="0"/>
              </a:spcBef>
              <a:defRPr sz="5400" spc="600">
                <a:solidFill>
                  <a:schemeClr val="accent1"/>
                </a:solidFill>
                <a:latin typeface="Roboto Condensed Light"/>
                <a:ea typeface="Roboto Condensed Light"/>
                <a:cs typeface="Roboto Condensed Light"/>
                <a:sym typeface="Roboto Condensed Light"/>
              </a:defRPr>
            </a:lvl5pPr>
          </a:lstStyle>
          <a:p>
            <a:r>
              <a:t>內文層級一</a:t>
            </a:r>
          </a:p>
          <a:p>
            <a:pPr lvl="1"/>
            <a:r>
              <a:t>內文層級二</a:t>
            </a:r>
          </a:p>
          <a:p>
            <a:pPr lvl="2"/>
            <a:r>
              <a:t>內文層級三</a:t>
            </a:r>
          </a:p>
          <a:p>
            <a:pPr lvl="3"/>
            <a:r>
              <a:t>內文層級四</a:t>
            </a:r>
          </a:p>
          <a:p>
            <a:pPr lvl="4"/>
            <a:r>
              <a:t>內文層級五</a:t>
            </a:r>
          </a:p>
        </p:txBody>
      </p:sp>
      <p:sp>
        <p:nvSpPr>
          <p:cNvPr id="2589" name="ホームベース 19"/>
          <p:cNvSpPr/>
          <p:nvPr/>
        </p:nvSpPr>
        <p:spPr>
          <a:xfrm>
            <a:off x="9158564" y="3719405"/>
            <a:ext cx="479696" cy="35947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3507" y="0"/>
                </a:lnTo>
                <a:lnTo>
                  <a:pt x="21600" y="10800"/>
                </a:lnTo>
                <a:lnTo>
                  <a:pt x="13507" y="21600"/>
                </a:lnTo>
                <a:lnTo>
                  <a:pt x="0" y="21600"/>
                </a:lnTo>
                <a:close/>
              </a:path>
            </a:pathLst>
          </a:custGeom>
          <a:solidFill>
            <a:schemeClr val="accent1"/>
          </a:solidFill>
          <a:ln w="12700">
            <a:miter lim="400000"/>
          </a:ln>
        </p:spPr>
        <p:txBody>
          <a:bodyPr lIns="45719" rIns="45719" anchor="ctr"/>
          <a:lstStyle/>
          <a:p>
            <a:pPr algn="ctr">
              <a:defRPr>
                <a:solidFill>
                  <a:srgbClr val="FFFFFF"/>
                </a:solidFill>
              </a:defRPr>
            </a:pPr>
            <a:endParaRPr/>
          </a:p>
        </p:txBody>
      </p:sp>
      <p:sp>
        <p:nvSpPr>
          <p:cNvPr id="2590" name="テキスト プレースホルダー 11"/>
          <p:cNvSpPr>
            <a:spLocks noGrp="1"/>
          </p:cNvSpPr>
          <p:nvPr>
            <p:ph type="body" sz="quarter" idx="15"/>
          </p:nvPr>
        </p:nvSpPr>
        <p:spPr>
          <a:xfrm>
            <a:off x="9638261" y="4102749"/>
            <a:ext cx="8190911" cy="1895846"/>
          </a:xfrm>
          <a:prstGeom prst="rect">
            <a:avLst/>
          </a:prstGeom>
        </p:spPr>
        <p:txBody>
          <a:bodyPr lIns="81637" tIns="81637" rIns="81637" bIns="81637"/>
          <a:lstStyle/>
          <a:p>
            <a:pPr>
              <a:lnSpc>
                <a:spcPct val="120000"/>
              </a:lnSpc>
              <a:spcBef>
                <a:spcPts val="0"/>
              </a:spcBef>
              <a:defRPr sz="2000"/>
            </a:pPr>
            <a:endParaRPr/>
          </a:p>
        </p:txBody>
      </p:sp>
      <p:sp>
        <p:nvSpPr>
          <p:cNvPr id="2591" name="テキスト プレースホルダー 11"/>
          <p:cNvSpPr>
            <a:spLocks noGrp="1"/>
          </p:cNvSpPr>
          <p:nvPr>
            <p:ph type="body" sz="quarter" idx="16"/>
          </p:nvPr>
        </p:nvSpPr>
        <p:spPr>
          <a:xfrm>
            <a:off x="9638261" y="3523319"/>
            <a:ext cx="8190911" cy="773204"/>
          </a:xfrm>
          <a:prstGeom prst="rect">
            <a:avLst/>
          </a:prstGeom>
        </p:spPr>
        <p:txBody>
          <a:bodyPr lIns="81637" tIns="81637" rIns="81637" bIns="81637"/>
          <a:lstStyle/>
          <a:p>
            <a:pPr>
              <a:lnSpc>
                <a:spcPct val="120000"/>
              </a:lnSpc>
              <a:spcBef>
                <a:spcPts val="700"/>
              </a:spcBef>
              <a:defRPr sz="3200" spc="300">
                <a:solidFill>
                  <a:schemeClr val="accent1"/>
                </a:solidFill>
                <a:latin typeface="Roboto Condensed Light"/>
                <a:ea typeface="Roboto Condensed Light"/>
                <a:cs typeface="Roboto Condensed Light"/>
                <a:sym typeface="Roboto Condensed Light"/>
              </a:defRPr>
            </a:pPr>
            <a:endParaRPr/>
          </a:p>
        </p:txBody>
      </p:sp>
      <p:sp>
        <p:nvSpPr>
          <p:cNvPr id="2592" name="ホームベース 24"/>
          <p:cNvSpPr/>
          <p:nvPr/>
        </p:nvSpPr>
        <p:spPr>
          <a:xfrm>
            <a:off x="9158564" y="6361319"/>
            <a:ext cx="479696" cy="35947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3507" y="0"/>
                </a:lnTo>
                <a:lnTo>
                  <a:pt x="21600" y="10800"/>
                </a:lnTo>
                <a:lnTo>
                  <a:pt x="13507" y="21600"/>
                </a:lnTo>
                <a:lnTo>
                  <a:pt x="0" y="21600"/>
                </a:lnTo>
                <a:close/>
              </a:path>
            </a:pathLst>
          </a:custGeom>
          <a:solidFill>
            <a:schemeClr val="accent1"/>
          </a:solidFill>
          <a:ln w="12700">
            <a:miter lim="400000"/>
          </a:ln>
        </p:spPr>
        <p:txBody>
          <a:bodyPr lIns="45719" rIns="45719" anchor="ctr"/>
          <a:lstStyle/>
          <a:p>
            <a:pPr algn="ctr">
              <a:defRPr>
                <a:solidFill>
                  <a:srgbClr val="FFFFFF"/>
                </a:solidFill>
              </a:defRPr>
            </a:pPr>
            <a:endParaRPr/>
          </a:p>
        </p:txBody>
      </p:sp>
      <p:sp>
        <p:nvSpPr>
          <p:cNvPr id="2593" name="テキスト プレースホルダー 11"/>
          <p:cNvSpPr>
            <a:spLocks noGrp="1"/>
          </p:cNvSpPr>
          <p:nvPr>
            <p:ph type="body" sz="quarter" idx="17"/>
          </p:nvPr>
        </p:nvSpPr>
        <p:spPr>
          <a:xfrm>
            <a:off x="9638261" y="6744664"/>
            <a:ext cx="8190911" cy="1895846"/>
          </a:xfrm>
          <a:prstGeom prst="rect">
            <a:avLst/>
          </a:prstGeom>
        </p:spPr>
        <p:txBody>
          <a:bodyPr lIns="81637" tIns="81637" rIns="81637" bIns="81637"/>
          <a:lstStyle/>
          <a:p>
            <a:pPr>
              <a:lnSpc>
                <a:spcPct val="120000"/>
              </a:lnSpc>
              <a:spcBef>
                <a:spcPts val="0"/>
              </a:spcBef>
              <a:defRPr sz="2000"/>
            </a:pPr>
            <a:endParaRPr/>
          </a:p>
        </p:txBody>
      </p:sp>
      <p:sp>
        <p:nvSpPr>
          <p:cNvPr id="2594" name="テキスト プレースホルダー 11"/>
          <p:cNvSpPr>
            <a:spLocks noGrp="1"/>
          </p:cNvSpPr>
          <p:nvPr>
            <p:ph type="body" sz="quarter" idx="18"/>
          </p:nvPr>
        </p:nvSpPr>
        <p:spPr>
          <a:xfrm>
            <a:off x="9638261" y="6165234"/>
            <a:ext cx="8190911" cy="773204"/>
          </a:xfrm>
          <a:prstGeom prst="rect">
            <a:avLst/>
          </a:prstGeom>
        </p:spPr>
        <p:txBody>
          <a:bodyPr lIns="81637" tIns="81637" rIns="81637" bIns="81637"/>
          <a:lstStyle/>
          <a:p>
            <a:pPr>
              <a:lnSpc>
                <a:spcPct val="120000"/>
              </a:lnSpc>
              <a:spcBef>
                <a:spcPts val="700"/>
              </a:spcBef>
              <a:defRPr sz="3200" spc="300">
                <a:solidFill>
                  <a:schemeClr val="accent1"/>
                </a:solidFill>
                <a:latin typeface="Roboto Condensed Light"/>
                <a:ea typeface="Roboto Condensed Light"/>
                <a:cs typeface="Roboto Condensed Light"/>
                <a:sym typeface="Roboto Condensed Light"/>
              </a:defRPr>
            </a:pPr>
            <a:endParaRPr/>
          </a:p>
        </p:txBody>
      </p:sp>
    </p:spTree>
  </p:cSld>
  <p:clrMapOvr>
    <a:masterClrMapping/>
  </p:clrMapOvr>
  <p:transition spd="med"/>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type="tx">
  <p:cSld name="Mobile Devices 2">
    <p:spTree>
      <p:nvGrpSpPr>
        <p:cNvPr id="1" name=""/>
        <p:cNvGrpSpPr/>
        <p:nvPr/>
      </p:nvGrpSpPr>
      <p:grpSpPr>
        <a:xfrm>
          <a:off x="0" y="0"/>
          <a:ext cx="0" cy="0"/>
          <a:chOff x="0" y="0"/>
          <a:chExt cx="0" cy="0"/>
        </a:xfrm>
      </p:grpSpPr>
      <p:sp>
        <p:nvSpPr>
          <p:cNvPr id="2601" name="直線コネクタ 12"/>
          <p:cNvSpPr/>
          <p:nvPr/>
        </p:nvSpPr>
        <p:spPr>
          <a:xfrm flipV="1">
            <a:off x="17289110" y="9508984"/>
            <a:ext cx="1" cy="778016"/>
          </a:xfrm>
          <a:prstGeom prst="line">
            <a:avLst/>
          </a:prstGeom>
          <a:ln w="12700">
            <a:solidFill>
              <a:schemeClr val="accent1"/>
            </a:solidFill>
          </a:ln>
        </p:spPr>
        <p:txBody>
          <a:bodyPr lIns="45719" rIns="45719"/>
          <a:lstStyle/>
          <a:p>
            <a:endParaRPr/>
          </a:p>
        </p:txBody>
      </p:sp>
      <p:sp>
        <p:nvSpPr>
          <p:cNvPr id="2602" name="直角三角形 7"/>
          <p:cNvSpPr/>
          <p:nvPr/>
        </p:nvSpPr>
        <p:spPr>
          <a:xfrm rot="10800000">
            <a:off x="16421955" y="-1370"/>
            <a:ext cx="1864459" cy="2350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2603" name="直角三角形 9"/>
          <p:cNvSpPr/>
          <p:nvPr/>
        </p:nvSpPr>
        <p:spPr>
          <a:xfrm rot="10800000">
            <a:off x="14212397" y="-1371"/>
            <a:ext cx="4095456" cy="1949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2604" name="正方形/長方形 15"/>
          <p:cNvSpPr/>
          <p:nvPr/>
        </p:nvSpPr>
        <p:spPr>
          <a:xfrm>
            <a:off x="-1" y="5323520"/>
            <a:ext cx="18286414" cy="1350150"/>
          </a:xfrm>
          <a:prstGeom prst="rect">
            <a:avLst/>
          </a:prstGeom>
          <a:solidFill>
            <a:srgbClr val="BFF2FF"/>
          </a:solidFill>
          <a:ln w="12700">
            <a:miter lim="400000"/>
          </a:ln>
        </p:spPr>
        <p:txBody>
          <a:bodyPr lIns="45719" rIns="45719" anchor="ctr"/>
          <a:lstStyle/>
          <a:p>
            <a:pPr algn="ctr">
              <a:defRPr>
                <a:solidFill>
                  <a:srgbClr val="FFFFFF"/>
                </a:solidFill>
              </a:defRPr>
            </a:pPr>
            <a:endParaRPr/>
          </a:p>
        </p:txBody>
      </p:sp>
      <p:sp>
        <p:nvSpPr>
          <p:cNvPr id="2605" name="幻燈片編號"/>
          <p:cNvSpPr txBox="1">
            <a:spLocks noGrp="1"/>
          </p:cNvSpPr>
          <p:nvPr>
            <p:ph type="sldNum" sz="quarter" idx="2"/>
          </p:nvPr>
        </p:nvSpPr>
        <p:spPr>
          <a:xfrm>
            <a:off x="17371930" y="9542273"/>
            <a:ext cx="626430" cy="645877"/>
          </a:xfrm>
          <a:prstGeom prst="rect">
            <a:avLst/>
          </a:prstGeom>
        </p:spPr>
        <p:txBody>
          <a:bodyPr lIns="81637" tIns="81637" rIns="81637" bIns="81637"/>
          <a:lstStyle>
            <a:lvl1pPr algn="l">
              <a:defRPr sz="3200">
                <a:solidFill>
                  <a:srgbClr val="A2A2A2"/>
                </a:solidFill>
                <a:latin typeface="Roboto Condensed Light"/>
                <a:ea typeface="Roboto Condensed Light"/>
                <a:cs typeface="Roboto Condensed Light"/>
                <a:sym typeface="Roboto Condensed Light"/>
              </a:defRPr>
            </a:lvl1pPr>
          </a:lstStyle>
          <a:p>
            <a:fld id="{86CB4B4D-7CA3-9044-876B-883B54F8677D}" type="slidenum">
              <a:t>‹#›</a:t>
            </a:fld>
            <a:endParaRPr/>
          </a:p>
        </p:txBody>
      </p:sp>
      <p:pic>
        <p:nvPicPr>
          <p:cNvPr id="2606" name="図 4" descr="図 4"/>
          <p:cNvPicPr>
            <a:picLocks noChangeAspect="1"/>
          </p:cNvPicPr>
          <p:nvPr/>
        </p:nvPicPr>
        <p:blipFill>
          <a:blip r:embed="rId2">
            <a:extLst/>
          </a:blip>
          <a:stretch>
            <a:fillRect/>
          </a:stretch>
        </p:blipFill>
        <p:spPr>
          <a:xfrm>
            <a:off x="3067530" y="868025"/>
            <a:ext cx="5715636" cy="8126679"/>
          </a:xfrm>
          <a:prstGeom prst="rect">
            <a:avLst/>
          </a:prstGeom>
          <a:ln w="12700">
            <a:miter lim="400000"/>
          </a:ln>
        </p:spPr>
      </p:pic>
      <p:pic>
        <p:nvPicPr>
          <p:cNvPr id="2607" name="図 5" descr="図 5"/>
          <p:cNvPicPr>
            <a:picLocks noChangeAspect="1"/>
          </p:cNvPicPr>
          <p:nvPr/>
        </p:nvPicPr>
        <p:blipFill>
          <a:blip r:embed="rId3">
            <a:extLst/>
          </a:blip>
          <a:stretch>
            <a:fillRect/>
          </a:stretch>
        </p:blipFill>
        <p:spPr>
          <a:xfrm>
            <a:off x="862286" y="3834096"/>
            <a:ext cx="2533389" cy="5160607"/>
          </a:xfrm>
          <a:prstGeom prst="rect">
            <a:avLst/>
          </a:prstGeom>
          <a:ln w="12700">
            <a:miter lim="400000"/>
          </a:ln>
        </p:spPr>
      </p:pic>
      <p:sp>
        <p:nvSpPr>
          <p:cNvPr id="2608" name="図プレースホルダー 7"/>
          <p:cNvSpPr>
            <a:spLocks noGrp="1"/>
          </p:cNvSpPr>
          <p:nvPr>
            <p:ph type="pic" sz="quarter" idx="13"/>
          </p:nvPr>
        </p:nvSpPr>
        <p:spPr>
          <a:xfrm>
            <a:off x="1048685" y="4501462"/>
            <a:ext cx="2160590" cy="3825876"/>
          </a:xfrm>
          <a:prstGeom prst="rect">
            <a:avLst/>
          </a:prstGeom>
        </p:spPr>
        <p:txBody>
          <a:bodyPr lIns="91439" rIns="91439">
            <a:noAutofit/>
          </a:bodyPr>
          <a:lstStyle/>
          <a:p>
            <a:endParaRPr/>
          </a:p>
        </p:txBody>
      </p:sp>
      <p:sp>
        <p:nvSpPr>
          <p:cNvPr id="2609" name="図プレースホルダー 11"/>
          <p:cNvSpPr>
            <a:spLocks noGrp="1"/>
          </p:cNvSpPr>
          <p:nvPr>
            <p:ph type="pic" sz="quarter" idx="14"/>
          </p:nvPr>
        </p:nvSpPr>
        <p:spPr>
          <a:xfrm>
            <a:off x="3456428" y="1646033"/>
            <a:ext cx="4937842" cy="6570664"/>
          </a:xfrm>
          <a:prstGeom prst="rect">
            <a:avLst/>
          </a:prstGeom>
        </p:spPr>
        <p:txBody>
          <a:bodyPr lIns="91439" rIns="91439">
            <a:noAutofit/>
          </a:bodyPr>
          <a:lstStyle/>
          <a:p>
            <a:endParaRPr/>
          </a:p>
        </p:txBody>
      </p:sp>
      <p:sp>
        <p:nvSpPr>
          <p:cNvPr id="2610" name="內文層級一…"/>
          <p:cNvSpPr txBox="1">
            <a:spLocks noGrp="1"/>
          </p:cNvSpPr>
          <p:nvPr>
            <p:ph type="body" sz="quarter" idx="1"/>
          </p:nvPr>
        </p:nvSpPr>
        <p:spPr>
          <a:xfrm>
            <a:off x="9008191" y="5413530"/>
            <a:ext cx="8505946" cy="1088019"/>
          </a:xfrm>
          <a:prstGeom prst="rect">
            <a:avLst/>
          </a:prstGeom>
        </p:spPr>
        <p:txBody>
          <a:bodyPr lIns="81637" tIns="81637" rIns="81637" bIns="81637" anchor="b"/>
          <a:lstStyle>
            <a:lvl1pPr>
              <a:spcBef>
                <a:spcPts val="0"/>
              </a:spcBef>
              <a:defRPr sz="5400" spc="600">
                <a:solidFill>
                  <a:schemeClr val="accent1"/>
                </a:solidFill>
                <a:latin typeface="Roboto Condensed Light"/>
                <a:ea typeface="Roboto Condensed Light"/>
                <a:cs typeface="Roboto Condensed Light"/>
                <a:sym typeface="Roboto Condensed Light"/>
              </a:defRPr>
            </a:lvl1pPr>
            <a:lvl2pPr marL="1800401" indent="-984024">
              <a:spcBef>
                <a:spcPts val="0"/>
              </a:spcBef>
              <a:defRPr sz="5400" spc="600">
                <a:solidFill>
                  <a:schemeClr val="accent1"/>
                </a:solidFill>
                <a:latin typeface="Roboto Condensed Light"/>
                <a:ea typeface="Roboto Condensed Light"/>
                <a:cs typeface="Roboto Condensed Light"/>
                <a:sym typeface="Roboto Condensed Light"/>
              </a:defRPr>
            </a:lvl2pPr>
            <a:lvl3pPr marL="2419972" indent="-787219">
              <a:spcBef>
                <a:spcPts val="0"/>
              </a:spcBef>
              <a:defRPr sz="5400" spc="600">
                <a:solidFill>
                  <a:schemeClr val="accent1"/>
                </a:solidFill>
                <a:latin typeface="Roboto Condensed Light"/>
                <a:ea typeface="Roboto Condensed Light"/>
                <a:cs typeface="Roboto Condensed Light"/>
                <a:sym typeface="Roboto Condensed Light"/>
              </a:defRPr>
            </a:lvl3pPr>
            <a:lvl4pPr marL="3236348" indent="-787219">
              <a:spcBef>
                <a:spcPts val="0"/>
              </a:spcBef>
              <a:defRPr sz="5400" spc="600">
                <a:solidFill>
                  <a:schemeClr val="accent1"/>
                </a:solidFill>
                <a:latin typeface="Roboto Condensed Light"/>
                <a:ea typeface="Roboto Condensed Light"/>
                <a:cs typeface="Roboto Condensed Light"/>
                <a:sym typeface="Roboto Condensed Light"/>
              </a:defRPr>
            </a:lvl4pPr>
            <a:lvl5pPr marL="4052724" indent="-787219">
              <a:spcBef>
                <a:spcPts val="0"/>
              </a:spcBef>
              <a:defRPr sz="5400" spc="600">
                <a:solidFill>
                  <a:schemeClr val="accent1"/>
                </a:solidFill>
                <a:latin typeface="Roboto Condensed Light"/>
                <a:ea typeface="Roboto Condensed Light"/>
                <a:cs typeface="Roboto Condensed Light"/>
                <a:sym typeface="Roboto Condensed Light"/>
              </a:defRPr>
            </a:lvl5pPr>
          </a:lstStyle>
          <a:p>
            <a:r>
              <a:t>內文層級一</a:t>
            </a:r>
          </a:p>
          <a:p>
            <a:pPr lvl="1"/>
            <a:r>
              <a:t>內文層級二</a:t>
            </a:r>
          </a:p>
          <a:p>
            <a:pPr lvl="2"/>
            <a:r>
              <a:t>內文層級三</a:t>
            </a:r>
          </a:p>
          <a:p>
            <a:pPr lvl="3"/>
            <a:r>
              <a:t>內文層級四</a:t>
            </a:r>
          </a:p>
          <a:p>
            <a:pPr lvl="4"/>
            <a:r>
              <a:t>內文層級五</a:t>
            </a:r>
          </a:p>
        </p:txBody>
      </p:sp>
      <p:sp>
        <p:nvSpPr>
          <p:cNvPr id="2611" name="テキスト プレースホルダー 11"/>
          <p:cNvSpPr>
            <a:spLocks noGrp="1"/>
          </p:cNvSpPr>
          <p:nvPr>
            <p:ph type="body" sz="quarter" idx="15"/>
          </p:nvPr>
        </p:nvSpPr>
        <p:spPr>
          <a:xfrm>
            <a:off x="9038277" y="6763678"/>
            <a:ext cx="8520864" cy="2025226"/>
          </a:xfrm>
          <a:prstGeom prst="rect">
            <a:avLst/>
          </a:prstGeom>
        </p:spPr>
        <p:txBody>
          <a:bodyPr lIns="81637" tIns="81637" rIns="81637" bIns="81637"/>
          <a:lstStyle/>
          <a:p>
            <a:pPr>
              <a:lnSpc>
                <a:spcPct val="120000"/>
              </a:lnSpc>
            </a:pPr>
            <a:endParaRPr/>
          </a:p>
        </p:txBody>
      </p:sp>
    </p:spTree>
  </p:cSld>
  <p:clrMapOvr>
    <a:masterClrMapping/>
  </p:clrMapOvr>
  <p:transition spd="med"/>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type="tx">
  <p:cSld name="PC and iPhone">
    <p:spTree>
      <p:nvGrpSpPr>
        <p:cNvPr id="1" name=""/>
        <p:cNvGrpSpPr/>
        <p:nvPr/>
      </p:nvGrpSpPr>
      <p:grpSpPr>
        <a:xfrm>
          <a:off x="0" y="0"/>
          <a:ext cx="0" cy="0"/>
          <a:chOff x="0" y="0"/>
          <a:chExt cx="0" cy="0"/>
        </a:xfrm>
      </p:grpSpPr>
      <p:sp>
        <p:nvSpPr>
          <p:cNvPr id="2618" name="直線コネクタ 12"/>
          <p:cNvSpPr/>
          <p:nvPr/>
        </p:nvSpPr>
        <p:spPr>
          <a:xfrm flipV="1">
            <a:off x="17289110" y="9508984"/>
            <a:ext cx="1" cy="778016"/>
          </a:xfrm>
          <a:prstGeom prst="line">
            <a:avLst/>
          </a:prstGeom>
          <a:ln w="12700">
            <a:solidFill>
              <a:schemeClr val="accent1"/>
            </a:solidFill>
          </a:ln>
        </p:spPr>
        <p:txBody>
          <a:bodyPr lIns="45719" rIns="45719"/>
          <a:lstStyle/>
          <a:p>
            <a:endParaRPr/>
          </a:p>
        </p:txBody>
      </p:sp>
      <p:sp>
        <p:nvSpPr>
          <p:cNvPr id="2619" name="直角三角形 7"/>
          <p:cNvSpPr/>
          <p:nvPr/>
        </p:nvSpPr>
        <p:spPr>
          <a:xfrm rot="10800000">
            <a:off x="16421955" y="-1370"/>
            <a:ext cx="1864459" cy="2350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2620" name="直角三角形 9"/>
          <p:cNvSpPr/>
          <p:nvPr/>
        </p:nvSpPr>
        <p:spPr>
          <a:xfrm rot="10800000">
            <a:off x="14212397" y="-1371"/>
            <a:ext cx="4095456" cy="1949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2621" name="直線コネクタ 16"/>
          <p:cNvSpPr/>
          <p:nvPr/>
        </p:nvSpPr>
        <p:spPr>
          <a:xfrm flipH="1" flipV="1">
            <a:off x="0" y="4775560"/>
            <a:ext cx="18286413" cy="1"/>
          </a:xfrm>
          <a:prstGeom prst="line">
            <a:avLst/>
          </a:prstGeom>
          <a:ln w="12700">
            <a:solidFill>
              <a:srgbClr val="0094BB"/>
            </a:solidFill>
          </a:ln>
        </p:spPr>
        <p:txBody>
          <a:bodyPr lIns="45719" rIns="45719"/>
          <a:lstStyle/>
          <a:p>
            <a:endParaRPr/>
          </a:p>
        </p:txBody>
      </p:sp>
      <p:sp>
        <p:nvSpPr>
          <p:cNvPr id="2622" name="內文層級一…"/>
          <p:cNvSpPr txBox="1">
            <a:spLocks noGrp="1"/>
          </p:cNvSpPr>
          <p:nvPr>
            <p:ph type="body" sz="quarter" idx="1"/>
          </p:nvPr>
        </p:nvSpPr>
        <p:spPr>
          <a:xfrm>
            <a:off x="10988412" y="1993151"/>
            <a:ext cx="6840761" cy="2790310"/>
          </a:xfrm>
          <a:prstGeom prst="rect">
            <a:avLst/>
          </a:prstGeom>
        </p:spPr>
        <p:txBody>
          <a:bodyPr lIns="81637" tIns="81637" rIns="81637" bIns="81637" anchor="b"/>
          <a:lstStyle>
            <a:lvl1pPr>
              <a:spcBef>
                <a:spcPts val="0"/>
              </a:spcBef>
              <a:defRPr sz="5400" spc="600">
                <a:solidFill>
                  <a:schemeClr val="accent1"/>
                </a:solidFill>
                <a:latin typeface="Roboto Condensed Light"/>
                <a:ea typeface="Roboto Condensed Light"/>
                <a:cs typeface="Roboto Condensed Light"/>
                <a:sym typeface="Roboto Condensed Light"/>
              </a:defRPr>
            </a:lvl1pPr>
            <a:lvl2pPr marL="1800401" indent="-984024">
              <a:spcBef>
                <a:spcPts val="0"/>
              </a:spcBef>
              <a:defRPr sz="5400" spc="600">
                <a:solidFill>
                  <a:schemeClr val="accent1"/>
                </a:solidFill>
                <a:latin typeface="Roboto Condensed Light"/>
                <a:ea typeface="Roboto Condensed Light"/>
                <a:cs typeface="Roboto Condensed Light"/>
                <a:sym typeface="Roboto Condensed Light"/>
              </a:defRPr>
            </a:lvl2pPr>
            <a:lvl3pPr marL="2419972" indent="-787219">
              <a:spcBef>
                <a:spcPts val="0"/>
              </a:spcBef>
              <a:defRPr sz="5400" spc="600">
                <a:solidFill>
                  <a:schemeClr val="accent1"/>
                </a:solidFill>
                <a:latin typeface="Roboto Condensed Light"/>
                <a:ea typeface="Roboto Condensed Light"/>
                <a:cs typeface="Roboto Condensed Light"/>
                <a:sym typeface="Roboto Condensed Light"/>
              </a:defRPr>
            </a:lvl3pPr>
            <a:lvl4pPr marL="3236348" indent="-787219">
              <a:spcBef>
                <a:spcPts val="0"/>
              </a:spcBef>
              <a:defRPr sz="5400" spc="600">
                <a:solidFill>
                  <a:schemeClr val="accent1"/>
                </a:solidFill>
                <a:latin typeface="Roboto Condensed Light"/>
                <a:ea typeface="Roboto Condensed Light"/>
                <a:cs typeface="Roboto Condensed Light"/>
                <a:sym typeface="Roboto Condensed Light"/>
              </a:defRPr>
            </a:lvl4pPr>
            <a:lvl5pPr marL="4052724" indent="-787219">
              <a:spcBef>
                <a:spcPts val="0"/>
              </a:spcBef>
              <a:defRPr sz="5400" spc="600">
                <a:solidFill>
                  <a:schemeClr val="accent1"/>
                </a:solidFill>
                <a:latin typeface="Roboto Condensed Light"/>
                <a:ea typeface="Roboto Condensed Light"/>
                <a:cs typeface="Roboto Condensed Light"/>
                <a:sym typeface="Roboto Condensed Light"/>
              </a:defRPr>
            </a:lvl5pPr>
          </a:lstStyle>
          <a:p>
            <a:r>
              <a:t>內文層級一</a:t>
            </a:r>
          </a:p>
          <a:p>
            <a:pPr lvl="1"/>
            <a:r>
              <a:t>內文層級二</a:t>
            </a:r>
          </a:p>
          <a:p>
            <a:pPr lvl="2"/>
            <a:r>
              <a:t>內文層級三</a:t>
            </a:r>
          </a:p>
          <a:p>
            <a:pPr lvl="3"/>
            <a:r>
              <a:t>內文層級四</a:t>
            </a:r>
          </a:p>
          <a:p>
            <a:pPr lvl="4"/>
            <a:r>
              <a:t>內文層級五</a:t>
            </a:r>
          </a:p>
        </p:txBody>
      </p:sp>
      <p:sp>
        <p:nvSpPr>
          <p:cNvPr id="2623" name="幻燈片編號"/>
          <p:cNvSpPr txBox="1">
            <a:spLocks noGrp="1"/>
          </p:cNvSpPr>
          <p:nvPr>
            <p:ph type="sldNum" sz="quarter" idx="2"/>
          </p:nvPr>
        </p:nvSpPr>
        <p:spPr>
          <a:xfrm>
            <a:off x="17371930" y="9542273"/>
            <a:ext cx="626430" cy="645877"/>
          </a:xfrm>
          <a:prstGeom prst="rect">
            <a:avLst/>
          </a:prstGeom>
        </p:spPr>
        <p:txBody>
          <a:bodyPr lIns="81637" tIns="81637" rIns="81637" bIns="81637"/>
          <a:lstStyle>
            <a:lvl1pPr algn="l">
              <a:defRPr sz="3200">
                <a:solidFill>
                  <a:srgbClr val="A2A2A2"/>
                </a:solidFill>
                <a:latin typeface="Roboto Condensed Light"/>
                <a:ea typeface="Roboto Condensed Light"/>
                <a:cs typeface="Roboto Condensed Light"/>
                <a:sym typeface="Roboto Condensed Light"/>
              </a:defRPr>
            </a:lvl1pPr>
          </a:lstStyle>
          <a:p>
            <a:fld id="{86CB4B4D-7CA3-9044-876B-883B54F8677D}" type="slidenum">
              <a:t>‹#›</a:t>
            </a:fld>
            <a:endParaRPr/>
          </a:p>
        </p:txBody>
      </p:sp>
      <p:pic>
        <p:nvPicPr>
          <p:cNvPr id="2624" name="図 10" descr="図 10"/>
          <p:cNvPicPr>
            <a:picLocks noChangeAspect="1"/>
          </p:cNvPicPr>
          <p:nvPr/>
        </p:nvPicPr>
        <p:blipFill>
          <a:blip r:embed="rId2">
            <a:extLst/>
          </a:blip>
          <a:stretch>
            <a:fillRect/>
          </a:stretch>
        </p:blipFill>
        <p:spPr>
          <a:xfrm>
            <a:off x="2806762" y="1700460"/>
            <a:ext cx="7911619" cy="6409097"/>
          </a:xfrm>
          <a:prstGeom prst="rect">
            <a:avLst/>
          </a:prstGeom>
          <a:ln w="12700">
            <a:miter lim="400000"/>
          </a:ln>
        </p:spPr>
      </p:pic>
      <p:sp>
        <p:nvSpPr>
          <p:cNvPr id="2625" name="図プレースホルダー 8"/>
          <p:cNvSpPr>
            <a:spLocks noGrp="1"/>
          </p:cNvSpPr>
          <p:nvPr>
            <p:ph type="pic" sz="quarter" idx="13"/>
          </p:nvPr>
        </p:nvSpPr>
        <p:spPr>
          <a:xfrm>
            <a:off x="3097427" y="1970490"/>
            <a:ext cx="7335817" cy="4056235"/>
          </a:xfrm>
          <a:prstGeom prst="rect">
            <a:avLst/>
          </a:prstGeom>
        </p:spPr>
        <p:txBody>
          <a:bodyPr lIns="91439" rIns="91439">
            <a:noAutofit/>
          </a:bodyPr>
          <a:lstStyle/>
          <a:p>
            <a:endParaRPr/>
          </a:p>
        </p:txBody>
      </p:sp>
      <p:pic>
        <p:nvPicPr>
          <p:cNvPr id="2626" name="図 13" descr="図 13"/>
          <p:cNvPicPr>
            <a:picLocks noChangeAspect="1"/>
          </p:cNvPicPr>
          <p:nvPr/>
        </p:nvPicPr>
        <p:blipFill>
          <a:blip r:embed="rId3">
            <a:extLst/>
          </a:blip>
          <a:stretch>
            <a:fillRect/>
          </a:stretch>
        </p:blipFill>
        <p:spPr>
          <a:xfrm>
            <a:off x="929413" y="4128186"/>
            <a:ext cx="2044963" cy="4165664"/>
          </a:xfrm>
          <a:prstGeom prst="rect">
            <a:avLst/>
          </a:prstGeom>
          <a:ln w="12700">
            <a:miter lim="400000"/>
          </a:ln>
        </p:spPr>
      </p:pic>
      <p:sp>
        <p:nvSpPr>
          <p:cNvPr id="2627" name="図プレースホルダー 8"/>
          <p:cNvSpPr>
            <a:spLocks noGrp="1"/>
          </p:cNvSpPr>
          <p:nvPr>
            <p:ph type="pic" sz="quarter" idx="14"/>
          </p:nvPr>
        </p:nvSpPr>
        <p:spPr>
          <a:xfrm>
            <a:off x="1097025" y="4658443"/>
            <a:ext cx="1709738" cy="3105151"/>
          </a:xfrm>
          <a:prstGeom prst="rect">
            <a:avLst/>
          </a:prstGeom>
        </p:spPr>
        <p:txBody>
          <a:bodyPr lIns="91439" rIns="91439">
            <a:noAutofit/>
          </a:bodyPr>
          <a:lstStyle/>
          <a:p>
            <a:endParaRPr/>
          </a:p>
        </p:txBody>
      </p:sp>
      <p:sp>
        <p:nvSpPr>
          <p:cNvPr id="2628" name="テキスト プレースホルダー 11"/>
          <p:cNvSpPr>
            <a:spLocks noGrp="1"/>
          </p:cNvSpPr>
          <p:nvPr>
            <p:ph type="body" sz="quarter" idx="15"/>
          </p:nvPr>
        </p:nvSpPr>
        <p:spPr>
          <a:xfrm>
            <a:off x="10988410" y="4905009"/>
            <a:ext cx="6840760" cy="3523856"/>
          </a:xfrm>
          <a:prstGeom prst="rect">
            <a:avLst/>
          </a:prstGeom>
        </p:spPr>
        <p:txBody>
          <a:bodyPr lIns="81637" tIns="81637" rIns="81637" bIns="81637"/>
          <a:lstStyle/>
          <a:p>
            <a:pPr>
              <a:lnSpc>
                <a:spcPct val="120000"/>
              </a:lnSpc>
            </a:pPr>
            <a:endParaRPr/>
          </a:p>
        </p:txBody>
      </p:sp>
    </p:spTree>
  </p:cSld>
  <p:clrMapOvr>
    <a:masterClrMapping/>
  </p:clrMapOvr>
  <p:transition spd="med"/>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type="tx">
  <p:cSld name="All Devices">
    <p:spTree>
      <p:nvGrpSpPr>
        <p:cNvPr id="1" name=""/>
        <p:cNvGrpSpPr/>
        <p:nvPr/>
      </p:nvGrpSpPr>
      <p:grpSpPr>
        <a:xfrm>
          <a:off x="0" y="0"/>
          <a:ext cx="0" cy="0"/>
          <a:chOff x="0" y="0"/>
          <a:chExt cx="0" cy="0"/>
        </a:xfrm>
      </p:grpSpPr>
      <p:sp>
        <p:nvSpPr>
          <p:cNvPr id="2635" name="直線コネクタ 12"/>
          <p:cNvSpPr/>
          <p:nvPr/>
        </p:nvSpPr>
        <p:spPr>
          <a:xfrm flipV="1">
            <a:off x="17289110" y="9508984"/>
            <a:ext cx="1" cy="778016"/>
          </a:xfrm>
          <a:prstGeom prst="line">
            <a:avLst/>
          </a:prstGeom>
          <a:ln w="12700">
            <a:solidFill>
              <a:schemeClr val="accent1"/>
            </a:solidFill>
          </a:ln>
        </p:spPr>
        <p:txBody>
          <a:bodyPr lIns="45719" rIns="45719"/>
          <a:lstStyle/>
          <a:p>
            <a:endParaRPr/>
          </a:p>
        </p:txBody>
      </p:sp>
      <p:sp>
        <p:nvSpPr>
          <p:cNvPr id="2636" name="直角三角形 7"/>
          <p:cNvSpPr/>
          <p:nvPr/>
        </p:nvSpPr>
        <p:spPr>
          <a:xfrm rot="10800000">
            <a:off x="16421955" y="-1370"/>
            <a:ext cx="1864459" cy="2350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2637" name="直角三角形 9"/>
          <p:cNvSpPr/>
          <p:nvPr/>
        </p:nvSpPr>
        <p:spPr>
          <a:xfrm rot="10800000">
            <a:off x="14212397" y="-1371"/>
            <a:ext cx="4095456" cy="1949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2638" name="正方形/長方形 15"/>
          <p:cNvSpPr/>
          <p:nvPr/>
        </p:nvSpPr>
        <p:spPr>
          <a:xfrm>
            <a:off x="-1" y="6043600"/>
            <a:ext cx="18286414" cy="2070231"/>
          </a:xfrm>
          <a:prstGeom prst="rect">
            <a:avLst/>
          </a:prstGeom>
          <a:solidFill>
            <a:srgbClr val="BFF2FF"/>
          </a:solidFill>
          <a:ln w="12700">
            <a:miter lim="400000"/>
          </a:ln>
        </p:spPr>
        <p:txBody>
          <a:bodyPr lIns="45719" rIns="45719" anchor="ctr"/>
          <a:lstStyle/>
          <a:p>
            <a:pPr algn="ctr">
              <a:defRPr>
                <a:solidFill>
                  <a:srgbClr val="FFFFFF"/>
                </a:solidFill>
              </a:defRPr>
            </a:pPr>
            <a:endParaRPr/>
          </a:p>
        </p:txBody>
      </p:sp>
      <p:sp>
        <p:nvSpPr>
          <p:cNvPr id="2639" name="幻燈片編號"/>
          <p:cNvSpPr txBox="1">
            <a:spLocks noGrp="1"/>
          </p:cNvSpPr>
          <p:nvPr>
            <p:ph type="sldNum" sz="quarter" idx="2"/>
          </p:nvPr>
        </p:nvSpPr>
        <p:spPr>
          <a:xfrm>
            <a:off x="17371930" y="9542273"/>
            <a:ext cx="626430" cy="645877"/>
          </a:xfrm>
          <a:prstGeom prst="rect">
            <a:avLst/>
          </a:prstGeom>
        </p:spPr>
        <p:txBody>
          <a:bodyPr lIns="81637" tIns="81637" rIns="81637" bIns="81637"/>
          <a:lstStyle>
            <a:lvl1pPr algn="l">
              <a:defRPr sz="3200">
                <a:solidFill>
                  <a:srgbClr val="A2A2A2"/>
                </a:solidFill>
                <a:latin typeface="Roboto Condensed Light"/>
                <a:ea typeface="Roboto Condensed Light"/>
                <a:cs typeface="Roboto Condensed Light"/>
                <a:sym typeface="Roboto Condensed Light"/>
              </a:defRPr>
            </a:lvl1pPr>
          </a:lstStyle>
          <a:p>
            <a:fld id="{86CB4B4D-7CA3-9044-876B-883B54F8677D}" type="slidenum">
              <a:t>‹#›</a:t>
            </a:fld>
            <a:endParaRPr/>
          </a:p>
        </p:txBody>
      </p:sp>
      <p:pic>
        <p:nvPicPr>
          <p:cNvPr id="2640" name="図 4" descr="図 4"/>
          <p:cNvPicPr>
            <a:picLocks noChangeAspect="1"/>
          </p:cNvPicPr>
          <p:nvPr/>
        </p:nvPicPr>
        <p:blipFill>
          <a:blip r:embed="rId2">
            <a:extLst/>
          </a:blip>
          <a:stretch>
            <a:fillRect/>
          </a:stretch>
        </p:blipFill>
        <p:spPr>
          <a:xfrm>
            <a:off x="4667075" y="462979"/>
            <a:ext cx="7911619" cy="6409097"/>
          </a:xfrm>
          <a:prstGeom prst="rect">
            <a:avLst/>
          </a:prstGeom>
          <a:ln w="12700">
            <a:miter lim="400000"/>
          </a:ln>
        </p:spPr>
      </p:pic>
      <p:pic>
        <p:nvPicPr>
          <p:cNvPr id="2641" name="図 5" descr="図 5"/>
          <p:cNvPicPr>
            <a:picLocks noChangeAspect="1"/>
          </p:cNvPicPr>
          <p:nvPr/>
        </p:nvPicPr>
        <p:blipFill>
          <a:blip r:embed="rId3">
            <a:extLst/>
          </a:blip>
          <a:stretch>
            <a:fillRect/>
          </a:stretch>
        </p:blipFill>
        <p:spPr>
          <a:xfrm>
            <a:off x="12468231" y="1425360"/>
            <a:ext cx="3830771" cy="5446716"/>
          </a:xfrm>
          <a:prstGeom prst="rect">
            <a:avLst/>
          </a:prstGeom>
          <a:ln w="12700">
            <a:miter lim="400000"/>
          </a:ln>
        </p:spPr>
      </p:pic>
      <p:pic>
        <p:nvPicPr>
          <p:cNvPr id="2642" name="図 6" descr="図 6"/>
          <p:cNvPicPr>
            <a:picLocks noChangeAspect="1"/>
          </p:cNvPicPr>
          <p:nvPr/>
        </p:nvPicPr>
        <p:blipFill>
          <a:blip r:embed="rId4">
            <a:extLst/>
          </a:blip>
          <a:stretch>
            <a:fillRect/>
          </a:stretch>
        </p:blipFill>
        <p:spPr>
          <a:xfrm>
            <a:off x="2695225" y="2706411"/>
            <a:ext cx="2044963" cy="4165665"/>
          </a:xfrm>
          <a:prstGeom prst="rect">
            <a:avLst/>
          </a:prstGeom>
          <a:ln w="12700">
            <a:miter lim="400000"/>
          </a:ln>
        </p:spPr>
      </p:pic>
      <p:sp>
        <p:nvSpPr>
          <p:cNvPr id="2643" name="図プレースホルダー 8"/>
          <p:cNvSpPr>
            <a:spLocks noGrp="1"/>
          </p:cNvSpPr>
          <p:nvPr>
            <p:ph type="pic" sz="quarter" idx="13"/>
          </p:nvPr>
        </p:nvSpPr>
        <p:spPr>
          <a:xfrm>
            <a:off x="2862839" y="3236668"/>
            <a:ext cx="1709737" cy="3105151"/>
          </a:xfrm>
          <a:prstGeom prst="rect">
            <a:avLst/>
          </a:prstGeom>
        </p:spPr>
        <p:txBody>
          <a:bodyPr lIns="91439" rIns="91439">
            <a:noAutofit/>
          </a:bodyPr>
          <a:lstStyle/>
          <a:p>
            <a:endParaRPr/>
          </a:p>
        </p:txBody>
      </p:sp>
      <p:sp>
        <p:nvSpPr>
          <p:cNvPr id="2644" name="図プレースホルダー 8"/>
          <p:cNvSpPr>
            <a:spLocks noGrp="1"/>
          </p:cNvSpPr>
          <p:nvPr>
            <p:ph type="pic" sz="quarter" idx="14"/>
          </p:nvPr>
        </p:nvSpPr>
        <p:spPr>
          <a:xfrm>
            <a:off x="4957741" y="733010"/>
            <a:ext cx="7335816" cy="4056234"/>
          </a:xfrm>
          <a:prstGeom prst="rect">
            <a:avLst/>
          </a:prstGeom>
        </p:spPr>
        <p:txBody>
          <a:bodyPr lIns="91439" rIns="91439">
            <a:noAutofit/>
          </a:bodyPr>
          <a:lstStyle/>
          <a:p>
            <a:endParaRPr/>
          </a:p>
        </p:txBody>
      </p:sp>
      <p:sp>
        <p:nvSpPr>
          <p:cNvPr id="2645" name="図プレースホルダー 8"/>
          <p:cNvSpPr>
            <a:spLocks noGrp="1"/>
          </p:cNvSpPr>
          <p:nvPr>
            <p:ph type="pic" sz="quarter" idx="15"/>
          </p:nvPr>
        </p:nvSpPr>
        <p:spPr>
          <a:xfrm>
            <a:off x="12743605" y="1948145"/>
            <a:ext cx="3285366" cy="4410491"/>
          </a:xfrm>
          <a:prstGeom prst="rect">
            <a:avLst/>
          </a:prstGeom>
        </p:spPr>
        <p:txBody>
          <a:bodyPr lIns="91439" rIns="91439">
            <a:noAutofit/>
          </a:bodyPr>
          <a:lstStyle/>
          <a:p>
            <a:endParaRPr/>
          </a:p>
        </p:txBody>
      </p:sp>
      <p:sp>
        <p:nvSpPr>
          <p:cNvPr id="2646" name="內文層級一…"/>
          <p:cNvSpPr txBox="1">
            <a:spLocks noGrp="1"/>
          </p:cNvSpPr>
          <p:nvPr>
            <p:ph type="body" sz="quarter" idx="1"/>
          </p:nvPr>
        </p:nvSpPr>
        <p:spPr>
          <a:xfrm>
            <a:off x="2048729" y="6980805"/>
            <a:ext cx="14188956" cy="1088020"/>
          </a:xfrm>
          <a:prstGeom prst="rect">
            <a:avLst/>
          </a:prstGeom>
        </p:spPr>
        <p:txBody>
          <a:bodyPr lIns="81637" tIns="81637" rIns="81637" bIns="81637" anchor="b"/>
          <a:lstStyle>
            <a:lvl1pPr algn="ctr">
              <a:spcBef>
                <a:spcPts val="0"/>
              </a:spcBef>
              <a:defRPr sz="5400" spc="600">
                <a:solidFill>
                  <a:schemeClr val="accent1"/>
                </a:solidFill>
                <a:latin typeface="Roboto Condensed Light"/>
                <a:ea typeface="Roboto Condensed Light"/>
                <a:cs typeface="Roboto Condensed Light"/>
                <a:sym typeface="Roboto Condensed Light"/>
              </a:defRPr>
            </a:lvl1pPr>
            <a:lvl2pPr marL="1800401" indent="-984024" algn="ctr">
              <a:spcBef>
                <a:spcPts val="0"/>
              </a:spcBef>
              <a:defRPr sz="5400" spc="600">
                <a:solidFill>
                  <a:schemeClr val="accent1"/>
                </a:solidFill>
                <a:latin typeface="Roboto Condensed Light"/>
                <a:ea typeface="Roboto Condensed Light"/>
                <a:cs typeface="Roboto Condensed Light"/>
                <a:sym typeface="Roboto Condensed Light"/>
              </a:defRPr>
            </a:lvl2pPr>
            <a:lvl3pPr marL="2419972" indent="-787219" algn="ctr">
              <a:spcBef>
                <a:spcPts val="0"/>
              </a:spcBef>
              <a:defRPr sz="5400" spc="600">
                <a:solidFill>
                  <a:schemeClr val="accent1"/>
                </a:solidFill>
                <a:latin typeface="Roboto Condensed Light"/>
                <a:ea typeface="Roboto Condensed Light"/>
                <a:cs typeface="Roboto Condensed Light"/>
                <a:sym typeface="Roboto Condensed Light"/>
              </a:defRPr>
            </a:lvl3pPr>
            <a:lvl4pPr marL="3236348" indent="-787219" algn="ctr">
              <a:spcBef>
                <a:spcPts val="0"/>
              </a:spcBef>
              <a:defRPr sz="5400" spc="600">
                <a:solidFill>
                  <a:schemeClr val="accent1"/>
                </a:solidFill>
                <a:latin typeface="Roboto Condensed Light"/>
                <a:ea typeface="Roboto Condensed Light"/>
                <a:cs typeface="Roboto Condensed Light"/>
                <a:sym typeface="Roboto Condensed Light"/>
              </a:defRPr>
            </a:lvl4pPr>
            <a:lvl5pPr marL="4052724" indent="-787219" algn="ctr">
              <a:spcBef>
                <a:spcPts val="0"/>
              </a:spcBef>
              <a:defRPr sz="5400" spc="600">
                <a:solidFill>
                  <a:schemeClr val="accent1"/>
                </a:solidFill>
                <a:latin typeface="Roboto Condensed Light"/>
                <a:ea typeface="Roboto Condensed Light"/>
                <a:cs typeface="Roboto Condensed Light"/>
                <a:sym typeface="Roboto Condensed Light"/>
              </a:defRPr>
            </a:lvl5pPr>
          </a:lstStyle>
          <a:p>
            <a:r>
              <a:t>內文層級一</a:t>
            </a:r>
          </a:p>
          <a:p>
            <a:pPr lvl="1"/>
            <a:r>
              <a:t>內文層級二</a:t>
            </a:r>
          </a:p>
          <a:p>
            <a:pPr lvl="2"/>
            <a:r>
              <a:t>內文層級三</a:t>
            </a:r>
          </a:p>
          <a:p>
            <a:pPr lvl="3"/>
            <a:r>
              <a:t>內文層級四</a:t>
            </a:r>
          </a:p>
          <a:p>
            <a:pPr lvl="4"/>
            <a:r>
              <a:t>內文層級五</a:t>
            </a:r>
          </a:p>
        </p:txBody>
      </p:sp>
      <p:sp>
        <p:nvSpPr>
          <p:cNvPr id="2647" name="テキスト プレースホルダー 11"/>
          <p:cNvSpPr>
            <a:spLocks noGrp="1"/>
          </p:cNvSpPr>
          <p:nvPr>
            <p:ph type="body" sz="quarter" idx="16"/>
          </p:nvPr>
        </p:nvSpPr>
        <p:spPr>
          <a:xfrm>
            <a:off x="1514858" y="8248845"/>
            <a:ext cx="15256696" cy="1170131"/>
          </a:xfrm>
          <a:prstGeom prst="rect">
            <a:avLst/>
          </a:prstGeom>
        </p:spPr>
        <p:txBody>
          <a:bodyPr lIns="81637" tIns="81637" rIns="81637" bIns="81637"/>
          <a:lstStyle/>
          <a:p>
            <a:pPr algn="ctr">
              <a:lnSpc>
                <a:spcPct val="120000"/>
              </a:lnSpc>
            </a:pPr>
            <a:endParaRPr/>
          </a:p>
        </p:txBody>
      </p:sp>
    </p:spTree>
  </p:cSld>
  <p:clrMapOvr>
    <a:masterClrMapping/>
  </p:clrMapOvr>
  <p:transition spd="med"/>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type="tx">
  <p:cSld name="Image Tiles 1">
    <p:spTree>
      <p:nvGrpSpPr>
        <p:cNvPr id="1" name=""/>
        <p:cNvGrpSpPr/>
        <p:nvPr/>
      </p:nvGrpSpPr>
      <p:grpSpPr>
        <a:xfrm>
          <a:off x="0" y="0"/>
          <a:ext cx="0" cy="0"/>
          <a:chOff x="0" y="0"/>
          <a:chExt cx="0" cy="0"/>
        </a:xfrm>
      </p:grpSpPr>
      <p:sp>
        <p:nvSpPr>
          <p:cNvPr id="2654" name="直角三角形 7"/>
          <p:cNvSpPr/>
          <p:nvPr/>
        </p:nvSpPr>
        <p:spPr>
          <a:xfrm rot="10800000">
            <a:off x="16421955" y="-1370"/>
            <a:ext cx="1864459" cy="2350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2655" name="直角三角形 9"/>
          <p:cNvSpPr/>
          <p:nvPr/>
        </p:nvSpPr>
        <p:spPr>
          <a:xfrm rot="10800000">
            <a:off x="14212397" y="-1371"/>
            <a:ext cx="4095456" cy="1949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8AC8E9"/>
              </a:gs>
              <a:gs pos="50000">
                <a:srgbClr val="A1CFEA">
                  <a:alpha val="44000"/>
                </a:srgbClr>
              </a:gs>
              <a:gs pos="100000">
                <a:srgbClr val="DDEDF7">
                  <a:alpha val="0"/>
                </a:srgbClr>
              </a:gs>
            </a:gsLst>
            <a:lin ang="7199999"/>
          </a:gradFill>
          <a:ln w="12700">
            <a:miter lim="400000"/>
          </a:ln>
        </p:spPr>
        <p:txBody>
          <a:bodyPr lIns="45719" rIns="45719" anchor="ctr"/>
          <a:lstStyle/>
          <a:p>
            <a:pPr algn="ctr">
              <a:defRPr>
                <a:solidFill>
                  <a:srgbClr val="FFFFFF"/>
                </a:solidFill>
              </a:defRPr>
            </a:pPr>
            <a:endParaRPr/>
          </a:p>
        </p:txBody>
      </p:sp>
      <p:sp>
        <p:nvSpPr>
          <p:cNvPr id="2656" name="幻燈片編號"/>
          <p:cNvSpPr txBox="1">
            <a:spLocks noGrp="1"/>
          </p:cNvSpPr>
          <p:nvPr>
            <p:ph type="sldNum" sz="quarter" idx="2"/>
          </p:nvPr>
        </p:nvSpPr>
        <p:spPr>
          <a:xfrm>
            <a:off x="17371930" y="9542273"/>
            <a:ext cx="626430" cy="645877"/>
          </a:xfrm>
          <a:prstGeom prst="rect">
            <a:avLst/>
          </a:prstGeom>
        </p:spPr>
        <p:txBody>
          <a:bodyPr lIns="81637" tIns="81637" rIns="81637" bIns="81637"/>
          <a:lstStyle>
            <a:lvl1pPr algn="l">
              <a:defRPr sz="3200">
                <a:solidFill>
                  <a:srgbClr val="A2A2A2"/>
                </a:solidFill>
                <a:latin typeface="Roboto Condensed Light"/>
                <a:ea typeface="Roboto Condensed Light"/>
                <a:cs typeface="Roboto Condensed Light"/>
                <a:sym typeface="Roboto Condensed Light"/>
              </a:defRPr>
            </a:lvl1pPr>
          </a:lstStyle>
          <a:p>
            <a:fld id="{86CB4B4D-7CA3-9044-876B-883B54F8677D}" type="slidenum">
              <a:t>‹#›</a:t>
            </a:fld>
            <a:endParaRPr/>
          </a:p>
        </p:txBody>
      </p:sp>
      <p:sp>
        <p:nvSpPr>
          <p:cNvPr id="2657" name="図プレースホルダー 4"/>
          <p:cNvSpPr>
            <a:spLocks noGrp="1"/>
          </p:cNvSpPr>
          <p:nvPr>
            <p:ph type="pic" sz="quarter" idx="13"/>
          </p:nvPr>
        </p:nvSpPr>
        <p:spPr>
          <a:xfrm>
            <a:off x="2932153" y="3883721"/>
            <a:ext cx="2474915" cy="2474914"/>
          </a:xfrm>
          <a:prstGeom prst="rect">
            <a:avLst/>
          </a:prstGeom>
        </p:spPr>
        <p:txBody>
          <a:bodyPr lIns="91439" rIns="91439">
            <a:noAutofit/>
          </a:bodyPr>
          <a:lstStyle/>
          <a:p>
            <a:endParaRPr/>
          </a:p>
        </p:txBody>
      </p:sp>
      <p:sp>
        <p:nvSpPr>
          <p:cNvPr id="2658" name="図プレースホルダー 4"/>
          <p:cNvSpPr>
            <a:spLocks noGrp="1"/>
          </p:cNvSpPr>
          <p:nvPr>
            <p:ph type="pic" sz="quarter" idx="14"/>
          </p:nvPr>
        </p:nvSpPr>
        <p:spPr>
          <a:xfrm>
            <a:off x="5407428" y="3883721"/>
            <a:ext cx="2474914" cy="2474914"/>
          </a:xfrm>
          <a:prstGeom prst="rect">
            <a:avLst/>
          </a:prstGeom>
        </p:spPr>
        <p:txBody>
          <a:bodyPr lIns="91439" rIns="91439">
            <a:noAutofit/>
          </a:bodyPr>
          <a:lstStyle/>
          <a:p>
            <a:endParaRPr/>
          </a:p>
        </p:txBody>
      </p:sp>
      <p:sp>
        <p:nvSpPr>
          <p:cNvPr id="2659" name="図プレースホルダー 4"/>
          <p:cNvSpPr>
            <a:spLocks noGrp="1"/>
          </p:cNvSpPr>
          <p:nvPr>
            <p:ph type="pic" sz="quarter" idx="15"/>
          </p:nvPr>
        </p:nvSpPr>
        <p:spPr>
          <a:xfrm>
            <a:off x="7882704" y="6358635"/>
            <a:ext cx="2474914" cy="2474914"/>
          </a:xfrm>
          <a:prstGeom prst="rect">
            <a:avLst/>
          </a:prstGeom>
        </p:spPr>
        <p:txBody>
          <a:bodyPr lIns="91439" rIns="91439">
            <a:noAutofit/>
          </a:bodyPr>
          <a:lstStyle/>
          <a:p>
            <a:endParaRPr/>
          </a:p>
        </p:txBody>
      </p:sp>
      <p:sp>
        <p:nvSpPr>
          <p:cNvPr id="2660" name="図プレースホルダー 4"/>
          <p:cNvSpPr>
            <a:spLocks noGrp="1"/>
          </p:cNvSpPr>
          <p:nvPr>
            <p:ph type="pic" sz="quarter" idx="16"/>
          </p:nvPr>
        </p:nvSpPr>
        <p:spPr>
          <a:xfrm>
            <a:off x="457240" y="3883359"/>
            <a:ext cx="2474915" cy="2474914"/>
          </a:xfrm>
          <a:prstGeom prst="rect">
            <a:avLst/>
          </a:prstGeom>
        </p:spPr>
        <p:txBody>
          <a:bodyPr lIns="91439" rIns="91439">
            <a:noAutofit/>
          </a:bodyPr>
          <a:lstStyle/>
          <a:p>
            <a:endParaRPr/>
          </a:p>
        </p:txBody>
      </p:sp>
      <p:sp>
        <p:nvSpPr>
          <p:cNvPr id="2661" name="図プレースホルダー 4"/>
          <p:cNvSpPr>
            <a:spLocks noGrp="1"/>
          </p:cNvSpPr>
          <p:nvPr>
            <p:ph type="pic" sz="quarter" idx="17"/>
          </p:nvPr>
        </p:nvSpPr>
        <p:spPr>
          <a:xfrm>
            <a:off x="2932515" y="1408084"/>
            <a:ext cx="2474915" cy="2474915"/>
          </a:xfrm>
          <a:prstGeom prst="rect">
            <a:avLst/>
          </a:prstGeom>
        </p:spPr>
        <p:txBody>
          <a:bodyPr lIns="91439" rIns="91439">
            <a:noAutofit/>
          </a:bodyPr>
          <a:lstStyle/>
          <a:p>
            <a:endParaRPr/>
          </a:p>
        </p:txBody>
      </p:sp>
      <p:sp>
        <p:nvSpPr>
          <p:cNvPr id="2662" name="図プレースホルダー 4"/>
          <p:cNvSpPr>
            <a:spLocks noGrp="1"/>
          </p:cNvSpPr>
          <p:nvPr>
            <p:ph type="pic" sz="quarter" idx="18"/>
          </p:nvPr>
        </p:nvSpPr>
        <p:spPr>
          <a:xfrm>
            <a:off x="5407790" y="1408084"/>
            <a:ext cx="2474914" cy="2474915"/>
          </a:xfrm>
          <a:prstGeom prst="rect">
            <a:avLst/>
          </a:prstGeom>
        </p:spPr>
        <p:txBody>
          <a:bodyPr lIns="91439" rIns="91439">
            <a:noAutofit/>
          </a:bodyPr>
          <a:lstStyle/>
          <a:p>
            <a:endParaRPr/>
          </a:p>
        </p:txBody>
      </p:sp>
      <p:sp>
        <p:nvSpPr>
          <p:cNvPr id="2663" name="図プレースホルダー 4"/>
          <p:cNvSpPr>
            <a:spLocks noGrp="1"/>
          </p:cNvSpPr>
          <p:nvPr>
            <p:ph type="pic" sz="quarter" idx="19"/>
          </p:nvPr>
        </p:nvSpPr>
        <p:spPr>
          <a:xfrm>
            <a:off x="7883066" y="1408084"/>
            <a:ext cx="2474914" cy="2474915"/>
          </a:xfrm>
          <a:prstGeom prst="rect">
            <a:avLst/>
          </a:prstGeom>
        </p:spPr>
        <p:txBody>
          <a:bodyPr lIns="91439" rIns="91439">
            <a:noAutofit/>
          </a:bodyPr>
          <a:lstStyle/>
          <a:p>
            <a:endParaRPr/>
          </a:p>
        </p:txBody>
      </p:sp>
      <p:sp>
        <p:nvSpPr>
          <p:cNvPr id="2664" name="図プレースホルダー 4"/>
          <p:cNvSpPr>
            <a:spLocks noGrp="1"/>
          </p:cNvSpPr>
          <p:nvPr>
            <p:ph type="pic" sz="quarter" idx="20"/>
          </p:nvPr>
        </p:nvSpPr>
        <p:spPr>
          <a:xfrm>
            <a:off x="10358341" y="1408446"/>
            <a:ext cx="2474914" cy="2474915"/>
          </a:xfrm>
          <a:prstGeom prst="rect">
            <a:avLst/>
          </a:prstGeom>
        </p:spPr>
        <p:txBody>
          <a:bodyPr lIns="91439" rIns="91439">
            <a:noAutofit/>
          </a:bodyPr>
          <a:lstStyle/>
          <a:p>
            <a:endParaRPr/>
          </a:p>
        </p:txBody>
      </p:sp>
      <p:sp>
        <p:nvSpPr>
          <p:cNvPr id="2665" name="內文層級一…"/>
          <p:cNvSpPr txBox="1">
            <a:spLocks noGrp="1"/>
          </p:cNvSpPr>
          <p:nvPr>
            <p:ph type="body" sz="quarter" idx="1"/>
          </p:nvPr>
        </p:nvSpPr>
        <p:spPr>
          <a:xfrm>
            <a:off x="8152734" y="4032082"/>
            <a:ext cx="9451051" cy="1106573"/>
          </a:xfrm>
          <a:prstGeom prst="rect">
            <a:avLst/>
          </a:prstGeom>
        </p:spPr>
        <p:txBody>
          <a:bodyPr lIns="81637" tIns="81637" rIns="81637" bIns="81637" anchor="b"/>
          <a:lstStyle>
            <a:lvl1pPr>
              <a:spcBef>
                <a:spcPts val="0"/>
              </a:spcBef>
              <a:defRPr sz="5400" spc="600">
                <a:solidFill>
                  <a:schemeClr val="accent1"/>
                </a:solidFill>
                <a:latin typeface="Roboto Condensed Light"/>
                <a:ea typeface="Roboto Condensed Light"/>
                <a:cs typeface="Roboto Condensed Light"/>
                <a:sym typeface="Roboto Condensed Light"/>
              </a:defRPr>
            </a:lvl1pPr>
            <a:lvl2pPr marL="1800401" indent="-984024">
              <a:spcBef>
                <a:spcPts val="0"/>
              </a:spcBef>
              <a:defRPr sz="5400" spc="600">
                <a:solidFill>
                  <a:schemeClr val="accent1"/>
                </a:solidFill>
                <a:latin typeface="Roboto Condensed Light"/>
                <a:ea typeface="Roboto Condensed Light"/>
                <a:cs typeface="Roboto Condensed Light"/>
                <a:sym typeface="Roboto Condensed Light"/>
              </a:defRPr>
            </a:lvl2pPr>
            <a:lvl3pPr marL="2419972" indent="-787219">
              <a:spcBef>
                <a:spcPts val="0"/>
              </a:spcBef>
              <a:defRPr sz="5400" spc="600">
                <a:solidFill>
                  <a:schemeClr val="accent1"/>
                </a:solidFill>
                <a:latin typeface="Roboto Condensed Light"/>
                <a:ea typeface="Roboto Condensed Light"/>
                <a:cs typeface="Roboto Condensed Light"/>
                <a:sym typeface="Roboto Condensed Light"/>
              </a:defRPr>
            </a:lvl3pPr>
            <a:lvl4pPr marL="3236348" indent="-787219">
              <a:spcBef>
                <a:spcPts val="0"/>
              </a:spcBef>
              <a:defRPr sz="5400" spc="600">
                <a:solidFill>
                  <a:schemeClr val="accent1"/>
                </a:solidFill>
                <a:latin typeface="Roboto Condensed Light"/>
                <a:ea typeface="Roboto Condensed Light"/>
                <a:cs typeface="Roboto Condensed Light"/>
                <a:sym typeface="Roboto Condensed Light"/>
              </a:defRPr>
            </a:lvl4pPr>
            <a:lvl5pPr marL="4052724" indent="-787219">
              <a:spcBef>
                <a:spcPts val="0"/>
              </a:spcBef>
              <a:defRPr sz="5400" spc="600">
                <a:solidFill>
                  <a:schemeClr val="accent1"/>
                </a:solidFill>
                <a:latin typeface="Roboto Condensed Light"/>
                <a:ea typeface="Roboto Condensed Light"/>
                <a:cs typeface="Roboto Condensed Light"/>
                <a:sym typeface="Roboto Condensed Light"/>
              </a:defRPr>
            </a:lvl5pPr>
          </a:lstStyle>
          <a:p>
            <a:r>
              <a:t>內文層級一</a:t>
            </a:r>
          </a:p>
          <a:p>
            <a:pPr lvl="1"/>
            <a:r>
              <a:t>內文層級二</a:t>
            </a:r>
          </a:p>
          <a:p>
            <a:pPr lvl="2"/>
            <a:r>
              <a:t>內文層級三</a:t>
            </a:r>
          </a:p>
          <a:p>
            <a:pPr lvl="3"/>
            <a:r>
              <a:t>內文層級四</a:t>
            </a:r>
          </a:p>
          <a:p>
            <a:pPr lvl="4"/>
            <a:r>
              <a:t>內文層級五</a:t>
            </a:r>
          </a:p>
        </p:txBody>
      </p:sp>
      <p:sp>
        <p:nvSpPr>
          <p:cNvPr id="2666" name="テキスト プレースホルダー 11"/>
          <p:cNvSpPr>
            <a:spLocks noGrp="1"/>
          </p:cNvSpPr>
          <p:nvPr>
            <p:ph type="body" sz="quarter" idx="21"/>
          </p:nvPr>
        </p:nvSpPr>
        <p:spPr>
          <a:xfrm>
            <a:off x="8153096" y="5008484"/>
            <a:ext cx="9496056" cy="1080122"/>
          </a:xfrm>
          <a:prstGeom prst="rect">
            <a:avLst/>
          </a:prstGeom>
        </p:spPr>
        <p:txBody>
          <a:bodyPr lIns="81637" tIns="81637" rIns="81637" bIns="81637"/>
          <a:lstStyle/>
          <a:p>
            <a:pPr>
              <a:lnSpc>
                <a:spcPct val="120000"/>
              </a:lnSpc>
            </a:pPr>
            <a:endParaRPr/>
          </a:p>
        </p:txBody>
      </p:sp>
      <p:sp>
        <p:nvSpPr>
          <p:cNvPr id="2667" name="図プレースホルダー 4"/>
          <p:cNvSpPr>
            <a:spLocks noGrp="1"/>
          </p:cNvSpPr>
          <p:nvPr>
            <p:ph type="pic" sz="quarter" idx="22"/>
          </p:nvPr>
        </p:nvSpPr>
        <p:spPr>
          <a:xfrm>
            <a:off x="2932153" y="6358635"/>
            <a:ext cx="2474915" cy="2474914"/>
          </a:xfrm>
          <a:prstGeom prst="rect">
            <a:avLst/>
          </a:prstGeom>
        </p:spPr>
        <p:txBody>
          <a:bodyPr lIns="91439" rIns="91439">
            <a:noAutofit/>
          </a:bodyPr>
          <a:lstStyle/>
          <a:p>
            <a:endParaRPr/>
          </a:p>
        </p:txBody>
      </p:sp>
      <p:sp>
        <p:nvSpPr>
          <p:cNvPr id="2668" name="図プレースホルダー 4"/>
          <p:cNvSpPr>
            <a:spLocks noGrp="1"/>
          </p:cNvSpPr>
          <p:nvPr>
            <p:ph type="pic" sz="quarter" idx="23"/>
          </p:nvPr>
        </p:nvSpPr>
        <p:spPr>
          <a:xfrm>
            <a:off x="5407428" y="6358635"/>
            <a:ext cx="2474914" cy="2474914"/>
          </a:xfrm>
          <a:prstGeom prst="rect">
            <a:avLst/>
          </a:prstGeom>
        </p:spPr>
        <p:txBody>
          <a:bodyPr lIns="91439" rIns="91439">
            <a:noAutofit/>
          </a:bodyPr>
          <a:lstStyle/>
          <a:p>
            <a:endParaRPr/>
          </a:p>
        </p:txBody>
      </p:sp>
      <p:sp>
        <p:nvSpPr>
          <p:cNvPr id="2669" name="図プレースホルダー 4"/>
          <p:cNvSpPr>
            <a:spLocks noGrp="1"/>
          </p:cNvSpPr>
          <p:nvPr>
            <p:ph type="pic" sz="quarter" idx="24"/>
          </p:nvPr>
        </p:nvSpPr>
        <p:spPr>
          <a:xfrm>
            <a:off x="15308890" y="6358635"/>
            <a:ext cx="2474914" cy="2474914"/>
          </a:xfrm>
          <a:prstGeom prst="rect">
            <a:avLst/>
          </a:prstGeom>
        </p:spPr>
        <p:txBody>
          <a:bodyPr lIns="91439" rIns="91439">
            <a:noAutofit/>
          </a:bodyPr>
          <a:lstStyle/>
          <a:p>
            <a:endParaRPr/>
          </a:p>
        </p:txBody>
      </p:sp>
      <p:sp>
        <p:nvSpPr>
          <p:cNvPr id="2670" name="図プレースホルダー 4"/>
          <p:cNvSpPr>
            <a:spLocks noGrp="1"/>
          </p:cNvSpPr>
          <p:nvPr>
            <p:ph type="pic" sz="quarter" idx="25"/>
          </p:nvPr>
        </p:nvSpPr>
        <p:spPr>
          <a:xfrm>
            <a:off x="10358341" y="6358635"/>
            <a:ext cx="2474914" cy="2474914"/>
          </a:xfrm>
          <a:prstGeom prst="rect">
            <a:avLst/>
          </a:prstGeom>
        </p:spPr>
        <p:txBody>
          <a:bodyPr lIns="91439" rIns="91439">
            <a:noAutofit/>
          </a:bodyPr>
          <a:lstStyle/>
          <a:p>
            <a:endParaRPr/>
          </a:p>
        </p:txBody>
      </p:sp>
      <p:sp>
        <p:nvSpPr>
          <p:cNvPr id="2671" name="図プレースホルダー 4"/>
          <p:cNvSpPr>
            <a:spLocks noGrp="1"/>
          </p:cNvSpPr>
          <p:nvPr>
            <p:ph type="pic" sz="quarter" idx="26"/>
          </p:nvPr>
        </p:nvSpPr>
        <p:spPr>
          <a:xfrm>
            <a:off x="12833615" y="6358635"/>
            <a:ext cx="2474914" cy="2474914"/>
          </a:xfrm>
          <a:prstGeom prst="rect">
            <a:avLst/>
          </a:prstGeom>
        </p:spPr>
        <p:txBody>
          <a:bodyPr lIns="91439" rIns="91439">
            <a:noAutofit/>
          </a:bodyPr>
          <a:lstStyle/>
          <a:p>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slideLayout" Target="../slideLayouts/slideLayout117.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87" Type="http://schemas.openxmlformats.org/officeDocument/2006/relationships/slideLayout" Target="../slideLayouts/slideLayout87.xml"/><Relationship Id="rId102" Type="http://schemas.openxmlformats.org/officeDocument/2006/relationships/slideLayout" Target="../slideLayouts/slideLayout102.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113" Type="http://schemas.openxmlformats.org/officeDocument/2006/relationships/slideLayout" Target="../slideLayouts/slideLayout113.xml"/><Relationship Id="rId118"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116" Type="http://schemas.openxmlformats.org/officeDocument/2006/relationships/slideLayout" Target="../slideLayouts/slideLayout11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11" Type="http://schemas.openxmlformats.org/officeDocument/2006/relationships/slideLayout" Target="../slideLayouts/slideLayout11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14" Type="http://schemas.openxmlformats.org/officeDocument/2006/relationships/slideLayout" Target="../slideLayouts/slideLayout114.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正方形/長方形 3"/>
          <p:cNvSpPr/>
          <p:nvPr/>
        </p:nvSpPr>
        <p:spPr>
          <a:xfrm>
            <a:off x="-1" y="0"/>
            <a:ext cx="18286414" cy="10287000"/>
          </a:xfrm>
          <a:prstGeom prst="rect">
            <a:avLst/>
          </a:prstGeom>
          <a:solidFill>
            <a:srgbClr val="D9D9D9"/>
          </a:solidFill>
          <a:ln w="12700">
            <a:miter lim="400000"/>
          </a:ln>
        </p:spPr>
        <p:txBody>
          <a:bodyPr lIns="45719" rIns="45719" anchor="ctr"/>
          <a:lstStyle/>
          <a:p>
            <a:pPr algn="ctr"/>
            <a:endParaRPr/>
          </a:p>
        </p:txBody>
      </p:sp>
      <p:sp>
        <p:nvSpPr>
          <p:cNvPr id="3" name="大標題文字"/>
          <p:cNvSpPr txBox="1">
            <a:spLocks noGrp="1"/>
          </p:cNvSpPr>
          <p:nvPr>
            <p:ph type="title"/>
          </p:nvPr>
        </p:nvSpPr>
        <p:spPr>
          <a:xfrm>
            <a:off x="913764" y="138112"/>
            <a:ext cx="16447771" cy="22621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r>
              <a:t>大標題文字</a:t>
            </a:r>
          </a:p>
        </p:txBody>
      </p:sp>
      <p:sp>
        <p:nvSpPr>
          <p:cNvPr id="4" name="內文層級一…"/>
          <p:cNvSpPr txBox="1">
            <a:spLocks noGrp="1"/>
          </p:cNvSpPr>
          <p:nvPr>
            <p:ph type="body" idx="1"/>
          </p:nvPr>
        </p:nvSpPr>
        <p:spPr>
          <a:xfrm>
            <a:off x="913764" y="2400300"/>
            <a:ext cx="16447771" cy="78867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內文層級一</a:t>
            </a:r>
          </a:p>
          <a:p>
            <a:pPr lvl="1"/>
            <a:r>
              <a:t>內文層級二</a:t>
            </a:r>
          </a:p>
          <a:p>
            <a:pPr lvl="2"/>
            <a:r>
              <a:t>內文層級三</a:t>
            </a:r>
          </a:p>
          <a:p>
            <a:pPr lvl="3"/>
            <a:r>
              <a:t>內文層級四</a:t>
            </a:r>
          </a:p>
          <a:p>
            <a:pPr lvl="4"/>
            <a:r>
              <a:t>內文層級五</a:t>
            </a:r>
          </a:p>
        </p:txBody>
      </p:sp>
      <p:sp>
        <p:nvSpPr>
          <p:cNvPr id="5" name="幻燈片編號"/>
          <p:cNvSpPr txBox="1">
            <a:spLocks noGrp="1"/>
          </p:cNvSpPr>
          <p:nvPr>
            <p:ph type="sldNum" sz="quarter" idx="2"/>
          </p:nvPr>
        </p:nvSpPr>
        <p:spPr>
          <a:xfrm>
            <a:off x="8833061" y="9260681"/>
            <a:ext cx="4264238" cy="547688"/>
          </a:xfrm>
          <a:prstGeom prst="rect">
            <a:avLst/>
          </a:prstGeom>
          <a:ln w="12700">
            <a:miter lim="400000"/>
          </a:ln>
        </p:spPr>
        <p:txBody>
          <a:bodyPr wrap="none" lIns="45719" rIns="45719" anchor="ctr">
            <a:spAutoFit/>
          </a:bodyPr>
          <a:lstStyle>
            <a:lvl1pPr algn="r">
              <a:defRPr sz="12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 id="2147483716" r:id="rId68"/>
    <p:sldLayoutId id="2147483717" r:id="rId69"/>
    <p:sldLayoutId id="2147483718" r:id="rId70"/>
    <p:sldLayoutId id="2147483719" r:id="rId71"/>
    <p:sldLayoutId id="2147483720" r:id="rId72"/>
    <p:sldLayoutId id="2147483721" r:id="rId73"/>
    <p:sldLayoutId id="2147483722" r:id="rId74"/>
    <p:sldLayoutId id="2147483723" r:id="rId75"/>
    <p:sldLayoutId id="2147483724" r:id="rId76"/>
    <p:sldLayoutId id="2147483725" r:id="rId77"/>
    <p:sldLayoutId id="2147483726" r:id="rId78"/>
    <p:sldLayoutId id="2147483727" r:id="rId79"/>
    <p:sldLayoutId id="2147483728" r:id="rId80"/>
    <p:sldLayoutId id="2147483729" r:id="rId81"/>
    <p:sldLayoutId id="2147483730" r:id="rId82"/>
    <p:sldLayoutId id="2147483731" r:id="rId83"/>
    <p:sldLayoutId id="2147483732" r:id="rId84"/>
    <p:sldLayoutId id="2147483733" r:id="rId85"/>
    <p:sldLayoutId id="2147483734" r:id="rId86"/>
    <p:sldLayoutId id="2147483735" r:id="rId87"/>
    <p:sldLayoutId id="2147483736" r:id="rId88"/>
    <p:sldLayoutId id="2147483737" r:id="rId89"/>
    <p:sldLayoutId id="2147483738" r:id="rId90"/>
    <p:sldLayoutId id="2147483739" r:id="rId91"/>
    <p:sldLayoutId id="2147483740" r:id="rId92"/>
    <p:sldLayoutId id="2147483741" r:id="rId93"/>
    <p:sldLayoutId id="2147483742" r:id="rId94"/>
    <p:sldLayoutId id="2147483743" r:id="rId95"/>
    <p:sldLayoutId id="2147483744" r:id="rId96"/>
    <p:sldLayoutId id="2147483745" r:id="rId97"/>
    <p:sldLayoutId id="2147483746" r:id="rId98"/>
    <p:sldLayoutId id="2147483747" r:id="rId99"/>
    <p:sldLayoutId id="2147483748" r:id="rId100"/>
    <p:sldLayoutId id="2147483749" r:id="rId101"/>
    <p:sldLayoutId id="2147483750" r:id="rId102"/>
    <p:sldLayoutId id="2147483751" r:id="rId103"/>
    <p:sldLayoutId id="2147483752" r:id="rId104"/>
    <p:sldLayoutId id="2147483753" r:id="rId105"/>
    <p:sldLayoutId id="2147483754" r:id="rId106"/>
    <p:sldLayoutId id="2147483755" r:id="rId107"/>
    <p:sldLayoutId id="2147483756" r:id="rId108"/>
    <p:sldLayoutId id="2147483757" r:id="rId109"/>
    <p:sldLayoutId id="2147483758" r:id="rId110"/>
    <p:sldLayoutId id="2147483759" r:id="rId111"/>
    <p:sldLayoutId id="2147483760" r:id="rId112"/>
    <p:sldLayoutId id="2147483761" r:id="rId113"/>
    <p:sldLayoutId id="2147483762" r:id="rId114"/>
    <p:sldLayoutId id="2147483763" r:id="rId115"/>
    <p:sldLayoutId id="2147483764" r:id="rId116"/>
    <p:sldLayoutId id="2147483765" r:id="rId117"/>
  </p:sldLayoutIdLst>
  <p:transition spd="med"/>
  <p:txStyles>
    <p:titleStyle>
      <a:lvl1pPr marL="0" marR="0" indent="0" algn="ctr" defTabSz="1632753" rtl="0" latinLnBrk="0">
        <a:lnSpc>
          <a:spcPct val="100000"/>
        </a:lnSpc>
        <a:spcBef>
          <a:spcPts val="0"/>
        </a:spcBef>
        <a:spcAft>
          <a:spcPts val="0"/>
        </a:spcAft>
        <a:buClrTx/>
        <a:buSzTx/>
        <a:buFontTx/>
        <a:buNone/>
        <a:tabLst/>
        <a:defRPr sz="7900" b="0" i="0" u="none" strike="noStrike" cap="none" spc="0" baseline="0">
          <a:ln>
            <a:noFill/>
          </a:ln>
          <a:solidFill>
            <a:srgbClr val="595959"/>
          </a:solidFill>
          <a:uFillTx/>
          <a:latin typeface="Roboto Condensed Light"/>
          <a:ea typeface="Roboto Condensed Light"/>
          <a:cs typeface="Roboto Condensed Light"/>
          <a:sym typeface="Roboto Condensed Light"/>
        </a:defRPr>
      </a:lvl1pPr>
      <a:lvl2pPr marL="0" marR="0" indent="0" algn="ctr" defTabSz="1632753" rtl="0" latinLnBrk="0">
        <a:lnSpc>
          <a:spcPct val="100000"/>
        </a:lnSpc>
        <a:spcBef>
          <a:spcPts val="0"/>
        </a:spcBef>
        <a:spcAft>
          <a:spcPts val="0"/>
        </a:spcAft>
        <a:buClrTx/>
        <a:buSzTx/>
        <a:buFontTx/>
        <a:buNone/>
        <a:tabLst/>
        <a:defRPr sz="7900" b="0" i="0" u="none" strike="noStrike" cap="none" spc="0" baseline="0">
          <a:ln>
            <a:noFill/>
          </a:ln>
          <a:solidFill>
            <a:srgbClr val="595959"/>
          </a:solidFill>
          <a:uFillTx/>
          <a:latin typeface="Roboto Condensed Light"/>
          <a:ea typeface="Roboto Condensed Light"/>
          <a:cs typeface="Roboto Condensed Light"/>
          <a:sym typeface="Roboto Condensed Light"/>
        </a:defRPr>
      </a:lvl2pPr>
      <a:lvl3pPr marL="0" marR="0" indent="0" algn="ctr" defTabSz="1632753" rtl="0" latinLnBrk="0">
        <a:lnSpc>
          <a:spcPct val="100000"/>
        </a:lnSpc>
        <a:spcBef>
          <a:spcPts val="0"/>
        </a:spcBef>
        <a:spcAft>
          <a:spcPts val="0"/>
        </a:spcAft>
        <a:buClrTx/>
        <a:buSzTx/>
        <a:buFontTx/>
        <a:buNone/>
        <a:tabLst/>
        <a:defRPr sz="7900" b="0" i="0" u="none" strike="noStrike" cap="none" spc="0" baseline="0">
          <a:ln>
            <a:noFill/>
          </a:ln>
          <a:solidFill>
            <a:srgbClr val="595959"/>
          </a:solidFill>
          <a:uFillTx/>
          <a:latin typeface="Roboto Condensed Light"/>
          <a:ea typeface="Roboto Condensed Light"/>
          <a:cs typeface="Roboto Condensed Light"/>
          <a:sym typeface="Roboto Condensed Light"/>
        </a:defRPr>
      </a:lvl3pPr>
      <a:lvl4pPr marL="0" marR="0" indent="0" algn="ctr" defTabSz="1632753" rtl="0" latinLnBrk="0">
        <a:lnSpc>
          <a:spcPct val="100000"/>
        </a:lnSpc>
        <a:spcBef>
          <a:spcPts val="0"/>
        </a:spcBef>
        <a:spcAft>
          <a:spcPts val="0"/>
        </a:spcAft>
        <a:buClrTx/>
        <a:buSzTx/>
        <a:buFontTx/>
        <a:buNone/>
        <a:tabLst/>
        <a:defRPr sz="7900" b="0" i="0" u="none" strike="noStrike" cap="none" spc="0" baseline="0">
          <a:ln>
            <a:noFill/>
          </a:ln>
          <a:solidFill>
            <a:srgbClr val="595959"/>
          </a:solidFill>
          <a:uFillTx/>
          <a:latin typeface="Roboto Condensed Light"/>
          <a:ea typeface="Roboto Condensed Light"/>
          <a:cs typeface="Roboto Condensed Light"/>
          <a:sym typeface="Roboto Condensed Light"/>
        </a:defRPr>
      </a:lvl4pPr>
      <a:lvl5pPr marL="0" marR="0" indent="0" algn="ctr" defTabSz="1632753" rtl="0" latinLnBrk="0">
        <a:lnSpc>
          <a:spcPct val="100000"/>
        </a:lnSpc>
        <a:spcBef>
          <a:spcPts val="0"/>
        </a:spcBef>
        <a:spcAft>
          <a:spcPts val="0"/>
        </a:spcAft>
        <a:buClrTx/>
        <a:buSzTx/>
        <a:buFontTx/>
        <a:buNone/>
        <a:tabLst/>
        <a:defRPr sz="7900" b="0" i="0" u="none" strike="noStrike" cap="none" spc="0" baseline="0">
          <a:ln>
            <a:noFill/>
          </a:ln>
          <a:solidFill>
            <a:srgbClr val="595959"/>
          </a:solidFill>
          <a:uFillTx/>
          <a:latin typeface="Roboto Condensed Light"/>
          <a:ea typeface="Roboto Condensed Light"/>
          <a:cs typeface="Roboto Condensed Light"/>
          <a:sym typeface="Roboto Condensed Light"/>
        </a:defRPr>
      </a:lvl5pPr>
      <a:lvl6pPr marL="0" marR="0" indent="0" algn="ctr" defTabSz="1632753" rtl="0" latinLnBrk="0">
        <a:lnSpc>
          <a:spcPct val="100000"/>
        </a:lnSpc>
        <a:spcBef>
          <a:spcPts val="0"/>
        </a:spcBef>
        <a:spcAft>
          <a:spcPts val="0"/>
        </a:spcAft>
        <a:buClrTx/>
        <a:buSzTx/>
        <a:buFontTx/>
        <a:buNone/>
        <a:tabLst/>
        <a:defRPr sz="7900" b="0" i="0" u="none" strike="noStrike" cap="none" spc="0" baseline="0">
          <a:ln>
            <a:noFill/>
          </a:ln>
          <a:solidFill>
            <a:srgbClr val="595959"/>
          </a:solidFill>
          <a:uFillTx/>
          <a:latin typeface="Roboto Condensed Light"/>
          <a:ea typeface="Roboto Condensed Light"/>
          <a:cs typeface="Roboto Condensed Light"/>
          <a:sym typeface="Roboto Condensed Light"/>
        </a:defRPr>
      </a:lvl6pPr>
      <a:lvl7pPr marL="0" marR="0" indent="0" algn="ctr" defTabSz="1632753" rtl="0" latinLnBrk="0">
        <a:lnSpc>
          <a:spcPct val="100000"/>
        </a:lnSpc>
        <a:spcBef>
          <a:spcPts val="0"/>
        </a:spcBef>
        <a:spcAft>
          <a:spcPts val="0"/>
        </a:spcAft>
        <a:buClrTx/>
        <a:buSzTx/>
        <a:buFontTx/>
        <a:buNone/>
        <a:tabLst/>
        <a:defRPr sz="7900" b="0" i="0" u="none" strike="noStrike" cap="none" spc="0" baseline="0">
          <a:ln>
            <a:noFill/>
          </a:ln>
          <a:solidFill>
            <a:srgbClr val="595959"/>
          </a:solidFill>
          <a:uFillTx/>
          <a:latin typeface="Roboto Condensed Light"/>
          <a:ea typeface="Roboto Condensed Light"/>
          <a:cs typeface="Roboto Condensed Light"/>
          <a:sym typeface="Roboto Condensed Light"/>
        </a:defRPr>
      </a:lvl7pPr>
      <a:lvl8pPr marL="0" marR="0" indent="0" algn="ctr" defTabSz="1632753" rtl="0" latinLnBrk="0">
        <a:lnSpc>
          <a:spcPct val="100000"/>
        </a:lnSpc>
        <a:spcBef>
          <a:spcPts val="0"/>
        </a:spcBef>
        <a:spcAft>
          <a:spcPts val="0"/>
        </a:spcAft>
        <a:buClrTx/>
        <a:buSzTx/>
        <a:buFontTx/>
        <a:buNone/>
        <a:tabLst/>
        <a:defRPr sz="7900" b="0" i="0" u="none" strike="noStrike" cap="none" spc="0" baseline="0">
          <a:ln>
            <a:noFill/>
          </a:ln>
          <a:solidFill>
            <a:srgbClr val="595959"/>
          </a:solidFill>
          <a:uFillTx/>
          <a:latin typeface="Roboto Condensed Light"/>
          <a:ea typeface="Roboto Condensed Light"/>
          <a:cs typeface="Roboto Condensed Light"/>
          <a:sym typeface="Roboto Condensed Light"/>
        </a:defRPr>
      </a:lvl8pPr>
      <a:lvl9pPr marL="0" marR="0" indent="0" algn="ctr" defTabSz="1632753" rtl="0" latinLnBrk="0">
        <a:lnSpc>
          <a:spcPct val="100000"/>
        </a:lnSpc>
        <a:spcBef>
          <a:spcPts val="0"/>
        </a:spcBef>
        <a:spcAft>
          <a:spcPts val="0"/>
        </a:spcAft>
        <a:buClrTx/>
        <a:buSzTx/>
        <a:buFontTx/>
        <a:buNone/>
        <a:tabLst/>
        <a:defRPr sz="7900" b="0" i="0" u="none" strike="noStrike" cap="none" spc="0" baseline="0">
          <a:ln>
            <a:noFill/>
          </a:ln>
          <a:solidFill>
            <a:srgbClr val="595959"/>
          </a:solidFill>
          <a:uFillTx/>
          <a:latin typeface="Roboto Condensed Light"/>
          <a:ea typeface="Roboto Condensed Light"/>
          <a:cs typeface="Roboto Condensed Light"/>
          <a:sym typeface="Roboto Condensed Light"/>
        </a:defRPr>
      </a:lvl9pPr>
    </p:titleStyle>
    <p:bodyStyle>
      <a:lvl1pPr marL="0" marR="0" indent="0" algn="l" defTabSz="1632753" rtl="0" latinLnBrk="0">
        <a:lnSpc>
          <a:spcPct val="100000"/>
        </a:lnSpc>
        <a:spcBef>
          <a:spcPts val="500"/>
        </a:spcBef>
        <a:spcAft>
          <a:spcPts val="0"/>
        </a:spcAft>
        <a:buClrTx/>
        <a:buSzTx/>
        <a:buFontTx/>
        <a:buNone/>
        <a:tabLst/>
        <a:defRPr sz="2400" b="0" i="0" u="none" strike="noStrike" cap="none" spc="0" baseline="0">
          <a:ln>
            <a:noFill/>
          </a:ln>
          <a:solidFill>
            <a:srgbClr val="595959"/>
          </a:solidFill>
          <a:uFillTx/>
          <a:latin typeface="Roboto Light"/>
          <a:ea typeface="Roboto Light"/>
          <a:cs typeface="Roboto Light"/>
          <a:sym typeface="Roboto Light"/>
        </a:defRPr>
      </a:lvl1pPr>
      <a:lvl2pPr marL="1061289" marR="0" indent="-244912" algn="l" defTabSz="1632753" rtl="0" latinLnBrk="0">
        <a:lnSpc>
          <a:spcPct val="100000"/>
        </a:lnSpc>
        <a:spcBef>
          <a:spcPts val="500"/>
        </a:spcBef>
        <a:spcAft>
          <a:spcPts val="0"/>
        </a:spcAft>
        <a:buClrTx/>
        <a:buSzPct val="100000"/>
        <a:buFontTx/>
        <a:buChar char="–"/>
        <a:tabLst/>
        <a:defRPr sz="2400" b="0" i="0" u="none" strike="noStrike" cap="none" spc="0" baseline="0">
          <a:ln>
            <a:noFill/>
          </a:ln>
          <a:solidFill>
            <a:srgbClr val="595959"/>
          </a:solidFill>
          <a:uFillTx/>
          <a:latin typeface="Roboto Light"/>
          <a:ea typeface="Roboto Light"/>
          <a:cs typeface="Roboto Light"/>
          <a:sym typeface="Roboto Light"/>
        </a:defRPr>
      </a:lvl2pPr>
      <a:lvl3pPr marL="1860578" marR="0" indent="-227825" algn="l" defTabSz="1632753" rtl="0" latinLnBrk="0">
        <a:lnSpc>
          <a:spcPct val="100000"/>
        </a:lnSpc>
        <a:spcBef>
          <a:spcPts val="500"/>
        </a:spcBef>
        <a:spcAft>
          <a:spcPts val="0"/>
        </a:spcAft>
        <a:buClrTx/>
        <a:buSzPct val="100000"/>
        <a:buFontTx/>
        <a:buChar char="•"/>
        <a:tabLst/>
        <a:defRPr sz="2400" b="0" i="0" u="none" strike="noStrike" cap="none" spc="0" baseline="0">
          <a:ln>
            <a:noFill/>
          </a:ln>
          <a:solidFill>
            <a:srgbClr val="595959"/>
          </a:solidFill>
          <a:uFillTx/>
          <a:latin typeface="Roboto Light"/>
          <a:ea typeface="Roboto Light"/>
          <a:cs typeface="Roboto Light"/>
          <a:sym typeface="Roboto Light"/>
        </a:defRPr>
      </a:lvl3pPr>
      <a:lvl4pPr marL="2721254" marR="0" indent="-272125" algn="l" defTabSz="1632753" rtl="0" latinLnBrk="0">
        <a:lnSpc>
          <a:spcPct val="100000"/>
        </a:lnSpc>
        <a:spcBef>
          <a:spcPts val="500"/>
        </a:spcBef>
        <a:spcAft>
          <a:spcPts val="0"/>
        </a:spcAft>
        <a:buClrTx/>
        <a:buSzPct val="100000"/>
        <a:buFontTx/>
        <a:buChar char="–"/>
        <a:tabLst/>
        <a:defRPr sz="2400" b="0" i="0" u="none" strike="noStrike" cap="none" spc="0" baseline="0">
          <a:ln>
            <a:noFill/>
          </a:ln>
          <a:solidFill>
            <a:srgbClr val="595959"/>
          </a:solidFill>
          <a:uFillTx/>
          <a:latin typeface="Roboto Light"/>
          <a:ea typeface="Roboto Light"/>
          <a:cs typeface="Roboto Light"/>
          <a:sym typeface="Roboto Light"/>
        </a:defRPr>
      </a:lvl4pPr>
      <a:lvl5pPr marL="3537630" marR="0" indent="-272125" algn="l" defTabSz="1632753" rtl="0" latinLnBrk="0">
        <a:lnSpc>
          <a:spcPct val="100000"/>
        </a:lnSpc>
        <a:spcBef>
          <a:spcPts val="500"/>
        </a:spcBef>
        <a:spcAft>
          <a:spcPts val="0"/>
        </a:spcAft>
        <a:buClrTx/>
        <a:buSzPct val="100000"/>
        <a:buFontTx/>
        <a:buChar char="»"/>
        <a:tabLst/>
        <a:defRPr sz="2400" b="0" i="0" u="none" strike="noStrike" cap="none" spc="0" baseline="0">
          <a:ln>
            <a:noFill/>
          </a:ln>
          <a:solidFill>
            <a:srgbClr val="595959"/>
          </a:solidFill>
          <a:uFillTx/>
          <a:latin typeface="Roboto Light"/>
          <a:ea typeface="Roboto Light"/>
          <a:cs typeface="Roboto Light"/>
          <a:sym typeface="Roboto Light"/>
        </a:defRPr>
      </a:lvl5pPr>
      <a:lvl6pPr marL="4354007" marR="0" indent="-272125" algn="l" defTabSz="1632753" rtl="0" latinLnBrk="0">
        <a:lnSpc>
          <a:spcPct val="100000"/>
        </a:lnSpc>
        <a:spcBef>
          <a:spcPts val="500"/>
        </a:spcBef>
        <a:spcAft>
          <a:spcPts val="0"/>
        </a:spcAft>
        <a:buClrTx/>
        <a:buSzPct val="100000"/>
        <a:buFontTx/>
        <a:buChar char="•"/>
        <a:tabLst/>
        <a:defRPr sz="2400" b="0" i="0" u="none" strike="noStrike" cap="none" spc="0" baseline="0">
          <a:ln>
            <a:noFill/>
          </a:ln>
          <a:solidFill>
            <a:srgbClr val="595959"/>
          </a:solidFill>
          <a:uFillTx/>
          <a:latin typeface="Roboto Light"/>
          <a:ea typeface="Roboto Light"/>
          <a:cs typeface="Roboto Light"/>
          <a:sym typeface="Roboto Light"/>
        </a:defRPr>
      </a:lvl6pPr>
      <a:lvl7pPr marL="5170383" marR="0" indent="-272125" algn="l" defTabSz="1632753" rtl="0" latinLnBrk="0">
        <a:lnSpc>
          <a:spcPct val="100000"/>
        </a:lnSpc>
        <a:spcBef>
          <a:spcPts val="500"/>
        </a:spcBef>
        <a:spcAft>
          <a:spcPts val="0"/>
        </a:spcAft>
        <a:buClrTx/>
        <a:buSzPct val="100000"/>
        <a:buFontTx/>
        <a:buChar char="•"/>
        <a:tabLst/>
        <a:defRPr sz="2400" b="0" i="0" u="none" strike="noStrike" cap="none" spc="0" baseline="0">
          <a:ln>
            <a:noFill/>
          </a:ln>
          <a:solidFill>
            <a:srgbClr val="595959"/>
          </a:solidFill>
          <a:uFillTx/>
          <a:latin typeface="Roboto Light"/>
          <a:ea typeface="Roboto Light"/>
          <a:cs typeface="Roboto Light"/>
          <a:sym typeface="Roboto Light"/>
        </a:defRPr>
      </a:lvl7pPr>
      <a:lvl8pPr marL="5986759" marR="0" indent="-272125" algn="l" defTabSz="1632753" rtl="0" latinLnBrk="0">
        <a:lnSpc>
          <a:spcPct val="100000"/>
        </a:lnSpc>
        <a:spcBef>
          <a:spcPts val="500"/>
        </a:spcBef>
        <a:spcAft>
          <a:spcPts val="0"/>
        </a:spcAft>
        <a:buClrTx/>
        <a:buSzPct val="100000"/>
        <a:buFontTx/>
        <a:buChar char="•"/>
        <a:tabLst/>
        <a:defRPr sz="2400" b="0" i="0" u="none" strike="noStrike" cap="none" spc="0" baseline="0">
          <a:ln>
            <a:noFill/>
          </a:ln>
          <a:solidFill>
            <a:srgbClr val="595959"/>
          </a:solidFill>
          <a:uFillTx/>
          <a:latin typeface="Roboto Light"/>
          <a:ea typeface="Roboto Light"/>
          <a:cs typeface="Roboto Light"/>
          <a:sym typeface="Roboto Light"/>
        </a:defRPr>
      </a:lvl8pPr>
      <a:lvl9pPr marL="6803135" marR="0" indent="-272125" algn="l" defTabSz="1632753" rtl="0" latinLnBrk="0">
        <a:lnSpc>
          <a:spcPct val="100000"/>
        </a:lnSpc>
        <a:spcBef>
          <a:spcPts val="500"/>
        </a:spcBef>
        <a:spcAft>
          <a:spcPts val="0"/>
        </a:spcAft>
        <a:buClrTx/>
        <a:buSzPct val="100000"/>
        <a:buFontTx/>
        <a:buChar char="•"/>
        <a:tabLst/>
        <a:defRPr sz="2400" b="0" i="0" u="none" strike="noStrike" cap="none" spc="0" baseline="0">
          <a:ln>
            <a:noFill/>
          </a:ln>
          <a:solidFill>
            <a:srgbClr val="595959"/>
          </a:solidFill>
          <a:uFillTx/>
          <a:latin typeface="Roboto Light"/>
          <a:ea typeface="Roboto Light"/>
          <a:cs typeface="Roboto Light"/>
          <a:sym typeface="Roboto Light"/>
        </a:defRPr>
      </a:lvl9pPr>
    </p:bodyStyle>
    <p:otherStyle>
      <a:lvl1pPr marL="0" marR="0" indent="0" algn="r" defTabSz="1632753"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Roboto Light"/>
        </a:defRPr>
      </a:lvl1pPr>
      <a:lvl2pPr marL="0" marR="0" indent="816376" algn="r" defTabSz="1632753"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Roboto Light"/>
        </a:defRPr>
      </a:lvl2pPr>
      <a:lvl3pPr marL="0" marR="0" indent="1632753" algn="r" defTabSz="1632753"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Roboto Light"/>
        </a:defRPr>
      </a:lvl3pPr>
      <a:lvl4pPr marL="0" marR="0" indent="2449128" algn="r" defTabSz="1632753"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Roboto Light"/>
        </a:defRPr>
      </a:lvl4pPr>
      <a:lvl5pPr marL="0" marR="0" indent="3265504" algn="r" defTabSz="1632753"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Roboto Light"/>
        </a:defRPr>
      </a:lvl5pPr>
      <a:lvl6pPr marL="0" marR="0" indent="4081881" algn="r" defTabSz="1632753"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Roboto Light"/>
        </a:defRPr>
      </a:lvl6pPr>
      <a:lvl7pPr marL="0" marR="0" indent="4898257" algn="r" defTabSz="1632753"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Roboto Light"/>
        </a:defRPr>
      </a:lvl7pPr>
      <a:lvl8pPr marL="0" marR="0" indent="5714634" algn="r" defTabSz="1632753"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Roboto Light"/>
        </a:defRPr>
      </a:lvl8pPr>
      <a:lvl9pPr marL="0" marR="0" indent="6531010" algn="r" defTabSz="1632753"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Roboto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0.xml"/></Relationships>
</file>

<file path=ppt/slides/_rels/slide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6.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0.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 name="直角三角形 3"/>
          <p:cNvSpPr/>
          <p:nvPr/>
        </p:nvSpPr>
        <p:spPr>
          <a:xfrm flipH="1">
            <a:off x="-3" y="2709330"/>
            <a:ext cx="18286413" cy="756084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13243"/>
                </a:lnTo>
                <a:close/>
              </a:path>
            </a:pathLst>
          </a:custGeom>
          <a:solidFill>
            <a:schemeClr val="accent1"/>
          </a:solidFill>
          <a:ln w="12700">
            <a:miter lim="400000"/>
          </a:ln>
        </p:spPr>
        <p:txBody>
          <a:bodyPr lIns="45719" rIns="45719" anchor="ctr"/>
          <a:lstStyle/>
          <a:p>
            <a:pPr algn="ctr"/>
            <a:endParaRPr/>
          </a:p>
        </p:txBody>
      </p:sp>
      <p:sp>
        <p:nvSpPr>
          <p:cNvPr id="3103" name="テキスト ボックス 1"/>
          <p:cNvSpPr txBox="1"/>
          <p:nvPr/>
        </p:nvSpPr>
        <p:spPr>
          <a:xfrm>
            <a:off x="8828171" y="5998595"/>
            <a:ext cx="7830871"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6000" spc="300">
                <a:solidFill>
                  <a:srgbClr val="FFFFFF"/>
                </a:solidFill>
                <a:latin typeface="Roboto Condensed Light"/>
                <a:ea typeface="Roboto Condensed Light"/>
                <a:cs typeface="Roboto Condensed Light"/>
                <a:sym typeface="Roboto Condensed Light"/>
              </a:defRPr>
            </a:lvl1pPr>
          </a:lstStyle>
          <a:p>
            <a:r>
              <a:rPr dirty="0" smtClean="0"/>
              <a:t>20</a:t>
            </a:r>
            <a:r>
              <a:rPr lang="en-US" dirty="0" smtClean="0"/>
              <a:t>20</a:t>
            </a:r>
            <a:r>
              <a:rPr dirty="0" smtClean="0"/>
              <a:t>冬令營 </a:t>
            </a:r>
            <a:r>
              <a:rPr dirty="0" err="1"/>
              <a:t>XX隊</a:t>
            </a:r>
            <a:endParaRPr dirty="0"/>
          </a:p>
        </p:txBody>
      </p:sp>
      <p:sp>
        <p:nvSpPr>
          <p:cNvPr id="3104" name="平行四辺形 6"/>
          <p:cNvSpPr/>
          <p:nvPr/>
        </p:nvSpPr>
        <p:spPr>
          <a:xfrm rot="20740135">
            <a:off x="-102849" y="7227190"/>
            <a:ext cx="7879035" cy="106442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730" y="0"/>
                </a:lnTo>
                <a:lnTo>
                  <a:pt x="21600" y="0"/>
                </a:lnTo>
                <a:lnTo>
                  <a:pt x="20870" y="21600"/>
                </a:lnTo>
                <a:close/>
              </a:path>
            </a:pathLst>
          </a:custGeom>
          <a:solidFill>
            <a:srgbClr val="004C60"/>
          </a:solidFill>
          <a:ln w="12700">
            <a:miter lim="400000"/>
          </a:ln>
        </p:spPr>
        <p:txBody>
          <a:bodyPr lIns="45719" rIns="45719" anchor="ctr"/>
          <a:lstStyle/>
          <a:p>
            <a:pPr algn="ctr"/>
            <a:endParaRPr/>
          </a:p>
        </p:txBody>
      </p:sp>
      <p:sp>
        <p:nvSpPr>
          <p:cNvPr id="3105" name="平行四辺形 7"/>
          <p:cNvSpPr/>
          <p:nvPr/>
        </p:nvSpPr>
        <p:spPr>
          <a:xfrm rot="20740135">
            <a:off x="830144" y="8238890"/>
            <a:ext cx="7879034" cy="28702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97" y="0"/>
                </a:lnTo>
                <a:lnTo>
                  <a:pt x="21600" y="0"/>
                </a:lnTo>
                <a:lnTo>
                  <a:pt x="21403" y="21600"/>
                </a:lnTo>
                <a:close/>
              </a:path>
            </a:pathLst>
          </a:custGeom>
          <a:solidFill>
            <a:srgbClr val="00728F"/>
          </a:solidFill>
          <a:ln w="12700">
            <a:miter lim="400000"/>
          </a:ln>
        </p:spPr>
        <p:txBody>
          <a:bodyPr lIns="45719" rIns="45719" anchor="ctr"/>
          <a:lstStyle/>
          <a:p>
            <a:pPr algn="ctr"/>
            <a:endParaRPr/>
          </a:p>
        </p:txBody>
      </p:sp>
      <p:sp>
        <p:nvSpPr>
          <p:cNvPr id="3106" name="平行四辺形 8"/>
          <p:cNvSpPr/>
          <p:nvPr/>
        </p:nvSpPr>
        <p:spPr>
          <a:xfrm rot="20740135">
            <a:off x="7606486" y="4361865"/>
            <a:ext cx="4977712" cy="57405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623" y="0"/>
                </a:lnTo>
                <a:lnTo>
                  <a:pt x="21600" y="0"/>
                </a:lnTo>
                <a:lnTo>
                  <a:pt x="20977" y="21600"/>
                </a:lnTo>
                <a:close/>
              </a:path>
            </a:pathLst>
          </a:custGeom>
          <a:solidFill>
            <a:srgbClr val="004C60"/>
          </a:solidFill>
          <a:ln w="12700">
            <a:miter lim="400000"/>
          </a:ln>
        </p:spPr>
        <p:txBody>
          <a:bodyPr lIns="45719" rIns="45719" anchor="ctr"/>
          <a:lstStyle/>
          <a:p>
            <a:pPr algn="ctr"/>
            <a:endParaRPr/>
          </a:p>
        </p:txBody>
      </p:sp>
      <p:sp>
        <p:nvSpPr>
          <p:cNvPr id="3107" name="平行四辺形 9"/>
          <p:cNvSpPr/>
          <p:nvPr/>
        </p:nvSpPr>
        <p:spPr>
          <a:xfrm rot="20740135">
            <a:off x="10003272" y="3611231"/>
            <a:ext cx="4977712" cy="28702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311" y="0"/>
                </a:lnTo>
                <a:lnTo>
                  <a:pt x="21600" y="0"/>
                </a:lnTo>
                <a:lnTo>
                  <a:pt x="21289" y="21600"/>
                </a:lnTo>
                <a:close/>
              </a:path>
            </a:pathLst>
          </a:custGeom>
          <a:solidFill>
            <a:srgbClr val="40D8FF"/>
          </a:solidFill>
          <a:ln w="12700">
            <a:miter lim="400000"/>
          </a:ln>
        </p:spPr>
        <p:txBody>
          <a:bodyPr lIns="45719" rIns="45719" anchor="ctr"/>
          <a:lstStyle/>
          <a:p>
            <a:pPr algn="ctr"/>
            <a:endParaRPr/>
          </a:p>
        </p:txBody>
      </p:sp>
      <p:sp>
        <p:nvSpPr>
          <p:cNvPr id="3108" name="平行四辺形 10"/>
          <p:cNvSpPr/>
          <p:nvPr/>
        </p:nvSpPr>
        <p:spPr>
          <a:xfrm rot="20740135">
            <a:off x="-150396" y="7285824"/>
            <a:ext cx="4977711" cy="4236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0" y="0"/>
                </a:lnTo>
                <a:lnTo>
                  <a:pt x="21600" y="0"/>
                </a:lnTo>
                <a:lnTo>
                  <a:pt x="21140" y="21600"/>
                </a:lnTo>
                <a:close/>
              </a:path>
            </a:pathLst>
          </a:custGeom>
          <a:solidFill>
            <a:srgbClr val="40D8FF"/>
          </a:solidFill>
          <a:ln w="12700">
            <a:miter lim="400000"/>
          </a:ln>
        </p:spPr>
        <p:txBody>
          <a:bodyPr lIns="45719" rIns="45719" anchor="ctr"/>
          <a:lstStyle/>
          <a:p>
            <a:pPr algn="ctr"/>
            <a:endParaRPr/>
          </a:p>
        </p:txBody>
      </p:sp>
      <p:sp>
        <p:nvSpPr>
          <p:cNvPr id="3109" name="テキスト ボックス 11"/>
          <p:cNvSpPr txBox="1"/>
          <p:nvPr/>
        </p:nvSpPr>
        <p:spPr>
          <a:xfrm rot="20732247">
            <a:off x="291409" y="7381348"/>
            <a:ext cx="6942603" cy="815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4800" spc="300">
                <a:solidFill>
                  <a:schemeClr val="accent1"/>
                </a:solidFill>
                <a:latin typeface="Roboto Condensed Light"/>
                <a:ea typeface="Roboto Condensed Light"/>
                <a:cs typeface="Roboto Condensed Light"/>
                <a:sym typeface="Roboto Condensed Light"/>
              </a:defRPr>
            </a:lvl1pPr>
          </a:lstStyle>
          <a:p>
            <a:r>
              <a:t>Minecraft X Python</a:t>
            </a:r>
          </a:p>
        </p:txBody>
      </p:sp>
      <p:sp>
        <p:nvSpPr>
          <p:cNvPr id="3110" name="平行四辺形 13"/>
          <p:cNvSpPr/>
          <p:nvPr/>
        </p:nvSpPr>
        <p:spPr>
          <a:xfrm rot="20740135">
            <a:off x="275489" y="9205075"/>
            <a:ext cx="3233854" cy="17122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86" y="0"/>
                </a:lnTo>
                <a:lnTo>
                  <a:pt x="21600" y="0"/>
                </a:lnTo>
                <a:lnTo>
                  <a:pt x="21314" y="21600"/>
                </a:lnTo>
                <a:close/>
              </a:path>
            </a:pathLst>
          </a:custGeom>
          <a:solidFill>
            <a:srgbClr val="7FE5FF"/>
          </a:solidFill>
          <a:ln w="12700">
            <a:miter lim="400000"/>
          </a:ln>
        </p:spPr>
        <p:txBody>
          <a:bodyPr lIns="45719" rIns="45719" anchor="ctr"/>
          <a:lstStyle/>
          <a:p>
            <a:pPr algn="ctr"/>
            <a:endParaRPr/>
          </a:p>
        </p:txBody>
      </p:sp>
      <p:sp>
        <p:nvSpPr>
          <p:cNvPr id="3111" name="平行四辺形 15"/>
          <p:cNvSpPr/>
          <p:nvPr/>
        </p:nvSpPr>
        <p:spPr>
          <a:xfrm rot="20740135">
            <a:off x="7979502" y="4000736"/>
            <a:ext cx="3767564" cy="16194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32" y="0"/>
                </a:lnTo>
                <a:lnTo>
                  <a:pt x="21600" y="0"/>
                </a:lnTo>
                <a:lnTo>
                  <a:pt x="21368" y="21600"/>
                </a:lnTo>
                <a:close/>
              </a:path>
            </a:pathLst>
          </a:custGeom>
          <a:solidFill>
            <a:schemeClr val="accent1"/>
          </a:solidFill>
          <a:ln w="12700">
            <a:miter lim="400000"/>
          </a:ln>
        </p:spPr>
        <p:txBody>
          <a:bodyPr lIns="45719" rIns="45719" anchor="ctr"/>
          <a:lstStyle/>
          <a:p>
            <a:pPr algn="ctr"/>
            <a:endParaRPr/>
          </a:p>
        </p:txBody>
      </p:sp>
      <p:sp>
        <p:nvSpPr>
          <p:cNvPr id="3112" name="テキスト ボックス 16"/>
          <p:cNvSpPr txBox="1"/>
          <p:nvPr/>
        </p:nvSpPr>
        <p:spPr>
          <a:xfrm>
            <a:off x="8828171" y="6971555"/>
            <a:ext cx="9001001" cy="510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nSpc>
                <a:spcPct val="120000"/>
              </a:lnSpc>
              <a:defRPr sz="2400">
                <a:solidFill>
                  <a:srgbClr val="FFFFFF"/>
                </a:solidFill>
              </a:defRPr>
            </a:lvl1pPr>
          </a:lstStyle>
          <a:p>
            <a:r>
              <a:t>專題主題</a:t>
            </a:r>
          </a:p>
        </p:txBody>
      </p:sp>
      <p:pic>
        <p:nvPicPr>
          <p:cNvPr id="3113" name="主LOGO(無框黑字).png" descr="主LOGO(無框黑字).png"/>
          <p:cNvPicPr>
            <a:picLocks noChangeAspect="1"/>
          </p:cNvPicPr>
          <p:nvPr/>
        </p:nvPicPr>
        <p:blipFill>
          <a:blip r:embed="rId3">
            <a:extLst/>
          </a:blip>
          <a:stretch>
            <a:fillRect/>
          </a:stretch>
        </p:blipFill>
        <p:spPr>
          <a:xfrm>
            <a:off x="14878437" y="8730430"/>
            <a:ext cx="3168860" cy="1385712"/>
          </a:xfrm>
          <a:prstGeom prst="rect">
            <a:avLst/>
          </a:prstGeom>
          <a:ln w="12700">
            <a:miter lim="400000"/>
          </a:ln>
        </p:spPr>
      </p:pic>
    </p:spTree>
  </p:cSld>
  <p:clrMapOvr>
    <a:masterClrMapping/>
  </p:clrMapOvr>
  <p:transition spd="med" advClick="0" advTm="2000"/>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1" nodeType="afterEffect">
                                  <p:stCondLst>
                                    <p:cond delay="0"/>
                                  </p:stCondLst>
                                  <p:iterate>
                                    <p:tmAbs val="0"/>
                                  </p:iterate>
                                  <p:childTnLst>
                                    <p:set>
                                      <p:cBhvr>
                                        <p:cTn id="6" fill="hold"/>
                                        <p:tgtEl>
                                          <p:spTgt spid="3102"/>
                                        </p:tgtEl>
                                        <p:attrNameLst>
                                          <p:attrName>style.visibility</p:attrName>
                                        </p:attrNameLst>
                                      </p:cBhvr>
                                      <p:to>
                                        <p:strVal val="visible"/>
                                      </p:to>
                                    </p:set>
                                    <p:animEffect transition="in" filter="wipe(left)">
                                      <p:cBhvr>
                                        <p:cTn id="7" dur="500"/>
                                        <p:tgtEl>
                                          <p:spTgt spid="3102"/>
                                        </p:tgtEl>
                                      </p:cBhvr>
                                    </p:animEffect>
                                  </p:childTnLst>
                                </p:cTn>
                              </p:par>
                            </p:childTnLst>
                          </p:cTn>
                        </p:par>
                        <p:par>
                          <p:cTn id="8" fill="hold">
                            <p:stCondLst>
                              <p:cond delay="500"/>
                            </p:stCondLst>
                            <p:childTnLst>
                              <p:par>
                                <p:cTn id="9" presetID="2" presetClass="entr" presetSubtype="12" fill="hold" grpId="2" nodeType="afterEffect">
                                  <p:stCondLst>
                                    <p:cond delay="0"/>
                                  </p:stCondLst>
                                  <p:iterate>
                                    <p:tmAbs val="0"/>
                                  </p:iterate>
                                  <p:childTnLst>
                                    <p:set>
                                      <p:cBhvr>
                                        <p:cTn id="10" fill="hold"/>
                                        <p:tgtEl>
                                          <p:spTgt spid="3111"/>
                                        </p:tgtEl>
                                        <p:attrNameLst>
                                          <p:attrName>style.visibility</p:attrName>
                                        </p:attrNameLst>
                                      </p:cBhvr>
                                      <p:to>
                                        <p:strVal val="visible"/>
                                      </p:to>
                                    </p:set>
                                    <p:anim calcmode="lin" valueType="num">
                                      <p:cBhvr>
                                        <p:cTn id="11" dur="300" fill="hold"/>
                                        <p:tgtEl>
                                          <p:spTgt spid="3111"/>
                                        </p:tgtEl>
                                        <p:attrNameLst>
                                          <p:attrName>ppt_x</p:attrName>
                                        </p:attrNameLst>
                                      </p:cBhvr>
                                      <p:tavLst>
                                        <p:tav tm="0">
                                          <p:val>
                                            <p:strVal val="0-#ppt_w/2"/>
                                          </p:val>
                                        </p:tav>
                                        <p:tav tm="100000">
                                          <p:val>
                                            <p:strVal val="#ppt_x"/>
                                          </p:val>
                                        </p:tav>
                                      </p:tavLst>
                                    </p:anim>
                                    <p:anim calcmode="lin" valueType="num">
                                      <p:cBhvr>
                                        <p:cTn id="12" dur="300" fill="hold"/>
                                        <p:tgtEl>
                                          <p:spTgt spid="3111"/>
                                        </p:tgtEl>
                                        <p:attrNameLst>
                                          <p:attrName>ppt_y</p:attrName>
                                        </p:attrNameLst>
                                      </p:cBhvr>
                                      <p:tavLst>
                                        <p:tav tm="0">
                                          <p:val>
                                            <p:strVal val="1+#ppt_h/2"/>
                                          </p:val>
                                        </p:tav>
                                        <p:tav tm="100000">
                                          <p:val>
                                            <p:strVal val="#ppt_y"/>
                                          </p:val>
                                        </p:tav>
                                      </p:tavLst>
                                    </p:anim>
                                  </p:childTnLst>
                                </p:cTn>
                              </p:par>
                            </p:childTnLst>
                          </p:cTn>
                        </p:par>
                        <p:par>
                          <p:cTn id="13" fill="hold">
                            <p:stCondLst>
                              <p:cond delay="800"/>
                            </p:stCondLst>
                            <p:childTnLst>
                              <p:par>
                                <p:cTn id="14" presetID="2" presetClass="entr" presetSubtype="12" fill="hold" grpId="3" nodeType="afterEffect">
                                  <p:stCondLst>
                                    <p:cond delay="200"/>
                                  </p:stCondLst>
                                  <p:iterate>
                                    <p:tmAbs val="0"/>
                                  </p:iterate>
                                  <p:childTnLst>
                                    <p:set>
                                      <p:cBhvr>
                                        <p:cTn id="15" fill="hold"/>
                                        <p:tgtEl>
                                          <p:spTgt spid="3106"/>
                                        </p:tgtEl>
                                        <p:attrNameLst>
                                          <p:attrName>style.visibility</p:attrName>
                                        </p:attrNameLst>
                                      </p:cBhvr>
                                      <p:to>
                                        <p:strVal val="visible"/>
                                      </p:to>
                                    </p:set>
                                    <p:anim calcmode="lin" valueType="num">
                                      <p:cBhvr>
                                        <p:cTn id="16" dur="300" fill="hold"/>
                                        <p:tgtEl>
                                          <p:spTgt spid="3106"/>
                                        </p:tgtEl>
                                        <p:attrNameLst>
                                          <p:attrName>ppt_x</p:attrName>
                                        </p:attrNameLst>
                                      </p:cBhvr>
                                      <p:tavLst>
                                        <p:tav tm="0">
                                          <p:val>
                                            <p:strVal val="0-#ppt_w/2"/>
                                          </p:val>
                                        </p:tav>
                                        <p:tav tm="100000">
                                          <p:val>
                                            <p:strVal val="#ppt_x"/>
                                          </p:val>
                                        </p:tav>
                                      </p:tavLst>
                                    </p:anim>
                                    <p:anim calcmode="lin" valueType="num">
                                      <p:cBhvr>
                                        <p:cTn id="17" dur="300" fill="hold"/>
                                        <p:tgtEl>
                                          <p:spTgt spid="3106"/>
                                        </p:tgtEl>
                                        <p:attrNameLst>
                                          <p:attrName>ppt_y</p:attrName>
                                        </p:attrNameLst>
                                      </p:cBhvr>
                                      <p:tavLst>
                                        <p:tav tm="0">
                                          <p:val>
                                            <p:strVal val="1+#ppt_h/2"/>
                                          </p:val>
                                        </p:tav>
                                        <p:tav tm="100000">
                                          <p:val>
                                            <p:strVal val="#ppt_y"/>
                                          </p:val>
                                        </p:tav>
                                      </p:tavLst>
                                    </p:anim>
                                  </p:childTnLst>
                                </p:cTn>
                              </p:par>
                            </p:childTnLst>
                          </p:cTn>
                        </p:par>
                        <p:par>
                          <p:cTn id="18" fill="hold">
                            <p:stCondLst>
                              <p:cond delay="1300"/>
                            </p:stCondLst>
                            <p:childTnLst>
                              <p:par>
                                <p:cTn id="19" presetID="2" presetClass="entr" presetSubtype="12" fill="hold" grpId="4" nodeType="afterEffect">
                                  <p:stCondLst>
                                    <p:cond delay="300"/>
                                  </p:stCondLst>
                                  <p:iterate>
                                    <p:tmAbs val="0"/>
                                  </p:iterate>
                                  <p:childTnLst>
                                    <p:set>
                                      <p:cBhvr>
                                        <p:cTn id="20" fill="hold"/>
                                        <p:tgtEl>
                                          <p:spTgt spid="3107"/>
                                        </p:tgtEl>
                                        <p:attrNameLst>
                                          <p:attrName>style.visibility</p:attrName>
                                        </p:attrNameLst>
                                      </p:cBhvr>
                                      <p:to>
                                        <p:strVal val="visible"/>
                                      </p:to>
                                    </p:set>
                                    <p:anim calcmode="lin" valueType="num">
                                      <p:cBhvr>
                                        <p:cTn id="21" dur="300" fill="hold"/>
                                        <p:tgtEl>
                                          <p:spTgt spid="3107"/>
                                        </p:tgtEl>
                                        <p:attrNameLst>
                                          <p:attrName>ppt_x</p:attrName>
                                        </p:attrNameLst>
                                      </p:cBhvr>
                                      <p:tavLst>
                                        <p:tav tm="0">
                                          <p:val>
                                            <p:strVal val="0-#ppt_w/2"/>
                                          </p:val>
                                        </p:tav>
                                        <p:tav tm="100000">
                                          <p:val>
                                            <p:strVal val="#ppt_x"/>
                                          </p:val>
                                        </p:tav>
                                      </p:tavLst>
                                    </p:anim>
                                    <p:anim calcmode="lin" valueType="num">
                                      <p:cBhvr>
                                        <p:cTn id="22" dur="300" fill="hold"/>
                                        <p:tgtEl>
                                          <p:spTgt spid="3107"/>
                                        </p:tgtEl>
                                        <p:attrNameLst>
                                          <p:attrName>ppt_y</p:attrName>
                                        </p:attrNameLst>
                                      </p:cBhvr>
                                      <p:tavLst>
                                        <p:tav tm="0">
                                          <p:val>
                                            <p:strVal val="1+#ppt_h/2"/>
                                          </p:val>
                                        </p:tav>
                                        <p:tav tm="100000">
                                          <p:val>
                                            <p:strVal val="#ppt_y"/>
                                          </p:val>
                                        </p:tav>
                                      </p:tavLst>
                                    </p:anim>
                                  </p:childTnLst>
                                </p:cTn>
                              </p:par>
                            </p:childTnLst>
                          </p:cTn>
                        </p:par>
                        <p:par>
                          <p:cTn id="23" fill="hold">
                            <p:stCondLst>
                              <p:cond delay="1900"/>
                            </p:stCondLst>
                            <p:childTnLst>
                              <p:par>
                                <p:cTn id="24" presetID="2" presetClass="entr" presetSubtype="12" fill="hold" grpId="5" nodeType="afterEffect">
                                  <p:stCondLst>
                                    <p:cond delay="400"/>
                                  </p:stCondLst>
                                  <p:iterate>
                                    <p:tmAbs val="0"/>
                                  </p:iterate>
                                  <p:childTnLst>
                                    <p:set>
                                      <p:cBhvr>
                                        <p:cTn id="25" fill="hold"/>
                                        <p:tgtEl>
                                          <p:spTgt spid="3108"/>
                                        </p:tgtEl>
                                        <p:attrNameLst>
                                          <p:attrName>style.visibility</p:attrName>
                                        </p:attrNameLst>
                                      </p:cBhvr>
                                      <p:to>
                                        <p:strVal val="visible"/>
                                      </p:to>
                                    </p:set>
                                    <p:anim calcmode="lin" valueType="num">
                                      <p:cBhvr>
                                        <p:cTn id="26" dur="300" fill="hold"/>
                                        <p:tgtEl>
                                          <p:spTgt spid="3108"/>
                                        </p:tgtEl>
                                        <p:attrNameLst>
                                          <p:attrName>ppt_x</p:attrName>
                                        </p:attrNameLst>
                                      </p:cBhvr>
                                      <p:tavLst>
                                        <p:tav tm="0">
                                          <p:val>
                                            <p:strVal val="0-#ppt_w/2"/>
                                          </p:val>
                                        </p:tav>
                                        <p:tav tm="100000">
                                          <p:val>
                                            <p:strVal val="#ppt_x"/>
                                          </p:val>
                                        </p:tav>
                                      </p:tavLst>
                                    </p:anim>
                                    <p:anim calcmode="lin" valueType="num">
                                      <p:cBhvr>
                                        <p:cTn id="27" dur="300" fill="hold"/>
                                        <p:tgtEl>
                                          <p:spTgt spid="3108"/>
                                        </p:tgtEl>
                                        <p:attrNameLst>
                                          <p:attrName>ppt_y</p:attrName>
                                        </p:attrNameLst>
                                      </p:cBhvr>
                                      <p:tavLst>
                                        <p:tav tm="0">
                                          <p:val>
                                            <p:strVal val="1+#ppt_h/2"/>
                                          </p:val>
                                        </p:tav>
                                        <p:tav tm="100000">
                                          <p:val>
                                            <p:strVal val="#ppt_y"/>
                                          </p:val>
                                        </p:tav>
                                      </p:tavLst>
                                    </p:anim>
                                  </p:childTnLst>
                                </p:cTn>
                              </p:par>
                            </p:childTnLst>
                          </p:cTn>
                        </p:par>
                        <p:par>
                          <p:cTn id="28" fill="hold">
                            <p:stCondLst>
                              <p:cond delay="2600"/>
                            </p:stCondLst>
                            <p:childTnLst>
                              <p:par>
                                <p:cTn id="29" presetID="2" presetClass="entr" presetSubtype="12" fill="hold" grpId="6" nodeType="afterEffect">
                                  <p:stCondLst>
                                    <p:cond delay="500"/>
                                  </p:stCondLst>
                                  <p:iterate>
                                    <p:tmAbs val="0"/>
                                  </p:iterate>
                                  <p:childTnLst>
                                    <p:set>
                                      <p:cBhvr>
                                        <p:cTn id="30" fill="hold"/>
                                        <p:tgtEl>
                                          <p:spTgt spid="3109"/>
                                        </p:tgtEl>
                                        <p:attrNameLst>
                                          <p:attrName>style.visibility</p:attrName>
                                        </p:attrNameLst>
                                      </p:cBhvr>
                                      <p:to>
                                        <p:strVal val="visible"/>
                                      </p:to>
                                    </p:set>
                                    <p:anim calcmode="lin" valueType="num">
                                      <p:cBhvr>
                                        <p:cTn id="31" dur="300" fill="hold"/>
                                        <p:tgtEl>
                                          <p:spTgt spid="3109"/>
                                        </p:tgtEl>
                                        <p:attrNameLst>
                                          <p:attrName>ppt_x</p:attrName>
                                        </p:attrNameLst>
                                      </p:cBhvr>
                                      <p:tavLst>
                                        <p:tav tm="0">
                                          <p:val>
                                            <p:strVal val="0-#ppt_w/2"/>
                                          </p:val>
                                        </p:tav>
                                        <p:tav tm="100000">
                                          <p:val>
                                            <p:strVal val="#ppt_x"/>
                                          </p:val>
                                        </p:tav>
                                      </p:tavLst>
                                    </p:anim>
                                    <p:anim calcmode="lin" valueType="num">
                                      <p:cBhvr>
                                        <p:cTn id="32" dur="300" fill="hold"/>
                                        <p:tgtEl>
                                          <p:spTgt spid="3109"/>
                                        </p:tgtEl>
                                        <p:attrNameLst>
                                          <p:attrName>ppt_y</p:attrName>
                                        </p:attrNameLst>
                                      </p:cBhvr>
                                      <p:tavLst>
                                        <p:tav tm="0">
                                          <p:val>
                                            <p:strVal val="1+#ppt_h/2"/>
                                          </p:val>
                                        </p:tav>
                                        <p:tav tm="100000">
                                          <p:val>
                                            <p:strVal val="#ppt_y"/>
                                          </p:val>
                                        </p:tav>
                                      </p:tavLst>
                                    </p:anim>
                                  </p:childTnLst>
                                </p:cTn>
                              </p:par>
                            </p:childTnLst>
                          </p:cTn>
                        </p:par>
                        <p:par>
                          <p:cTn id="33" fill="hold">
                            <p:stCondLst>
                              <p:cond delay="3400"/>
                            </p:stCondLst>
                            <p:childTnLst>
                              <p:par>
                                <p:cTn id="34" presetID="2" presetClass="entr" presetSubtype="12" fill="hold" grpId="7" nodeType="afterEffect">
                                  <p:stCondLst>
                                    <p:cond delay="500"/>
                                  </p:stCondLst>
                                  <p:iterate>
                                    <p:tmAbs val="0"/>
                                  </p:iterate>
                                  <p:childTnLst>
                                    <p:set>
                                      <p:cBhvr>
                                        <p:cTn id="35" fill="hold"/>
                                        <p:tgtEl>
                                          <p:spTgt spid="3104"/>
                                        </p:tgtEl>
                                        <p:attrNameLst>
                                          <p:attrName>style.visibility</p:attrName>
                                        </p:attrNameLst>
                                      </p:cBhvr>
                                      <p:to>
                                        <p:strVal val="visible"/>
                                      </p:to>
                                    </p:set>
                                    <p:anim calcmode="lin" valueType="num">
                                      <p:cBhvr>
                                        <p:cTn id="36" dur="300" fill="hold"/>
                                        <p:tgtEl>
                                          <p:spTgt spid="3104"/>
                                        </p:tgtEl>
                                        <p:attrNameLst>
                                          <p:attrName>ppt_x</p:attrName>
                                        </p:attrNameLst>
                                      </p:cBhvr>
                                      <p:tavLst>
                                        <p:tav tm="0">
                                          <p:val>
                                            <p:strVal val="0-#ppt_w/2"/>
                                          </p:val>
                                        </p:tav>
                                        <p:tav tm="100000">
                                          <p:val>
                                            <p:strVal val="#ppt_x"/>
                                          </p:val>
                                        </p:tav>
                                      </p:tavLst>
                                    </p:anim>
                                    <p:anim calcmode="lin" valueType="num">
                                      <p:cBhvr>
                                        <p:cTn id="37" dur="300" fill="hold"/>
                                        <p:tgtEl>
                                          <p:spTgt spid="3104"/>
                                        </p:tgtEl>
                                        <p:attrNameLst>
                                          <p:attrName>ppt_y</p:attrName>
                                        </p:attrNameLst>
                                      </p:cBhvr>
                                      <p:tavLst>
                                        <p:tav tm="0">
                                          <p:val>
                                            <p:strVal val="1+#ppt_h/2"/>
                                          </p:val>
                                        </p:tav>
                                        <p:tav tm="100000">
                                          <p:val>
                                            <p:strVal val="#ppt_y"/>
                                          </p:val>
                                        </p:tav>
                                      </p:tavLst>
                                    </p:anim>
                                  </p:childTnLst>
                                </p:cTn>
                              </p:par>
                            </p:childTnLst>
                          </p:cTn>
                        </p:par>
                        <p:par>
                          <p:cTn id="38" fill="hold">
                            <p:stCondLst>
                              <p:cond delay="4200"/>
                            </p:stCondLst>
                            <p:childTnLst>
                              <p:par>
                                <p:cTn id="39" presetID="2" presetClass="entr" presetSubtype="12" fill="hold" grpId="8" nodeType="afterEffect">
                                  <p:stCondLst>
                                    <p:cond delay="600"/>
                                  </p:stCondLst>
                                  <p:iterate>
                                    <p:tmAbs val="0"/>
                                  </p:iterate>
                                  <p:childTnLst>
                                    <p:set>
                                      <p:cBhvr>
                                        <p:cTn id="40" fill="hold"/>
                                        <p:tgtEl>
                                          <p:spTgt spid="3105"/>
                                        </p:tgtEl>
                                        <p:attrNameLst>
                                          <p:attrName>style.visibility</p:attrName>
                                        </p:attrNameLst>
                                      </p:cBhvr>
                                      <p:to>
                                        <p:strVal val="visible"/>
                                      </p:to>
                                    </p:set>
                                    <p:anim calcmode="lin" valueType="num">
                                      <p:cBhvr>
                                        <p:cTn id="41" dur="300" fill="hold"/>
                                        <p:tgtEl>
                                          <p:spTgt spid="3105"/>
                                        </p:tgtEl>
                                        <p:attrNameLst>
                                          <p:attrName>ppt_x</p:attrName>
                                        </p:attrNameLst>
                                      </p:cBhvr>
                                      <p:tavLst>
                                        <p:tav tm="0">
                                          <p:val>
                                            <p:strVal val="0-#ppt_w/2"/>
                                          </p:val>
                                        </p:tav>
                                        <p:tav tm="100000">
                                          <p:val>
                                            <p:strVal val="#ppt_x"/>
                                          </p:val>
                                        </p:tav>
                                      </p:tavLst>
                                    </p:anim>
                                    <p:anim calcmode="lin" valueType="num">
                                      <p:cBhvr>
                                        <p:cTn id="42" dur="300" fill="hold"/>
                                        <p:tgtEl>
                                          <p:spTgt spid="3105"/>
                                        </p:tgtEl>
                                        <p:attrNameLst>
                                          <p:attrName>ppt_y</p:attrName>
                                        </p:attrNameLst>
                                      </p:cBhvr>
                                      <p:tavLst>
                                        <p:tav tm="0">
                                          <p:val>
                                            <p:strVal val="1+#ppt_h/2"/>
                                          </p:val>
                                        </p:tav>
                                        <p:tav tm="100000">
                                          <p:val>
                                            <p:strVal val="#ppt_y"/>
                                          </p:val>
                                        </p:tav>
                                      </p:tavLst>
                                    </p:anim>
                                  </p:childTnLst>
                                </p:cTn>
                              </p:par>
                            </p:childTnLst>
                          </p:cTn>
                        </p:par>
                        <p:par>
                          <p:cTn id="43" fill="hold">
                            <p:stCondLst>
                              <p:cond delay="5100"/>
                            </p:stCondLst>
                            <p:childTnLst>
                              <p:par>
                                <p:cTn id="44" presetID="2" presetClass="entr" presetSubtype="12" fill="hold" grpId="9" nodeType="afterEffect">
                                  <p:stCondLst>
                                    <p:cond delay="700"/>
                                  </p:stCondLst>
                                  <p:iterate>
                                    <p:tmAbs val="0"/>
                                  </p:iterate>
                                  <p:childTnLst>
                                    <p:set>
                                      <p:cBhvr>
                                        <p:cTn id="45" fill="hold"/>
                                        <p:tgtEl>
                                          <p:spTgt spid="3110"/>
                                        </p:tgtEl>
                                        <p:attrNameLst>
                                          <p:attrName>style.visibility</p:attrName>
                                        </p:attrNameLst>
                                      </p:cBhvr>
                                      <p:to>
                                        <p:strVal val="visible"/>
                                      </p:to>
                                    </p:set>
                                    <p:anim calcmode="lin" valueType="num">
                                      <p:cBhvr>
                                        <p:cTn id="46" dur="300" fill="hold"/>
                                        <p:tgtEl>
                                          <p:spTgt spid="3110"/>
                                        </p:tgtEl>
                                        <p:attrNameLst>
                                          <p:attrName>ppt_x</p:attrName>
                                        </p:attrNameLst>
                                      </p:cBhvr>
                                      <p:tavLst>
                                        <p:tav tm="0">
                                          <p:val>
                                            <p:strVal val="0-#ppt_w/2"/>
                                          </p:val>
                                        </p:tav>
                                        <p:tav tm="100000">
                                          <p:val>
                                            <p:strVal val="#ppt_x"/>
                                          </p:val>
                                        </p:tav>
                                      </p:tavLst>
                                    </p:anim>
                                    <p:anim calcmode="lin" valueType="num">
                                      <p:cBhvr>
                                        <p:cTn id="47" dur="300" fill="hold"/>
                                        <p:tgtEl>
                                          <p:spTgt spid="3110"/>
                                        </p:tgtEl>
                                        <p:attrNameLst>
                                          <p:attrName>ppt_y</p:attrName>
                                        </p:attrNameLst>
                                      </p:cBhvr>
                                      <p:tavLst>
                                        <p:tav tm="0">
                                          <p:val>
                                            <p:strVal val="1+#ppt_h/2"/>
                                          </p:val>
                                        </p:tav>
                                        <p:tav tm="100000">
                                          <p:val>
                                            <p:strVal val="#ppt_y"/>
                                          </p:val>
                                        </p:tav>
                                      </p:tavLst>
                                    </p:anim>
                                  </p:childTnLst>
                                </p:cTn>
                              </p:par>
                            </p:childTnLst>
                          </p:cTn>
                        </p:par>
                        <p:par>
                          <p:cTn id="48" fill="hold">
                            <p:stCondLst>
                              <p:cond delay="6100"/>
                            </p:stCondLst>
                            <p:childTnLst>
                              <p:par>
                                <p:cTn id="49" presetID="2" presetClass="entr" presetSubtype="2" fill="hold" grpId="10" nodeType="afterEffect">
                                  <p:stCondLst>
                                    <p:cond delay="0"/>
                                  </p:stCondLst>
                                  <p:iterate>
                                    <p:tmAbs val="0"/>
                                  </p:iterate>
                                  <p:childTnLst>
                                    <p:set>
                                      <p:cBhvr>
                                        <p:cTn id="50" fill="hold"/>
                                        <p:tgtEl>
                                          <p:spTgt spid="3103"/>
                                        </p:tgtEl>
                                        <p:attrNameLst>
                                          <p:attrName>style.visibility</p:attrName>
                                        </p:attrNameLst>
                                      </p:cBhvr>
                                      <p:to>
                                        <p:strVal val="visible"/>
                                      </p:to>
                                    </p:set>
                                    <p:anim calcmode="lin" valueType="num">
                                      <p:cBhvr>
                                        <p:cTn id="51" dur="500" fill="hold"/>
                                        <p:tgtEl>
                                          <p:spTgt spid="3103"/>
                                        </p:tgtEl>
                                        <p:attrNameLst>
                                          <p:attrName>ppt_x</p:attrName>
                                        </p:attrNameLst>
                                      </p:cBhvr>
                                      <p:tavLst>
                                        <p:tav tm="0">
                                          <p:val>
                                            <p:strVal val="1+#ppt_w/2"/>
                                          </p:val>
                                        </p:tav>
                                        <p:tav tm="100000">
                                          <p:val>
                                            <p:strVal val="#ppt_x"/>
                                          </p:val>
                                        </p:tav>
                                      </p:tavLst>
                                    </p:anim>
                                    <p:anim calcmode="lin" valueType="num">
                                      <p:cBhvr>
                                        <p:cTn id="52" dur="500" fill="hold"/>
                                        <p:tgtEl>
                                          <p:spTgt spid="3103"/>
                                        </p:tgtEl>
                                        <p:attrNameLst>
                                          <p:attrName>ppt_y</p:attrName>
                                        </p:attrNameLst>
                                      </p:cBhvr>
                                      <p:tavLst>
                                        <p:tav tm="0">
                                          <p:val>
                                            <p:strVal val="#ppt_y"/>
                                          </p:val>
                                        </p:tav>
                                        <p:tav tm="100000">
                                          <p:val>
                                            <p:strVal val="#ppt_y"/>
                                          </p:val>
                                        </p:tav>
                                      </p:tavLst>
                                    </p:anim>
                                  </p:childTnLst>
                                </p:cTn>
                              </p:par>
                            </p:childTnLst>
                          </p:cTn>
                        </p:par>
                        <p:par>
                          <p:cTn id="53" fill="hold">
                            <p:stCondLst>
                              <p:cond delay="6600"/>
                            </p:stCondLst>
                            <p:childTnLst>
                              <p:par>
                                <p:cTn id="54" presetID="2" presetClass="entr" presetSubtype="2" fill="hold" grpId="11" nodeType="afterEffect">
                                  <p:stCondLst>
                                    <p:cond delay="0"/>
                                  </p:stCondLst>
                                  <p:iterate>
                                    <p:tmAbs val="0"/>
                                  </p:iterate>
                                  <p:childTnLst>
                                    <p:set>
                                      <p:cBhvr>
                                        <p:cTn id="55" fill="hold"/>
                                        <p:tgtEl>
                                          <p:spTgt spid="3112"/>
                                        </p:tgtEl>
                                        <p:attrNameLst>
                                          <p:attrName>style.visibility</p:attrName>
                                        </p:attrNameLst>
                                      </p:cBhvr>
                                      <p:to>
                                        <p:strVal val="visible"/>
                                      </p:to>
                                    </p:set>
                                    <p:anim calcmode="lin" valueType="num">
                                      <p:cBhvr>
                                        <p:cTn id="56" dur="500" fill="hold"/>
                                        <p:tgtEl>
                                          <p:spTgt spid="3112"/>
                                        </p:tgtEl>
                                        <p:attrNameLst>
                                          <p:attrName>ppt_x</p:attrName>
                                        </p:attrNameLst>
                                      </p:cBhvr>
                                      <p:tavLst>
                                        <p:tav tm="0">
                                          <p:val>
                                            <p:strVal val="1+#ppt_w/2"/>
                                          </p:val>
                                        </p:tav>
                                        <p:tav tm="100000">
                                          <p:val>
                                            <p:strVal val="#ppt_x"/>
                                          </p:val>
                                        </p:tav>
                                      </p:tavLst>
                                    </p:anim>
                                    <p:anim calcmode="lin" valueType="num">
                                      <p:cBhvr>
                                        <p:cTn id="57" dur="500" fill="hold"/>
                                        <p:tgtEl>
                                          <p:spTgt spid="31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 grpId="1" animBg="1" advAuto="0"/>
      <p:bldP spid="3103" grpId="10" animBg="1" advAuto="0"/>
      <p:bldP spid="3104" grpId="7" animBg="1" advAuto="0"/>
      <p:bldP spid="3105" grpId="8" animBg="1" advAuto="0"/>
      <p:bldP spid="3106" grpId="3" animBg="1" advAuto="0"/>
      <p:bldP spid="3107" grpId="4" animBg="1" advAuto="0"/>
      <p:bldP spid="3108" grpId="5" animBg="1" advAuto="0"/>
      <p:bldP spid="3109" grpId="6" animBg="1" advAuto="0"/>
      <p:bldP spid="3110" grpId="9" animBg="1" advAuto="0"/>
      <p:bldP spid="3111" grpId="2" animBg="1" advAuto="0"/>
      <p:bldP spid="3112" grpId="11" animBg="1"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 name="タイトル 10"/>
          <p:cNvSpPr txBox="1">
            <a:spLocks noGrp="1"/>
          </p:cNvSpPr>
          <p:nvPr>
            <p:ph type="title"/>
          </p:nvPr>
        </p:nvSpPr>
        <p:spPr>
          <a:prstGeom prst="rect">
            <a:avLst/>
          </a:prstGeom>
        </p:spPr>
        <p:txBody>
          <a:bodyPr/>
          <a:lstStyle>
            <a:lvl1pPr defTabSz="1420495">
              <a:defRPr sz="6264" spc="1304"/>
            </a:lvl1pPr>
          </a:lstStyle>
          <a:p>
            <a:r>
              <a:t>謝謝大家</a:t>
            </a:r>
          </a:p>
        </p:txBody>
      </p:sp>
      <p:sp>
        <p:nvSpPr>
          <p:cNvPr id="3165" name="サブタイトル 11"/>
          <p:cNvSpPr txBox="1"/>
          <p:nvPr/>
        </p:nvSpPr>
        <p:spPr>
          <a:xfrm>
            <a:off x="2266442" y="5368525"/>
            <a:ext cx="13753529" cy="7853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lvl1pPr algn="ctr">
              <a:defRPr spc="600">
                <a:solidFill>
                  <a:srgbClr val="6C6C6C"/>
                </a:solidFill>
                <a:latin typeface="Roboto Condensed Light"/>
                <a:ea typeface="Roboto Condensed Light"/>
                <a:cs typeface="Roboto Condensed Light"/>
                <a:sym typeface="Roboto Condensed Light"/>
              </a:defRPr>
            </a:lvl1pPr>
          </a:lstStyle>
          <a:p>
            <a:r>
              <a:t>請給我們指教</a:t>
            </a:r>
          </a:p>
        </p:txBody>
      </p:sp>
      <p:pic>
        <p:nvPicPr>
          <p:cNvPr id="3166" name="主LOGO(無框黑字).png" descr="主LOGO(無框黑字).png"/>
          <p:cNvPicPr>
            <a:picLocks noChangeAspect="1"/>
          </p:cNvPicPr>
          <p:nvPr/>
        </p:nvPicPr>
        <p:blipFill>
          <a:blip r:embed="rId2">
            <a:extLst/>
          </a:blip>
          <a:stretch>
            <a:fillRect/>
          </a:stretch>
        </p:blipFill>
        <p:spPr>
          <a:xfrm>
            <a:off x="14948592" y="8730430"/>
            <a:ext cx="3168861" cy="1385712"/>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1200" advClick="0" advTm="3000">
        <p:wipe/>
      </p:transition>
    </mc:Choice>
    <mc:Fallback xmlns:a14="http://schemas.microsoft.com/office/drawing/2010/main" xmlns:m="http://schemas.openxmlformats.org/officeDocument/2006/math"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1" nodeType="afterEffect">
                                  <p:stCondLst>
                                    <p:cond delay="0"/>
                                  </p:stCondLst>
                                  <p:iterate>
                                    <p:tmAbs val="0"/>
                                  </p:iterate>
                                  <p:childTnLst>
                                    <p:set>
                                      <p:cBhvr>
                                        <p:cTn id="6" fill="hold"/>
                                        <p:tgtEl>
                                          <p:spTgt spid="3164"/>
                                        </p:tgtEl>
                                        <p:attrNameLst>
                                          <p:attrName>style.visibility</p:attrName>
                                        </p:attrNameLst>
                                      </p:cBhvr>
                                      <p:to>
                                        <p:strVal val="visible"/>
                                      </p:to>
                                    </p:set>
                                    <p:anim calcmode="lin" valueType="num">
                                      <p:cBhvr>
                                        <p:cTn id="7" dur="500" fill="hold"/>
                                        <p:tgtEl>
                                          <p:spTgt spid="3164"/>
                                        </p:tgtEl>
                                        <p:attrNameLst>
                                          <p:attrName>ppt_x</p:attrName>
                                        </p:attrNameLst>
                                      </p:cBhvr>
                                      <p:tavLst>
                                        <p:tav tm="0">
                                          <p:val>
                                            <p:strVal val="0-#ppt_w/2"/>
                                          </p:val>
                                        </p:tav>
                                        <p:tav tm="100000">
                                          <p:val>
                                            <p:strVal val="#ppt_x"/>
                                          </p:val>
                                        </p:tav>
                                      </p:tavLst>
                                    </p:anim>
                                    <p:anim calcmode="lin" valueType="num">
                                      <p:cBhvr>
                                        <p:cTn id="8" dur="500" fill="hold"/>
                                        <p:tgtEl>
                                          <p:spTgt spid="316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2" nodeType="afterEffect">
                                  <p:stCondLst>
                                    <p:cond delay="0"/>
                                  </p:stCondLst>
                                  <p:iterate>
                                    <p:tmAbs val="0"/>
                                  </p:iterate>
                                  <p:childTnLst>
                                    <p:set>
                                      <p:cBhvr>
                                        <p:cTn id="11" fill="hold"/>
                                        <p:tgtEl>
                                          <p:spTgt spid="3165">
                                            <p:bg/>
                                          </p:spTgt>
                                        </p:tgtEl>
                                        <p:attrNameLst>
                                          <p:attrName>style.visibility</p:attrName>
                                        </p:attrNameLst>
                                      </p:cBhvr>
                                      <p:to>
                                        <p:strVal val="visible"/>
                                      </p:to>
                                    </p:set>
                                    <p:anim calcmode="lin" valueType="num">
                                      <p:cBhvr>
                                        <p:cTn id="12" dur="500" fill="hold"/>
                                        <p:tgtEl>
                                          <p:spTgt spid="3165">
                                            <p:bg/>
                                          </p:spTgt>
                                        </p:tgtEl>
                                        <p:attrNameLst>
                                          <p:attrName>ppt_x</p:attrName>
                                        </p:attrNameLst>
                                      </p:cBhvr>
                                      <p:tavLst>
                                        <p:tav tm="0">
                                          <p:val>
                                            <p:strVal val="1+#ppt_w/2"/>
                                          </p:val>
                                        </p:tav>
                                        <p:tav tm="100000">
                                          <p:val>
                                            <p:strVal val="#ppt_x"/>
                                          </p:val>
                                        </p:tav>
                                      </p:tavLst>
                                    </p:anim>
                                    <p:anim calcmode="lin" valueType="num">
                                      <p:cBhvr>
                                        <p:cTn id="13" dur="500" fill="hold"/>
                                        <p:tgtEl>
                                          <p:spTgt spid="3165">
                                            <p:bg/>
                                          </p:spTgt>
                                        </p:tgtEl>
                                        <p:attrNameLst>
                                          <p:attrName>ppt_y</p:attrName>
                                        </p:attrNameLst>
                                      </p:cBhvr>
                                      <p:tavLst>
                                        <p:tav tm="0">
                                          <p:val>
                                            <p:strVal val="#ppt_y"/>
                                          </p:val>
                                        </p:tav>
                                        <p:tav tm="100000">
                                          <p:val>
                                            <p:strVal val="#ppt_y"/>
                                          </p:val>
                                        </p:tav>
                                      </p:tavLst>
                                    </p:anim>
                                  </p:childTnLst>
                                </p:cTn>
                              </p:par>
                              <p:par>
                                <p:cTn id="14" presetID="2" presetClass="entr" presetSubtype="2" fill="hold" grpId="2" nodeType="withEffect">
                                  <p:stCondLst>
                                    <p:cond delay="0"/>
                                  </p:stCondLst>
                                  <p:iterate>
                                    <p:tmAbs val="0"/>
                                  </p:iterate>
                                  <p:childTnLst>
                                    <p:set>
                                      <p:cBhvr>
                                        <p:cTn id="15" fill="hold"/>
                                        <p:tgtEl>
                                          <p:spTgt spid="3165">
                                            <p:txEl>
                                              <p:pRg st="0" end="0"/>
                                            </p:txEl>
                                          </p:spTgt>
                                        </p:tgtEl>
                                        <p:attrNameLst>
                                          <p:attrName>style.visibility</p:attrName>
                                        </p:attrNameLst>
                                      </p:cBhvr>
                                      <p:to>
                                        <p:strVal val="visible"/>
                                      </p:to>
                                    </p:set>
                                    <p:anim calcmode="lin" valueType="num">
                                      <p:cBhvr>
                                        <p:cTn id="16" dur="500" fill="hold"/>
                                        <p:tgtEl>
                                          <p:spTgt spid="3165">
                                            <p:txEl>
                                              <p:pRg st="0" end="0"/>
                                            </p:txEl>
                                          </p:spTgt>
                                        </p:tgtEl>
                                        <p:attrNameLst>
                                          <p:attrName>ppt_x</p:attrName>
                                        </p:attrNameLst>
                                      </p:cBhvr>
                                      <p:tavLst>
                                        <p:tav tm="0">
                                          <p:val>
                                            <p:strVal val="1+#ppt_w/2"/>
                                          </p:val>
                                        </p:tav>
                                        <p:tav tm="100000">
                                          <p:val>
                                            <p:strVal val="#ppt_x"/>
                                          </p:val>
                                        </p:tav>
                                      </p:tavLst>
                                    </p:anim>
                                    <p:anim calcmode="lin" valueType="num">
                                      <p:cBhvr>
                                        <p:cTn id="17" dur="500" fill="hold"/>
                                        <p:tgtEl>
                                          <p:spTgt spid="316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 grpId="1" animBg="1" advAuto="0"/>
      <p:bldP spid="3165" grpId="2" build="p"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7" name="テキスト プレースホルダー 21"/>
          <p:cNvSpPr txBox="1">
            <a:spLocks noGrp="1"/>
          </p:cNvSpPr>
          <p:nvPr>
            <p:ph type="body" sz="quarter" idx="1"/>
          </p:nvPr>
        </p:nvSpPr>
        <p:spPr>
          <a:xfrm>
            <a:off x="9430094" y="1993151"/>
            <a:ext cx="8399079" cy="2790311"/>
          </a:xfrm>
          <a:prstGeom prst="rect">
            <a:avLst/>
          </a:prstGeom>
        </p:spPr>
        <p:txBody>
          <a:bodyPr/>
          <a:lstStyle/>
          <a:p>
            <a:r>
              <a:t>XXX團隊介紹</a:t>
            </a:r>
          </a:p>
        </p:txBody>
      </p:sp>
      <p:sp>
        <p:nvSpPr>
          <p:cNvPr id="3118" name="テキスト プレースホルダー 22"/>
          <p:cNvSpPr>
            <a:spLocks noGrp="1"/>
          </p:cNvSpPr>
          <p:nvPr>
            <p:ph type="body" idx="13"/>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240631" indent="-240631">
              <a:lnSpc>
                <a:spcPct val="120000"/>
              </a:lnSpc>
              <a:buSzPct val="100000"/>
              <a:buChar char="•"/>
            </a:pPr>
            <a:r>
              <a:t>介紹團隊每位成員</a:t>
            </a:r>
          </a:p>
          <a:p>
            <a:pPr marL="240631" indent="-240631">
              <a:lnSpc>
                <a:spcPct val="120000"/>
              </a:lnSpc>
              <a:buSzPct val="100000"/>
              <a:buChar char="•"/>
            </a:pPr>
            <a:r>
              <a:t>說明特質與負責工作</a:t>
            </a:r>
          </a:p>
        </p:txBody>
      </p:sp>
      <p:pic>
        <p:nvPicPr>
          <p:cNvPr id="3119" name="図プレースホルダー 1" descr="図プレースホルダー 1"/>
          <p:cNvPicPr>
            <a:picLocks noGrp="1" noChangeAspect="1"/>
          </p:cNvPicPr>
          <p:nvPr>
            <p:ph type="pic" idx="14"/>
          </p:nvPr>
        </p:nvPicPr>
        <p:blipFill>
          <a:blip r:embed="rId2">
            <a:extLst/>
          </a:blip>
          <a:stretch>
            <a:fillRect/>
          </a:stretch>
        </p:blipFill>
        <p:spPr>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wipe/>
      </p:transition>
    </mc:Choice>
    <mc:Fallback xmlns:a14="http://schemas.microsoft.com/office/drawing/2010/main" xmlns:m="http://schemas.openxmlformats.org/officeDocument/2006/math"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1" nodeType="afterEffect">
                                  <p:stCondLst>
                                    <p:cond delay="0"/>
                                  </p:stCondLst>
                                  <p:iterate>
                                    <p:tmAbs val="0"/>
                                  </p:iterate>
                                  <p:childTnLst>
                                    <p:set>
                                      <p:cBhvr>
                                        <p:cTn id="6" fill="hold"/>
                                        <p:tgtEl>
                                          <p:spTgt spid="3119"/>
                                        </p:tgtEl>
                                        <p:attrNameLst>
                                          <p:attrName>style.visibility</p:attrName>
                                        </p:attrNameLst>
                                      </p:cBhvr>
                                      <p:to>
                                        <p:strVal val="visible"/>
                                      </p:to>
                                    </p:set>
                                    <p:animEffect transition="in" filter="wipe(up)">
                                      <p:cBhvr>
                                        <p:cTn id="7" dur="500"/>
                                        <p:tgtEl>
                                          <p:spTgt spid="3119"/>
                                        </p:tgtEl>
                                      </p:cBhvr>
                                    </p:animEffect>
                                  </p:childTnLst>
                                </p:cTn>
                              </p:par>
                            </p:childTnLst>
                          </p:cTn>
                        </p:par>
                        <p:par>
                          <p:cTn id="8" fill="hold">
                            <p:stCondLst>
                              <p:cond delay="500"/>
                            </p:stCondLst>
                            <p:childTnLst>
                              <p:par>
                                <p:cTn id="9" presetID="2" presetClass="entr" presetSubtype="2" fill="hold" grpId="2" nodeType="afterEffect">
                                  <p:stCondLst>
                                    <p:cond delay="0"/>
                                  </p:stCondLst>
                                  <p:iterate>
                                    <p:tmAbs val="0"/>
                                  </p:iterate>
                                  <p:childTnLst>
                                    <p:set>
                                      <p:cBhvr>
                                        <p:cTn id="10" fill="hold"/>
                                        <p:tgtEl>
                                          <p:spTgt spid="3117"/>
                                        </p:tgtEl>
                                        <p:attrNameLst>
                                          <p:attrName>style.visibility</p:attrName>
                                        </p:attrNameLst>
                                      </p:cBhvr>
                                      <p:to>
                                        <p:strVal val="visible"/>
                                      </p:to>
                                    </p:set>
                                    <p:anim calcmode="lin" valueType="num">
                                      <p:cBhvr>
                                        <p:cTn id="11" dur="500" fill="hold"/>
                                        <p:tgtEl>
                                          <p:spTgt spid="3117"/>
                                        </p:tgtEl>
                                        <p:attrNameLst>
                                          <p:attrName>ppt_x</p:attrName>
                                        </p:attrNameLst>
                                      </p:cBhvr>
                                      <p:tavLst>
                                        <p:tav tm="0">
                                          <p:val>
                                            <p:strVal val="1+#ppt_w/2"/>
                                          </p:val>
                                        </p:tav>
                                        <p:tav tm="100000">
                                          <p:val>
                                            <p:strVal val="#ppt_x"/>
                                          </p:val>
                                        </p:tav>
                                      </p:tavLst>
                                    </p:anim>
                                    <p:anim calcmode="lin" valueType="num">
                                      <p:cBhvr>
                                        <p:cTn id="12" dur="500" fill="hold"/>
                                        <p:tgtEl>
                                          <p:spTgt spid="3117"/>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2" fill="hold" grpId="3" nodeType="afterEffect">
                                  <p:stCondLst>
                                    <p:cond delay="0"/>
                                  </p:stCondLst>
                                  <p:iterate>
                                    <p:tmAbs val="0"/>
                                  </p:iterate>
                                  <p:childTnLst>
                                    <p:set>
                                      <p:cBhvr>
                                        <p:cTn id="15" fill="hold"/>
                                        <p:tgtEl>
                                          <p:spTgt spid="3118"/>
                                        </p:tgtEl>
                                        <p:attrNameLst>
                                          <p:attrName>style.visibility</p:attrName>
                                        </p:attrNameLst>
                                      </p:cBhvr>
                                      <p:to>
                                        <p:strVal val="visible"/>
                                      </p:to>
                                    </p:set>
                                    <p:anim calcmode="lin" valueType="num">
                                      <p:cBhvr>
                                        <p:cTn id="16" dur="500" fill="hold"/>
                                        <p:tgtEl>
                                          <p:spTgt spid="3118"/>
                                        </p:tgtEl>
                                        <p:attrNameLst>
                                          <p:attrName>ppt_x</p:attrName>
                                        </p:attrNameLst>
                                      </p:cBhvr>
                                      <p:tavLst>
                                        <p:tav tm="0">
                                          <p:val>
                                            <p:strVal val="1+#ppt_w/2"/>
                                          </p:val>
                                        </p:tav>
                                        <p:tav tm="100000">
                                          <p:val>
                                            <p:strVal val="#ppt_x"/>
                                          </p:val>
                                        </p:tav>
                                      </p:tavLst>
                                    </p:anim>
                                    <p:anim calcmode="lin" valueType="num">
                                      <p:cBhvr>
                                        <p:cTn id="17" dur="500" fill="hold"/>
                                        <p:tgtEl>
                                          <p:spTgt spid="31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7" grpId="2" animBg="1" advAuto="0"/>
      <p:bldP spid="3118" grpId="3" animBg="1" advAuto="0"/>
      <p:bldP spid="3119" grpId="1"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1" name="段律言的故事"/>
          <p:cNvSpPr txBox="1">
            <a:spLocks noGrp="1"/>
          </p:cNvSpPr>
          <p:nvPr>
            <p:ph type="title"/>
          </p:nvPr>
        </p:nvSpPr>
        <p:spPr>
          <a:prstGeom prst="rect">
            <a:avLst/>
          </a:prstGeom>
        </p:spPr>
        <p:txBody>
          <a:bodyPr/>
          <a:lstStyle/>
          <a:p>
            <a:r>
              <a:rPr lang="en-US" dirty="0" err="1" smtClean="0"/>
              <a:t>XXX</a:t>
            </a:r>
            <a:r>
              <a:rPr dirty="0" err="1" smtClean="0"/>
              <a:t>的故事</a:t>
            </a:r>
            <a:endParaRPr dirty="0"/>
          </a:p>
        </p:txBody>
      </p:sp>
      <p:sp>
        <p:nvSpPr>
          <p:cNvPr id="3122" name="幻燈片編號"/>
          <p:cNvSpPr txBox="1">
            <a:spLocks noGrp="1"/>
          </p:cNvSpPr>
          <p:nvPr>
            <p:ph type="sldNum" sz="quarter" idx="2"/>
          </p:nvPr>
        </p:nvSpPr>
        <p:spPr>
          <a:xfrm>
            <a:off x="17371930" y="9542273"/>
            <a:ext cx="401203" cy="64587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a:t>
            </a:fld>
            <a:endParaRPr/>
          </a:p>
        </p:txBody>
      </p:sp>
      <p:sp>
        <p:nvSpPr>
          <p:cNvPr id="3123" name="聊聊我的冒險，比如趣事又或者是自己的成長..."/>
          <p:cNvSpPr txBox="1">
            <a:spLocks noGrp="1"/>
          </p:cNvSpPr>
          <p:nvPr>
            <p:ph type="body" sz="quarter" idx="1"/>
          </p:nvPr>
        </p:nvSpPr>
        <p:spPr>
          <a:xfrm>
            <a:off x="998487" y="3887670"/>
            <a:ext cx="6050173" cy="2350390"/>
          </a:xfrm>
          <a:prstGeom prst="rect">
            <a:avLst/>
          </a:prstGeom>
        </p:spPr>
        <p:txBody>
          <a:bodyPr/>
          <a:lstStyle/>
          <a:p>
            <a:r>
              <a:t>聊聊我的冒險，比如趣事又或者是自己的成長...</a:t>
            </a:r>
          </a:p>
        </p:txBody>
      </p:sp>
      <p:sp>
        <p:nvSpPr>
          <p:cNvPr id="3124" name="テキスト プレースホルダー 11"/>
          <p:cNvSpPr>
            <a:spLocks noGrp="1"/>
          </p:cNvSpPr>
          <p:nvPr>
            <p:ph type="body" idx="13"/>
          </p:nvPr>
        </p:nvSpPr>
        <p:spPr>
          <a:xfrm>
            <a:off x="998487" y="2852589"/>
            <a:ext cx="6050173" cy="77320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nSpc>
                <a:spcPct val="120000"/>
              </a:lnSpc>
              <a:spcBef>
                <a:spcPts val="700"/>
              </a:spcBef>
              <a:defRPr sz="3200" spc="300">
                <a:solidFill>
                  <a:schemeClr val="accent1"/>
                </a:solidFill>
                <a:latin typeface="Roboto Condensed Light"/>
                <a:ea typeface="Roboto Condensed Light"/>
                <a:cs typeface="Roboto Condensed Light"/>
                <a:sym typeface="Roboto Condensed Light"/>
              </a:defRPr>
            </a:lvl1pPr>
          </a:lstStyle>
          <a:p>
            <a:r>
              <a:t>我擔任治療師</a:t>
            </a:r>
          </a:p>
        </p:txBody>
      </p:sp>
      <p:pic>
        <p:nvPicPr>
          <p:cNvPr id="3125" name="影像" descr="影像"/>
          <p:cNvPicPr>
            <a:picLocks noChangeAspect="1"/>
          </p:cNvPicPr>
          <p:nvPr/>
        </p:nvPicPr>
        <p:blipFill>
          <a:blip r:embed="rId2">
            <a:extLst/>
          </a:blip>
          <a:stretch>
            <a:fillRect/>
          </a:stretch>
        </p:blipFill>
        <p:spPr>
          <a:xfrm>
            <a:off x="7165806" y="2811249"/>
            <a:ext cx="10880639" cy="6268794"/>
          </a:xfrm>
          <a:prstGeom prst="rect">
            <a:avLst/>
          </a:prstGeom>
          <a:ln w="12700">
            <a:miter lim="400000"/>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7" name="テキスト プレースホルダー 21"/>
          <p:cNvSpPr txBox="1">
            <a:spLocks noGrp="1"/>
          </p:cNvSpPr>
          <p:nvPr>
            <p:ph type="body" sz="quarter" idx="1"/>
          </p:nvPr>
        </p:nvSpPr>
        <p:spPr>
          <a:xfrm>
            <a:off x="9430094" y="1993151"/>
            <a:ext cx="8399079" cy="2790311"/>
          </a:xfrm>
          <a:prstGeom prst="rect">
            <a:avLst/>
          </a:prstGeom>
        </p:spPr>
        <p:txBody>
          <a:bodyPr/>
          <a:lstStyle/>
          <a:p>
            <a:r>
              <a:t>主題發想&amp;理念</a:t>
            </a:r>
          </a:p>
        </p:txBody>
      </p:sp>
      <p:sp>
        <p:nvSpPr>
          <p:cNvPr id="3128" name="テキスト プレースホルダー 22"/>
          <p:cNvSpPr>
            <a:spLocks noGrp="1"/>
          </p:cNvSpPr>
          <p:nvPr>
            <p:ph type="body" idx="13"/>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240631" indent="-240631">
              <a:lnSpc>
                <a:spcPct val="120000"/>
              </a:lnSpc>
              <a:buSzPct val="100000"/>
              <a:buChar char="•"/>
            </a:pPr>
            <a:r>
              <a:t>可用曼陀羅圖來說明如何發想出主題</a:t>
            </a:r>
          </a:p>
          <a:p>
            <a:pPr marL="240631" indent="-240631">
              <a:lnSpc>
                <a:spcPct val="120000"/>
              </a:lnSpc>
              <a:buSzPct val="100000"/>
              <a:buChar char="•"/>
            </a:pPr>
            <a:r>
              <a:t>說明點子</a:t>
            </a:r>
          </a:p>
          <a:p>
            <a:pPr marL="240631" indent="-240631">
              <a:lnSpc>
                <a:spcPct val="120000"/>
              </a:lnSpc>
              <a:buSzPct val="100000"/>
              <a:buChar char="•"/>
            </a:pPr>
            <a:r>
              <a:t>說明理念</a:t>
            </a:r>
          </a:p>
          <a:p>
            <a:pPr marL="240631" indent="-240631">
              <a:lnSpc>
                <a:spcPct val="120000"/>
              </a:lnSpc>
              <a:buSzPct val="100000"/>
              <a:buChar char="•"/>
            </a:pPr>
            <a:r>
              <a:t>說明願景</a:t>
            </a:r>
          </a:p>
        </p:txBody>
      </p:sp>
      <p:pic>
        <p:nvPicPr>
          <p:cNvPr id="3129" name="図プレースホルダー 1" descr="図プレースホルダー 1"/>
          <p:cNvPicPr>
            <a:picLocks noGrp="1" noChangeAspect="1"/>
          </p:cNvPicPr>
          <p:nvPr>
            <p:ph type="pic" idx="14"/>
          </p:nvPr>
        </p:nvPicPr>
        <p:blipFill>
          <a:blip r:embed="rId2">
            <a:extLst/>
          </a:blip>
          <a:stretch>
            <a:fillRect/>
          </a:stretch>
        </p:blipFill>
        <p:spPr>
          <a:prstGeom prst="rect">
            <a:avLst/>
          </a:prstGeom>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1" nodeType="afterEffect">
                                  <p:stCondLst>
                                    <p:cond delay="0"/>
                                  </p:stCondLst>
                                  <p:iterate>
                                    <p:tmAbs val="0"/>
                                  </p:iterate>
                                  <p:childTnLst>
                                    <p:set>
                                      <p:cBhvr>
                                        <p:cTn id="6" fill="hold"/>
                                        <p:tgtEl>
                                          <p:spTgt spid="3129"/>
                                        </p:tgtEl>
                                        <p:attrNameLst>
                                          <p:attrName>style.visibility</p:attrName>
                                        </p:attrNameLst>
                                      </p:cBhvr>
                                      <p:to>
                                        <p:strVal val="visible"/>
                                      </p:to>
                                    </p:set>
                                    <p:animEffect transition="in" filter="wipe(up)">
                                      <p:cBhvr>
                                        <p:cTn id="7" dur="500"/>
                                        <p:tgtEl>
                                          <p:spTgt spid="3129"/>
                                        </p:tgtEl>
                                      </p:cBhvr>
                                    </p:animEffect>
                                  </p:childTnLst>
                                </p:cTn>
                              </p:par>
                            </p:childTnLst>
                          </p:cTn>
                        </p:par>
                        <p:par>
                          <p:cTn id="8" fill="hold">
                            <p:stCondLst>
                              <p:cond delay="500"/>
                            </p:stCondLst>
                            <p:childTnLst>
                              <p:par>
                                <p:cTn id="9" presetID="2" presetClass="entr" presetSubtype="2" fill="hold" grpId="2" nodeType="afterEffect">
                                  <p:stCondLst>
                                    <p:cond delay="0"/>
                                  </p:stCondLst>
                                  <p:iterate>
                                    <p:tmAbs val="0"/>
                                  </p:iterate>
                                  <p:childTnLst>
                                    <p:set>
                                      <p:cBhvr>
                                        <p:cTn id="10" fill="hold"/>
                                        <p:tgtEl>
                                          <p:spTgt spid="3127"/>
                                        </p:tgtEl>
                                        <p:attrNameLst>
                                          <p:attrName>style.visibility</p:attrName>
                                        </p:attrNameLst>
                                      </p:cBhvr>
                                      <p:to>
                                        <p:strVal val="visible"/>
                                      </p:to>
                                    </p:set>
                                    <p:anim calcmode="lin" valueType="num">
                                      <p:cBhvr>
                                        <p:cTn id="11" dur="500" fill="hold"/>
                                        <p:tgtEl>
                                          <p:spTgt spid="3127"/>
                                        </p:tgtEl>
                                        <p:attrNameLst>
                                          <p:attrName>ppt_x</p:attrName>
                                        </p:attrNameLst>
                                      </p:cBhvr>
                                      <p:tavLst>
                                        <p:tav tm="0">
                                          <p:val>
                                            <p:strVal val="1+#ppt_w/2"/>
                                          </p:val>
                                        </p:tav>
                                        <p:tav tm="100000">
                                          <p:val>
                                            <p:strVal val="#ppt_x"/>
                                          </p:val>
                                        </p:tav>
                                      </p:tavLst>
                                    </p:anim>
                                    <p:anim calcmode="lin" valueType="num">
                                      <p:cBhvr>
                                        <p:cTn id="12" dur="500" fill="hold"/>
                                        <p:tgtEl>
                                          <p:spTgt spid="3127"/>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2" fill="hold" grpId="3" nodeType="afterEffect">
                                  <p:stCondLst>
                                    <p:cond delay="0"/>
                                  </p:stCondLst>
                                  <p:iterate>
                                    <p:tmAbs val="0"/>
                                  </p:iterate>
                                  <p:childTnLst>
                                    <p:set>
                                      <p:cBhvr>
                                        <p:cTn id="15" fill="hold"/>
                                        <p:tgtEl>
                                          <p:spTgt spid="3128"/>
                                        </p:tgtEl>
                                        <p:attrNameLst>
                                          <p:attrName>style.visibility</p:attrName>
                                        </p:attrNameLst>
                                      </p:cBhvr>
                                      <p:to>
                                        <p:strVal val="visible"/>
                                      </p:to>
                                    </p:set>
                                    <p:anim calcmode="lin" valueType="num">
                                      <p:cBhvr>
                                        <p:cTn id="16" dur="500" fill="hold"/>
                                        <p:tgtEl>
                                          <p:spTgt spid="3128"/>
                                        </p:tgtEl>
                                        <p:attrNameLst>
                                          <p:attrName>ppt_x</p:attrName>
                                        </p:attrNameLst>
                                      </p:cBhvr>
                                      <p:tavLst>
                                        <p:tav tm="0">
                                          <p:val>
                                            <p:strVal val="1+#ppt_w/2"/>
                                          </p:val>
                                        </p:tav>
                                        <p:tav tm="100000">
                                          <p:val>
                                            <p:strVal val="#ppt_x"/>
                                          </p:val>
                                        </p:tav>
                                      </p:tavLst>
                                    </p:anim>
                                    <p:anim calcmode="lin" valueType="num">
                                      <p:cBhvr>
                                        <p:cTn id="17" dur="500" fill="hold"/>
                                        <p:tgtEl>
                                          <p:spTgt spid="31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7" grpId="2" animBg="1" advAuto="0"/>
      <p:bldP spid="3128" grpId="3" animBg="1" advAuto="0"/>
      <p:bldP spid="3129" grpId="1"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31" name="図プレースホルダー 2" descr="図プレースホルダー 2"/>
          <p:cNvPicPr>
            <a:picLocks noGrp="1" noChangeAspect="1"/>
          </p:cNvPicPr>
          <p:nvPr>
            <p:ph type="pic" idx="13"/>
          </p:nvPr>
        </p:nvPicPr>
        <p:blipFill>
          <a:blip r:embed="rId2">
            <a:extLst/>
          </a:blip>
          <a:stretch>
            <a:fillRect/>
          </a:stretch>
        </p:blipFill>
        <p:spPr>
          <a:prstGeom prst="rect">
            <a:avLst/>
          </a:prstGeom>
        </p:spPr>
      </p:pic>
      <p:sp>
        <p:nvSpPr>
          <p:cNvPr id="3132" name="タイトル 5"/>
          <p:cNvSpPr txBox="1">
            <a:spLocks noGrp="1"/>
          </p:cNvSpPr>
          <p:nvPr>
            <p:ph type="title"/>
          </p:nvPr>
        </p:nvSpPr>
        <p:spPr>
          <a:xfrm>
            <a:off x="65434" y="9264099"/>
            <a:ext cx="5580621" cy="1189758"/>
          </a:xfrm>
          <a:prstGeom prst="rect">
            <a:avLst/>
          </a:prstGeom>
        </p:spPr>
        <p:txBody>
          <a:bodyPr>
            <a:normAutofit fontScale="90000"/>
          </a:bodyPr>
          <a:lstStyle>
            <a:lvl1pPr algn="l" defTabSz="1551115">
              <a:defRPr sz="3800" spc="570"/>
            </a:lvl1pPr>
          </a:lstStyle>
          <a:p>
            <a:r>
              <a:t>用心智圖說明主題核心</a:t>
            </a:r>
          </a:p>
        </p:txBody>
      </p:sp>
    </p:spTree>
  </p:cSld>
  <p:clrMapOvr>
    <a:masterClrMapping/>
  </p:clrMapOvr>
  <p:transition spd="med" advClick="0" advTm="5000"/>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1" nodeType="afterEffect">
                                  <p:stCondLst>
                                    <p:cond delay="0"/>
                                  </p:stCondLst>
                                  <p:iterate>
                                    <p:tmAbs val="0"/>
                                  </p:iterate>
                                  <p:childTnLst>
                                    <p:set>
                                      <p:cBhvr>
                                        <p:cTn id="6" fill="hold"/>
                                        <p:tgtEl>
                                          <p:spTgt spid="3131"/>
                                        </p:tgtEl>
                                        <p:attrNameLst>
                                          <p:attrName>style.visibility</p:attrName>
                                        </p:attrNameLst>
                                      </p:cBhvr>
                                      <p:to>
                                        <p:strVal val="visible"/>
                                      </p:to>
                                    </p:set>
                                    <p:animEffect transition="in" filter="dissolve">
                                      <p:cBhvr>
                                        <p:cTn id="7" dur="500"/>
                                        <p:tgtEl>
                                          <p:spTgt spid="3131"/>
                                        </p:tgtEl>
                                      </p:cBhvr>
                                    </p:animEffect>
                                  </p:childTnLst>
                                </p:cTn>
                              </p:par>
                            </p:childTnLst>
                          </p:cTn>
                        </p:par>
                        <p:par>
                          <p:cTn id="8" fill="hold">
                            <p:stCondLst>
                              <p:cond delay="500"/>
                            </p:stCondLst>
                            <p:childTnLst>
                              <p:par>
                                <p:cTn id="9" presetID="9" presetClass="entr" fill="hold" grpId="2" nodeType="afterEffect">
                                  <p:stCondLst>
                                    <p:cond delay="250"/>
                                  </p:stCondLst>
                                  <p:iterate>
                                    <p:tmAbs val="0"/>
                                  </p:iterate>
                                  <p:childTnLst>
                                    <p:set>
                                      <p:cBhvr>
                                        <p:cTn id="10" fill="hold"/>
                                        <p:tgtEl>
                                          <p:spTgt spid="3132"/>
                                        </p:tgtEl>
                                        <p:attrNameLst>
                                          <p:attrName>style.visibility</p:attrName>
                                        </p:attrNameLst>
                                      </p:cBhvr>
                                      <p:to>
                                        <p:strVal val="visible"/>
                                      </p:to>
                                    </p:set>
                                    <p:animEffect transition="in" filter="dissolve">
                                      <p:cBhvr>
                                        <p:cTn id="11" dur="500"/>
                                        <p:tgtEl>
                                          <p:spTgt spid="3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1" grpId="1" animBg="1" advAuto="0"/>
      <p:bldP spid="3132" grpId="2"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4" name="テキスト プレースホルダー 6"/>
          <p:cNvSpPr txBox="1">
            <a:spLocks noGrp="1"/>
          </p:cNvSpPr>
          <p:nvPr>
            <p:ph type="body" sz="quarter" idx="1"/>
          </p:nvPr>
        </p:nvSpPr>
        <p:spPr>
          <a:xfrm>
            <a:off x="465695" y="4552800"/>
            <a:ext cx="4312027" cy="1625814"/>
          </a:xfrm>
          <a:prstGeom prst="rect">
            <a:avLst/>
          </a:prstGeom>
        </p:spPr>
        <p:txBody>
          <a:bodyPr/>
          <a:lstStyle/>
          <a:p>
            <a:r>
              <a:rPr dirty="0"/>
              <a:t>Sea </a:t>
            </a:r>
            <a:r>
              <a:rPr dirty="0" err="1"/>
              <a:t>te</a:t>
            </a:r>
            <a:r>
              <a:rPr dirty="0"/>
              <a:t> </a:t>
            </a:r>
            <a:r>
              <a:rPr dirty="0" err="1"/>
              <a:t>affert</a:t>
            </a:r>
            <a:r>
              <a:rPr dirty="0"/>
              <a:t> </a:t>
            </a:r>
            <a:r>
              <a:rPr dirty="0" err="1"/>
              <a:t>dolorem</a:t>
            </a:r>
            <a:r>
              <a:rPr dirty="0"/>
              <a:t>. At </a:t>
            </a:r>
            <a:r>
              <a:rPr dirty="0" err="1"/>
              <a:t>ludus</a:t>
            </a:r>
            <a:r>
              <a:rPr dirty="0"/>
              <a:t> </a:t>
            </a:r>
            <a:r>
              <a:rPr dirty="0" err="1"/>
              <a:t>saperet</a:t>
            </a:r>
            <a:r>
              <a:rPr dirty="0"/>
              <a:t> sea, id quo </a:t>
            </a:r>
            <a:r>
              <a:rPr dirty="0" err="1"/>
              <a:t>erroribus</a:t>
            </a:r>
            <a:r>
              <a:rPr dirty="0"/>
              <a:t> </a:t>
            </a:r>
            <a:r>
              <a:rPr dirty="0" err="1"/>
              <a:t>persequeris</a:t>
            </a:r>
            <a:r>
              <a:rPr dirty="0"/>
              <a:t> </a:t>
            </a:r>
            <a:r>
              <a:rPr dirty="0" err="1"/>
              <a:t>efficiantur</a:t>
            </a:r>
            <a:r>
              <a:rPr dirty="0"/>
              <a:t>. </a:t>
            </a:r>
            <a:r>
              <a:rPr dirty="0" err="1"/>
              <a:t>Audire</a:t>
            </a:r>
            <a:r>
              <a:rPr dirty="0"/>
              <a:t> </a:t>
            </a:r>
            <a:r>
              <a:rPr dirty="0" err="1"/>
              <a:t>volutpat</a:t>
            </a:r>
            <a:r>
              <a:rPr dirty="0"/>
              <a:t> qui an. Ad pro </a:t>
            </a:r>
            <a:r>
              <a:rPr dirty="0" err="1"/>
              <a:t>nulla</a:t>
            </a:r>
            <a:r>
              <a:rPr dirty="0"/>
              <a:t> </a:t>
            </a:r>
            <a:r>
              <a:rPr dirty="0" err="1"/>
              <a:t>decore</a:t>
            </a:r>
            <a:r>
              <a:rPr dirty="0"/>
              <a:t> </a:t>
            </a:r>
            <a:r>
              <a:rPr dirty="0" err="1"/>
              <a:t>habemus</a:t>
            </a:r>
            <a:r>
              <a:rPr dirty="0"/>
              <a:t>. </a:t>
            </a:r>
          </a:p>
        </p:txBody>
      </p:sp>
      <p:sp>
        <p:nvSpPr>
          <p:cNvPr id="3135" name="テキスト プレースホルダー 7"/>
          <p:cNvSpPr>
            <a:spLocks noGrp="1"/>
          </p:cNvSpPr>
          <p:nvPr>
            <p:ph type="body" idx="13"/>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nSpc>
                <a:spcPct val="120000"/>
              </a:lnSpc>
              <a:defRPr spc="300">
                <a:solidFill>
                  <a:schemeClr val="accent1"/>
                </a:solidFill>
                <a:latin typeface="Roboto Condensed Light"/>
                <a:ea typeface="Roboto Condensed Light"/>
                <a:cs typeface="Roboto Condensed Light"/>
                <a:sym typeface="Roboto Condensed Light"/>
              </a:defRPr>
            </a:lvl1pPr>
          </a:lstStyle>
          <a:p>
            <a:r>
              <a:rPr lang="zh-TW" altLang="en-US" dirty="0" smtClean="0"/>
              <a:t>步驟</a:t>
            </a:r>
            <a:r>
              <a:rPr lang="zh-TW" altLang="en-US" dirty="0"/>
              <a:t>一</a:t>
            </a:r>
            <a:endParaRPr dirty="0"/>
          </a:p>
        </p:txBody>
      </p:sp>
      <p:sp>
        <p:nvSpPr>
          <p:cNvPr id="3136" name="テキスト プレースホルダー 8"/>
          <p:cNvSpPr>
            <a:spLocks noGrp="1"/>
          </p:cNvSpPr>
          <p:nvPr>
            <p:ph type="body" idx="14"/>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nSpc>
                <a:spcPct val="120000"/>
              </a:lnSpc>
              <a:spcBef>
                <a:spcPts val="0"/>
              </a:spcBef>
              <a:defRPr sz="1800"/>
            </a:lvl1pPr>
          </a:lstStyle>
          <a:p>
            <a:r>
              <a:t>Eos quodsi interesset in, sed option tractatos accommodare et. Quo eu viderer iracundia, eos an iudicabit consulatu.</a:t>
            </a:r>
          </a:p>
        </p:txBody>
      </p:sp>
      <p:sp>
        <p:nvSpPr>
          <p:cNvPr id="3137" name="テキスト プレースホルダー 9"/>
          <p:cNvSpPr>
            <a:spLocks noGrp="1"/>
          </p:cNvSpPr>
          <p:nvPr>
            <p:ph type="body" idx="1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nSpc>
                <a:spcPct val="120000"/>
              </a:lnSpc>
              <a:defRPr spc="300">
                <a:solidFill>
                  <a:schemeClr val="accent1"/>
                </a:solidFill>
                <a:latin typeface="Roboto Condensed Light"/>
                <a:ea typeface="Roboto Condensed Light"/>
                <a:cs typeface="Roboto Condensed Light"/>
                <a:sym typeface="Roboto Condensed Light"/>
              </a:defRPr>
            </a:lvl1pPr>
          </a:lstStyle>
          <a:p>
            <a:r>
              <a:rPr lang="zh-TW" altLang="en-US" dirty="0" smtClean="0"/>
              <a:t>步驟二</a:t>
            </a:r>
            <a:endParaRPr lang="zh-TW" altLang="en-US" dirty="0"/>
          </a:p>
        </p:txBody>
      </p:sp>
      <p:sp>
        <p:nvSpPr>
          <p:cNvPr id="3138" name="テキスト プレースホルダー 10"/>
          <p:cNvSpPr>
            <a:spLocks noGrp="1"/>
          </p:cNvSpPr>
          <p:nvPr>
            <p:ph type="body" idx="16"/>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nSpc>
                <a:spcPct val="120000"/>
              </a:lnSpc>
              <a:spcBef>
                <a:spcPts val="0"/>
              </a:spcBef>
              <a:defRPr sz="1800"/>
            </a:lvl1pPr>
          </a:lstStyle>
          <a:p>
            <a:r>
              <a:t>Id laoreet albucius theophrastus vix, ut quo rebum noster assentior. Delenit menandri et eos, dicat omnes vix no. Duis illum id eam.</a:t>
            </a:r>
          </a:p>
        </p:txBody>
      </p:sp>
      <p:sp>
        <p:nvSpPr>
          <p:cNvPr id="3139" name="テキスト プレースホルダー 11"/>
          <p:cNvSpPr>
            <a:spLocks noGrp="1"/>
          </p:cNvSpPr>
          <p:nvPr>
            <p:ph type="body" idx="17"/>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nSpc>
                <a:spcPct val="120000"/>
              </a:lnSpc>
              <a:defRPr spc="300">
                <a:solidFill>
                  <a:schemeClr val="accent1"/>
                </a:solidFill>
                <a:latin typeface="Roboto Condensed Light"/>
                <a:ea typeface="Roboto Condensed Light"/>
                <a:cs typeface="Roboto Condensed Light"/>
                <a:sym typeface="Roboto Condensed Light"/>
              </a:defRPr>
            </a:lvl1pPr>
          </a:lstStyle>
          <a:p>
            <a:r>
              <a:rPr lang="zh-TW" altLang="en-US" dirty="0" smtClean="0"/>
              <a:t>步驟三</a:t>
            </a:r>
            <a:endParaRPr lang="zh-TW" altLang="en-US" dirty="0"/>
          </a:p>
        </p:txBody>
      </p:sp>
      <p:sp>
        <p:nvSpPr>
          <p:cNvPr id="3140" name="テキスト プレースホルダー 12"/>
          <p:cNvSpPr>
            <a:spLocks noGrp="1"/>
          </p:cNvSpPr>
          <p:nvPr>
            <p:ph type="body" idx="18"/>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nSpc>
                <a:spcPct val="120000"/>
              </a:lnSpc>
              <a:spcBef>
                <a:spcPts val="0"/>
              </a:spcBef>
              <a:defRPr sz="1800"/>
            </a:lvl1pPr>
          </a:lstStyle>
          <a:p>
            <a:r>
              <a:t>An vis discere debitis. Quo fuisset atomorum explicari ex, mel vidisse tractatos cu. An mazim affert prodesset mel.</a:t>
            </a:r>
          </a:p>
        </p:txBody>
      </p:sp>
      <p:sp>
        <p:nvSpPr>
          <p:cNvPr id="3141" name="テキスト プレースホルダー 13"/>
          <p:cNvSpPr>
            <a:spLocks noGrp="1"/>
          </p:cNvSpPr>
          <p:nvPr>
            <p:ph type="body" idx="19"/>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nSpc>
                <a:spcPct val="120000"/>
              </a:lnSpc>
              <a:defRPr spc="300">
                <a:solidFill>
                  <a:schemeClr val="accent1"/>
                </a:solidFill>
                <a:latin typeface="Roboto Condensed Light"/>
                <a:ea typeface="Roboto Condensed Light"/>
                <a:cs typeface="Roboto Condensed Light"/>
                <a:sym typeface="Roboto Condensed Light"/>
              </a:defRPr>
            </a:lvl1pPr>
          </a:lstStyle>
          <a:p>
            <a:r>
              <a:rPr lang="zh-TW" altLang="en-US" dirty="0" smtClean="0"/>
              <a:t>步驟四</a:t>
            </a:r>
            <a:endParaRPr lang="zh-TW" altLang="en-US" dirty="0"/>
          </a:p>
        </p:txBody>
      </p:sp>
      <p:sp>
        <p:nvSpPr>
          <p:cNvPr id="3142" name="テキスト プレースホルダー 5"/>
          <p:cNvSpPr>
            <a:spLocks noGrp="1"/>
          </p:cNvSpPr>
          <p:nvPr>
            <p:ph type="body" idx="20"/>
          </p:nvPr>
        </p:nvSpPr>
        <p:spPr>
          <a:xfrm>
            <a:off x="586568" y="578034"/>
            <a:ext cx="6853592" cy="221314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spcBef>
                <a:spcPts val="0"/>
              </a:spcBef>
              <a:defRPr sz="5400" spc="600">
                <a:solidFill>
                  <a:schemeClr val="accent1"/>
                </a:solidFill>
                <a:latin typeface="Roboto Condensed Light"/>
                <a:ea typeface="Roboto Condensed Light"/>
                <a:cs typeface="Roboto Condensed Light"/>
                <a:sym typeface="Roboto Condensed Light"/>
              </a:defRPr>
            </a:lvl1pPr>
          </a:lstStyle>
          <a:p>
            <a:r>
              <a:t>(可選)說明主題流程</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00" advClick="0" advTm="10000">
        <p15:prstTrans prst="peelOff" invX="1"/>
      </p:transition>
    </mc:Choice>
    <mc:Choice xmlns:p14="http://schemas.microsoft.com/office/powerpoint/2010/main" xmlns:a14="http://schemas.microsoft.com/office/drawing/2010/main" xmlns:m="http://schemas.openxmlformats.org/officeDocument/2006/math" xmlns="" Requires="p14">
      <p:transition spd="slow" advClick="0" advTm="10000" p14:dur="1200">
        <p:wipe dir="l"/>
      </p:transition>
    </mc:Choice>
    <mc:Fallback xmlns:a14="http://schemas.microsoft.com/office/drawing/2010/main" xmlns:m="http://schemas.openxmlformats.org/officeDocument/2006/math"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1" nodeType="afterEffect">
                                  <p:stCondLst>
                                    <p:cond delay="0"/>
                                  </p:stCondLst>
                                  <p:iterate>
                                    <p:tmAbs val="0"/>
                                  </p:iterate>
                                  <p:childTnLst>
                                    <p:set>
                                      <p:cBhvr>
                                        <p:cTn id="6" fill="hold"/>
                                        <p:tgtEl>
                                          <p:spTgt spid="3142"/>
                                        </p:tgtEl>
                                        <p:attrNameLst>
                                          <p:attrName>style.visibility</p:attrName>
                                        </p:attrNameLst>
                                      </p:cBhvr>
                                      <p:to>
                                        <p:strVal val="visible"/>
                                      </p:to>
                                    </p:set>
                                    <p:anim calcmode="lin" valueType="num">
                                      <p:cBhvr>
                                        <p:cTn id="7" dur="500" fill="hold"/>
                                        <p:tgtEl>
                                          <p:spTgt spid="3142"/>
                                        </p:tgtEl>
                                        <p:attrNameLst>
                                          <p:attrName>ppt_x</p:attrName>
                                        </p:attrNameLst>
                                      </p:cBhvr>
                                      <p:tavLst>
                                        <p:tav tm="0">
                                          <p:val>
                                            <p:strVal val="0-#ppt_w/2"/>
                                          </p:val>
                                        </p:tav>
                                        <p:tav tm="100000">
                                          <p:val>
                                            <p:strVal val="#ppt_x"/>
                                          </p:val>
                                        </p:tav>
                                      </p:tavLst>
                                    </p:anim>
                                    <p:anim calcmode="lin" valueType="num">
                                      <p:cBhvr>
                                        <p:cTn id="8" dur="500" fill="hold"/>
                                        <p:tgtEl>
                                          <p:spTgt spid="314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9" presetClass="entr" fill="hold" grpId="2" nodeType="afterEffect">
                                  <p:stCondLst>
                                    <p:cond delay="0"/>
                                  </p:stCondLst>
                                  <p:iterate>
                                    <p:tmAbs val="0"/>
                                  </p:iterate>
                                  <p:childTnLst>
                                    <p:set>
                                      <p:cBhvr>
                                        <p:cTn id="11" fill="hold"/>
                                        <p:tgtEl>
                                          <p:spTgt spid="3135"/>
                                        </p:tgtEl>
                                        <p:attrNameLst>
                                          <p:attrName>style.visibility</p:attrName>
                                        </p:attrNameLst>
                                      </p:cBhvr>
                                      <p:to>
                                        <p:strVal val="visible"/>
                                      </p:to>
                                    </p:set>
                                    <p:animEffect transition="in" filter="dissolve">
                                      <p:cBhvr>
                                        <p:cTn id="12" dur="500"/>
                                        <p:tgtEl>
                                          <p:spTgt spid="3135"/>
                                        </p:tgtEl>
                                      </p:cBhvr>
                                    </p:animEffect>
                                  </p:childTnLst>
                                </p:cTn>
                              </p:par>
                            </p:childTnLst>
                          </p:cTn>
                        </p:par>
                        <p:par>
                          <p:cTn id="13" fill="hold">
                            <p:stCondLst>
                              <p:cond delay="1000"/>
                            </p:stCondLst>
                            <p:childTnLst>
                              <p:par>
                                <p:cTn id="14" presetID="9" presetClass="entr" fill="hold" grpId="3" nodeType="afterEffect">
                                  <p:stCondLst>
                                    <p:cond delay="0"/>
                                  </p:stCondLst>
                                  <p:iterate>
                                    <p:tmAbs val="0"/>
                                  </p:iterate>
                                  <p:childTnLst>
                                    <p:set>
                                      <p:cBhvr>
                                        <p:cTn id="15" fill="hold"/>
                                        <p:tgtEl>
                                          <p:spTgt spid="3134"/>
                                        </p:tgtEl>
                                        <p:attrNameLst>
                                          <p:attrName>style.visibility</p:attrName>
                                        </p:attrNameLst>
                                      </p:cBhvr>
                                      <p:to>
                                        <p:strVal val="visible"/>
                                      </p:to>
                                    </p:set>
                                    <p:animEffect transition="in" filter="dissolve">
                                      <p:cBhvr>
                                        <p:cTn id="16" dur="500"/>
                                        <p:tgtEl>
                                          <p:spTgt spid="3134"/>
                                        </p:tgtEl>
                                      </p:cBhvr>
                                    </p:animEffect>
                                  </p:childTnLst>
                                </p:cTn>
                              </p:par>
                            </p:childTnLst>
                          </p:cTn>
                        </p:par>
                        <p:par>
                          <p:cTn id="17" fill="hold">
                            <p:stCondLst>
                              <p:cond delay="1500"/>
                            </p:stCondLst>
                            <p:childTnLst>
                              <p:par>
                                <p:cTn id="18" presetID="9" presetClass="entr" fill="hold" grpId="4" nodeType="afterEffect">
                                  <p:stCondLst>
                                    <p:cond delay="500"/>
                                  </p:stCondLst>
                                  <p:iterate>
                                    <p:tmAbs val="0"/>
                                  </p:iterate>
                                  <p:childTnLst>
                                    <p:set>
                                      <p:cBhvr>
                                        <p:cTn id="19" fill="hold"/>
                                        <p:tgtEl>
                                          <p:spTgt spid="3136"/>
                                        </p:tgtEl>
                                        <p:attrNameLst>
                                          <p:attrName>style.visibility</p:attrName>
                                        </p:attrNameLst>
                                      </p:cBhvr>
                                      <p:to>
                                        <p:strVal val="visible"/>
                                      </p:to>
                                    </p:set>
                                    <p:animEffect transition="in" filter="dissolve">
                                      <p:cBhvr>
                                        <p:cTn id="20" dur="500"/>
                                        <p:tgtEl>
                                          <p:spTgt spid="3136"/>
                                        </p:tgtEl>
                                      </p:cBhvr>
                                    </p:animEffect>
                                  </p:childTnLst>
                                </p:cTn>
                              </p:par>
                            </p:childTnLst>
                          </p:cTn>
                        </p:par>
                        <p:par>
                          <p:cTn id="21" fill="hold">
                            <p:stCondLst>
                              <p:cond delay="2500"/>
                            </p:stCondLst>
                            <p:childTnLst>
                              <p:par>
                                <p:cTn id="22" presetID="9" presetClass="entr" fill="hold" grpId="5" nodeType="afterEffect">
                                  <p:stCondLst>
                                    <p:cond delay="500"/>
                                  </p:stCondLst>
                                  <p:iterate>
                                    <p:tmAbs val="0"/>
                                  </p:iterate>
                                  <p:childTnLst>
                                    <p:set>
                                      <p:cBhvr>
                                        <p:cTn id="23" fill="hold"/>
                                        <p:tgtEl>
                                          <p:spTgt spid="3137"/>
                                        </p:tgtEl>
                                        <p:attrNameLst>
                                          <p:attrName>style.visibility</p:attrName>
                                        </p:attrNameLst>
                                      </p:cBhvr>
                                      <p:to>
                                        <p:strVal val="visible"/>
                                      </p:to>
                                    </p:set>
                                    <p:animEffect transition="in" filter="dissolve">
                                      <p:cBhvr>
                                        <p:cTn id="24" dur="500"/>
                                        <p:tgtEl>
                                          <p:spTgt spid="3137"/>
                                        </p:tgtEl>
                                      </p:cBhvr>
                                    </p:animEffect>
                                  </p:childTnLst>
                                </p:cTn>
                              </p:par>
                            </p:childTnLst>
                          </p:cTn>
                        </p:par>
                        <p:par>
                          <p:cTn id="25" fill="hold">
                            <p:stCondLst>
                              <p:cond delay="3500"/>
                            </p:stCondLst>
                            <p:childTnLst>
                              <p:par>
                                <p:cTn id="26" presetID="9" presetClass="entr" fill="hold" grpId="6" nodeType="afterEffect">
                                  <p:stCondLst>
                                    <p:cond delay="500"/>
                                  </p:stCondLst>
                                  <p:iterate>
                                    <p:tmAbs val="0"/>
                                  </p:iterate>
                                  <p:childTnLst>
                                    <p:set>
                                      <p:cBhvr>
                                        <p:cTn id="27" fill="hold"/>
                                        <p:tgtEl>
                                          <p:spTgt spid="3138"/>
                                        </p:tgtEl>
                                        <p:attrNameLst>
                                          <p:attrName>style.visibility</p:attrName>
                                        </p:attrNameLst>
                                      </p:cBhvr>
                                      <p:to>
                                        <p:strVal val="visible"/>
                                      </p:to>
                                    </p:set>
                                    <p:animEffect transition="in" filter="dissolve">
                                      <p:cBhvr>
                                        <p:cTn id="28" dur="500"/>
                                        <p:tgtEl>
                                          <p:spTgt spid="3138"/>
                                        </p:tgtEl>
                                      </p:cBhvr>
                                    </p:animEffect>
                                  </p:childTnLst>
                                </p:cTn>
                              </p:par>
                            </p:childTnLst>
                          </p:cTn>
                        </p:par>
                        <p:par>
                          <p:cTn id="29" fill="hold">
                            <p:stCondLst>
                              <p:cond delay="4500"/>
                            </p:stCondLst>
                            <p:childTnLst>
                              <p:par>
                                <p:cTn id="30" presetID="9" presetClass="entr" fill="hold" grpId="7" nodeType="afterEffect">
                                  <p:stCondLst>
                                    <p:cond delay="500"/>
                                  </p:stCondLst>
                                  <p:iterate>
                                    <p:tmAbs val="0"/>
                                  </p:iterate>
                                  <p:childTnLst>
                                    <p:set>
                                      <p:cBhvr>
                                        <p:cTn id="31" fill="hold"/>
                                        <p:tgtEl>
                                          <p:spTgt spid="3139"/>
                                        </p:tgtEl>
                                        <p:attrNameLst>
                                          <p:attrName>style.visibility</p:attrName>
                                        </p:attrNameLst>
                                      </p:cBhvr>
                                      <p:to>
                                        <p:strVal val="visible"/>
                                      </p:to>
                                    </p:set>
                                    <p:animEffect transition="in" filter="dissolve">
                                      <p:cBhvr>
                                        <p:cTn id="32" dur="500"/>
                                        <p:tgtEl>
                                          <p:spTgt spid="3139"/>
                                        </p:tgtEl>
                                      </p:cBhvr>
                                    </p:animEffect>
                                  </p:childTnLst>
                                </p:cTn>
                              </p:par>
                            </p:childTnLst>
                          </p:cTn>
                        </p:par>
                        <p:par>
                          <p:cTn id="33" fill="hold">
                            <p:stCondLst>
                              <p:cond delay="5500"/>
                            </p:stCondLst>
                            <p:childTnLst>
                              <p:par>
                                <p:cTn id="34" presetID="9" presetClass="entr" fill="hold" grpId="8" nodeType="afterEffect">
                                  <p:stCondLst>
                                    <p:cond delay="500"/>
                                  </p:stCondLst>
                                  <p:iterate>
                                    <p:tmAbs val="0"/>
                                  </p:iterate>
                                  <p:childTnLst>
                                    <p:set>
                                      <p:cBhvr>
                                        <p:cTn id="35" fill="hold"/>
                                        <p:tgtEl>
                                          <p:spTgt spid="3140"/>
                                        </p:tgtEl>
                                        <p:attrNameLst>
                                          <p:attrName>style.visibility</p:attrName>
                                        </p:attrNameLst>
                                      </p:cBhvr>
                                      <p:to>
                                        <p:strVal val="visible"/>
                                      </p:to>
                                    </p:set>
                                    <p:animEffect transition="in" filter="dissolve">
                                      <p:cBhvr>
                                        <p:cTn id="36" dur="500"/>
                                        <p:tgtEl>
                                          <p:spTgt spid="3140"/>
                                        </p:tgtEl>
                                      </p:cBhvr>
                                    </p:animEffect>
                                  </p:childTnLst>
                                </p:cTn>
                              </p:par>
                            </p:childTnLst>
                          </p:cTn>
                        </p:par>
                        <p:par>
                          <p:cTn id="37" fill="hold">
                            <p:stCondLst>
                              <p:cond delay="6500"/>
                            </p:stCondLst>
                            <p:childTnLst>
                              <p:par>
                                <p:cTn id="38" presetID="9" presetClass="entr" fill="hold" grpId="9" nodeType="afterEffect">
                                  <p:stCondLst>
                                    <p:cond delay="500"/>
                                  </p:stCondLst>
                                  <p:iterate>
                                    <p:tmAbs val="0"/>
                                  </p:iterate>
                                  <p:childTnLst>
                                    <p:set>
                                      <p:cBhvr>
                                        <p:cTn id="39" fill="hold"/>
                                        <p:tgtEl>
                                          <p:spTgt spid="3141"/>
                                        </p:tgtEl>
                                        <p:attrNameLst>
                                          <p:attrName>style.visibility</p:attrName>
                                        </p:attrNameLst>
                                      </p:cBhvr>
                                      <p:to>
                                        <p:strVal val="visible"/>
                                      </p:to>
                                    </p:set>
                                    <p:animEffect transition="in" filter="dissolve">
                                      <p:cBhvr>
                                        <p:cTn id="40" dur="500"/>
                                        <p:tgtEl>
                                          <p:spTgt spid="3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4" grpId="3" animBg="1" advAuto="0"/>
      <p:bldP spid="3135" grpId="2" animBg="1" advAuto="0"/>
      <p:bldP spid="3136" grpId="4" animBg="1" advAuto="0"/>
      <p:bldP spid="3137" grpId="5" animBg="1" advAuto="0"/>
      <p:bldP spid="3138" grpId="6" animBg="1" advAuto="0"/>
      <p:bldP spid="3139" grpId="7" animBg="1" advAuto="0"/>
      <p:bldP spid="3140" grpId="8" animBg="1" advAuto="0"/>
      <p:bldP spid="3141" grpId="9" animBg="1" advAuto="0"/>
      <p:bldP spid="3142" grpId="1"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44" name="図プレースホルダー 1" descr="図プレースホルダー 1"/>
          <p:cNvPicPr>
            <a:picLocks noGrp="1" noChangeAspect="1"/>
          </p:cNvPicPr>
          <p:nvPr>
            <p:ph type="pic" idx="13"/>
          </p:nvPr>
        </p:nvPicPr>
        <p:blipFill>
          <a:blip r:embed="rId2">
            <a:extLst/>
          </a:blip>
          <a:stretch>
            <a:fillRect/>
          </a:stretch>
        </p:blipFill>
        <p:spPr>
          <a:prstGeom prst="rect">
            <a:avLst/>
          </a:prstGeom>
        </p:spPr>
      </p:pic>
      <p:sp>
        <p:nvSpPr>
          <p:cNvPr id="3145" name="テキスト プレースホルダー 5"/>
          <p:cNvSpPr txBox="1">
            <a:spLocks noGrp="1"/>
          </p:cNvSpPr>
          <p:nvPr>
            <p:ph type="body" sz="quarter" idx="1"/>
          </p:nvPr>
        </p:nvSpPr>
        <p:spPr>
          <a:xfrm>
            <a:off x="-1" y="6718300"/>
            <a:ext cx="18286414" cy="990600"/>
          </a:xfrm>
          <a:prstGeom prst="rect">
            <a:avLst/>
          </a:prstGeom>
        </p:spPr>
        <p:txBody>
          <a:bodyPr/>
          <a:lstStyle/>
          <a:p>
            <a:r>
              <a:t>專題系統流程</a:t>
            </a:r>
          </a:p>
        </p:txBody>
      </p:sp>
      <p:sp>
        <p:nvSpPr>
          <p:cNvPr id="3146" name="テキスト プレースホルダー 6"/>
          <p:cNvSpPr>
            <a:spLocks noGrp="1"/>
          </p:cNvSpPr>
          <p:nvPr>
            <p:ph type="body" idx="14"/>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ctr">
              <a:lnSpc>
                <a:spcPct val="120000"/>
              </a:lnSpc>
              <a:spcBef>
                <a:spcPts val="0"/>
              </a:spcBef>
              <a:defRPr>
                <a:solidFill>
                  <a:srgbClr val="FFFFFF"/>
                </a:solidFill>
              </a:defRPr>
            </a:lvl1pPr>
          </a:lstStyle>
          <a:p>
            <a:r>
              <a:t>使用流程圖來呈現系統的運作流程</a:t>
            </a:r>
          </a:p>
        </p:txBody>
      </p:sp>
    </p:spTree>
  </p:cSld>
  <p:clrMapOvr>
    <a:masterClrMapping/>
  </p:clrMapOvr>
  <mc:AlternateContent xmlns:mc="http://schemas.openxmlformats.org/markup-compatibility/2006" xmlns:p14="http://schemas.microsoft.com/office/powerpoint/2010/main">
    <mc:Choice Requires="p14">
      <p:transition spd="slow" p14:dur="1200" advClick="0" advTm="6000">
        <p:wipe/>
      </p:transition>
    </mc:Choice>
    <mc:Fallback xmlns:a14="http://schemas.microsoft.com/office/drawing/2010/main" xmlns:m="http://schemas.openxmlformats.org/officeDocument/2006/math"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1" nodeType="afterEffect">
                                  <p:stCondLst>
                                    <p:cond delay="0"/>
                                  </p:stCondLst>
                                  <p:iterate>
                                    <p:tmAbs val="0"/>
                                  </p:iterate>
                                  <p:childTnLst>
                                    <p:set>
                                      <p:cBhvr>
                                        <p:cTn id="6" fill="hold"/>
                                        <p:tgtEl>
                                          <p:spTgt spid="3144"/>
                                        </p:tgtEl>
                                        <p:attrNameLst>
                                          <p:attrName>style.visibility</p:attrName>
                                        </p:attrNameLst>
                                      </p:cBhvr>
                                      <p:to>
                                        <p:strVal val="visible"/>
                                      </p:to>
                                    </p:set>
                                    <p:animEffect transition="in" filter="dissolve">
                                      <p:cBhvr>
                                        <p:cTn id="7" dur="500"/>
                                        <p:tgtEl>
                                          <p:spTgt spid="3144"/>
                                        </p:tgtEl>
                                      </p:cBhvr>
                                    </p:animEffect>
                                  </p:childTnLst>
                                </p:cTn>
                              </p:par>
                            </p:childTnLst>
                          </p:cTn>
                        </p:par>
                        <p:par>
                          <p:cTn id="8" fill="hold">
                            <p:stCondLst>
                              <p:cond delay="500"/>
                            </p:stCondLst>
                            <p:childTnLst>
                              <p:par>
                                <p:cTn id="9" presetID="9" presetClass="entr" fill="hold" grpId="2" nodeType="afterEffect">
                                  <p:stCondLst>
                                    <p:cond delay="250"/>
                                  </p:stCondLst>
                                  <p:iterate>
                                    <p:tmAbs val="0"/>
                                  </p:iterate>
                                  <p:childTnLst>
                                    <p:set>
                                      <p:cBhvr>
                                        <p:cTn id="10" fill="hold"/>
                                        <p:tgtEl>
                                          <p:spTgt spid="3145"/>
                                        </p:tgtEl>
                                        <p:attrNameLst>
                                          <p:attrName>style.visibility</p:attrName>
                                        </p:attrNameLst>
                                      </p:cBhvr>
                                      <p:to>
                                        <p:strVal val="visible"/>
                                      </p:to>
                                    </p:set>
                                    <p:animEffect transition="in" filter="dissolve">
                                      <p:cBhvr>
                                        <p:cTn id="11" dur="500"/>
                                        <p:tgtEl>
                                          <p:spTgt spid="3145"/>
                                        </p:tgtEl>
                                      </p:cBhvr>
                                    </p:animEffect>
                                  </p:childTnLst>
                                </p:cTn>
                              </p:par>
                            </p:childTnLst>
                          </p:cTn>
                        </p:par>
                        <p:par>
                          <p:cTn id="12" fill="hold">
                            <p:stCondLst>
                              <p:cond delay="1250"/>
                            </p:stCondLst>
                            <p:childTnLst>
                              <p:par>
                                <p:cTn id="13" presetID="9" presetClass="entr" fill="hold" grpId="3" nodeType="afterEffect">
                                  <p:stCondLst>
                                    <p:cond delay="250"/>
                                  </p:stCondLst>
                                  <p:iterate>
                                    <p:tmAbs val="0"/>
                                  </p:iterate>
                                  <p:childTnLst>
                                    <p:set>
                                      <p:cBhvr>
                                        <p:cTn id="14" fill="hold"/>
                                        <p:tgtEl>
                                          <p:spTgt spid="3146"/>
                                        </p:tgtEl>
                                        <p:attrNameLst>
                                          <p:attrName>style.visibility</p:attrName>
                                        </p:attrNameLst>
                                      </p:cBhvr>
                                      <p:to>
                                        <p:strVal val="visible"/>
                                      </p:to>
                                    </p:set>
                                    <p:animEffect transition="in" filter="dissolve">
                                      <p:cBhvr>
                                        <p:cTn id="15" dur="500"/>
                                        <p:tgtEl>
                                          <p:spTgt spid="3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4" grpId="1" animBg="1" advAuto="0"/>
      <p:bldP spid="3145" grpId="2" animBg="1" advAuto="0"/>
      <p:bldP spid="3146" grpId="3"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8" name="タイトル 11"/>
          <p:cNvSpPr txBox="1">
            <a:spLocks noGrp="1"/>
          </p:cNvSpPr>
          <p:nvPr>
            <p:ph type="title"/>
          </p:nvPr>
        </p:nvSpPr>
        <p:spPr>
          <a:xfrm>
            <a:off x="637260" y="192949"/>
            <a:ext cx="16741862" cy="1125127"/>
          </a:xfrm>
          <a:prstGeom prst="rect">
            <a:avLst/>
          </a:prstGeom>
        </p:spPr>
        <p:txBody>
          <a:bodyPr/>
          <a:lstStyle/>
          <a:p>
            <a:r>
              <a:t>成果簡介</a:t>
            </a:r>
          </a:p>
        </p:txBody>
      </p:sp>
      <p:sp>
        <p:nvSpPr>
          <p:cNvPr id="3149" name="テキスト プレースホルダー 15"/>
          <p:cNvSpPr txBox="1">
            <a:spLocks noGrp="1"/>
          </p:cNvSpPr>
          <p:nvPr>
            <p:ph type="body" sz="quarter" idx="1"/>
          </p:nvPr>
        </p:nvSpPr>
        <p:spPr>
          <a:xfrm>
            <a:off x="6026229" y="2347554"/>
            <a:ext cx="10677817" cy="1744123"/>
          </a:xfrm>
          <a:prstGeom prst="rect">
            <a:avLst/>
          </a:prstGeom>
        </p:spPr>
        <p:txBody>
          <a:bodyPr/>
          <a:lstStyle/>
          <a:p>
            <a:r>
              <a:t>Putant timeam vix ad, primis debitis conclusionemque ad pro. Cum in alterum epicurei argumentum. Sea laudem copiosae intellegat ut, mutat nostrud et vel, duo cu minim constituam. No eam reque primis deleniti.</a:t>
            </a:r>
          </a:p>
        </p:txBody>
      </p:sp>
      <p:sp>
        <p:nvSpPr>
          <p:cNvPr id="3150" name="テキスト プレースホルダー 16"/>
          <p:cNvSpPr>
            <a:spLocks noGrp="1"/>
          </p:cNvSpPr>
          <p:nvPr>
            <p:ph type="body" idx="16"/>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nSpc>
                <a:spcPct val="120000"/>
              </a:lnSpc>
              <a:spcBef>
                <a:spcPts val="700"/>
              </a:spcBef>
              <a:defRPr sz="3200" spc="300">
                <a:solidFill>
                  <a:schemeClr val="accent1"/>
                </a:solidFill>
                <a:latin typeface="Roboto Condensed Light"/>
                <a:ea typeface="Roboto Condensed Light"/>
                <a:cs typeface="Roboto Condensed Light"/>
                <a:sym typeface="Roboto Condensed Light"/>
              </a:defRPr>
            </a:lvl1pPr>
          </a:lstStyle>
          <a:p>
            <a:r>
              <a:t>重點1</a:t>
            </a:r>
          </a:p>
        </p:txBody>
      </p:sp>
      <p:sp>
        <p:nvSpPr>
          <p:cNvPr id="3151" name="テキスト プレースホルダー 17"/>
          <p:cNvSpPr>
            <a:spLocks noGrp="1"/>
          </p:cNvSpPr>
          <p:nvPr>
            <p:ph type="body" idx="17"/>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a:lnSpc>
                <a:spcPct val="120000"/>
              </a:lnSpc>
              <a:spcBef>
                <a:spcPts val="400"/>
              </a:spcBef>
              <a:defRPr sz="2000"/>
            </a:pPr>
            <a:r>
              <a:rPr dirty="0" err="1"/>
              <a:t>Usu</a:t>
            </a:r>
            <a:r>
              <a:rPr dirty="0"/>
              <a:t> ex </a:t>
            </a:r>
            <a:r>
              <a:rPr dirty="0" err="1"/>
              <a:t>idque</a:t>
            </a:r>
            <a:r>
              <a:rPr dirty="0"/>
              <a:t> </a:t>
            </a:r>
            <a:r>
              <a:rPr dirty="0" err="1"/>
              <a:t>ignota</a:t>
            </a:r>
            <a:r>
              <a:rPr dirty="0"/>
              <a:t> </a:t>
            </a:r>
            <a:r>
              <a:rPr dirty="0" err="1"/>
              <a:t>audire</a:t>
            </a:r>
            <a:r>
              <a:rPr dirty="0"/>
              <a:t>, </a:t>
            </a:r>
            <a:r>
              <a:rPr dirty="0" err="1"/>
              <a:t>veniam</a:t>
            </a:r>
            <a:r>
              <a:rPr dirty="0"/>
              <a:t> </a:t>
            </a:r>
            <a:r>
              <a:rPr dirty="0" err="1"/>
              <a:t>nostrud</a:t>
            </a:r>
            <a:r>
              <a:rPr dirty="0"/>
              <a:t> </a:t>
            </a:r>
            <a:r>
              <a:rPr dirty="0" err="1"/>
              <a:t>feugait</a:t>
            </a:r>
            <a:r>
              <a:rPr dirty="0"/>
              <a:t> </a:t>
            </a:r>
            <a:r>
              <a:rPr dirty="0" err="1"/>
              <a:t>ut</a:t>
            </a:r>
            <a:r>
              <a:rPr dirty="0"/>
              <a:t> quo, </a:t>
            </a:r>
            <a:r>
              <a:rPr dirty="0" err="1"/>
              <a:t>wisi</a:t>
            </a:r>
            <a:r>
              <a:rPr dirty="0"/>
              <a:t> </a:t>
            </a:r>
            <a:r>
              <a:rPr dirty="0" err="1"/>
              <a:t>consetetur</a:t>
            </a:r>
            <a:r>
              <a:rPr dirty="0"/>
              <a:t> id </a:t>
            </a:r>
            <a:r>
              <a:rPr dirty="0" err="1"/>
              <a:t>eos</a:t>
            </a:r>
            <a:r>
              <a:rPr dirty="0"/>
              <a:t>. </a:t>
            </a:r>
            <a:r>
              <a:rPr dirty="0" err="1"/>
              <a:t>Corrumpit</a:t>
            </a:r>
            <a:r>
              <a:rPr dirty="0"/>
              <a:t> </a:t>
            </a:r>
            <a:r>
              <a:rPr dirty="0" err="1"/>
              <a:t>gubergren</a:t>
            </a:r>
            <a:r>
              <a:rPr dirty="0"/>
              <a:t> </a:t>
            </a:r>
            <a:r>
              <a:rPr dirty="0" err="1"/>
              <a:t>omittantur</a:t>
            </a:r>
            <a:r>
              <a:rPr dirty="0"/>
              <a:t> in sit. </a:t>
            </a:r>
            <a:r>
              <a:rPr dirty="0">
                <a:solidFill>
                  <a:schemeClr val="accent2"/>
                </a:solidFill>
              </a:rPr>
              <a:t>Nam et </a:t>
            </a:r>
            <a:r>
              <a:rPr dirty="0" err="1">
                <a:solidFill>
                  <a:schemeClr val="accent2"/>
                </a:solidFill>
              </a:rPr>
              <a:t>integre</a:t>
            </a:r>
            <a:r>
              <a:rPr dirty="0">
                <a:solidFill>
                  <a:schemeClr val="accent2"/>
                </a:solidFill>
              </a:rPr>
              <a:t> </a:t>
            </a:r>
            <a:r>
              <a:rPr dirty="0" err="1">
                <a:solidFill>
                  <a:schemeClr val="accent2"/>
                </a:solidFill>
              </a:rPr>
              <a:t>fabellas</a:t>
            </a:r>
            <a:r>
              <a:rPr dirty="0">
                <a:solidFill>
                  <a:schemeClr val="accent2"/>
                </a:solidFill>
              </a:rPr>
              <a:t> </a:t>
            </a:r>
            <a:r>
              <a:rPr dirty="0" err="1">
                <a:solidFill>
                  <a:schemeClr val="accent2"/>
                </a:solidFill>
              </a:rPr>
              <a:t>efficiantur</a:t>
            </a:r>
            <a:r>
              <a:rPr dirty="0"/>
              <a:t>, </a:t>
            </a:r>
            <a:r>
              <a:rPr dirty="0" err="1"/>
              <a:t>nostro</a:t>
            </a:r>
            <a:r>
              <a:rPr dirty="0"/>
              <a:t> </a:t>
            </a:r>
            <a:r>
              <a:rPr dirty="0" err="1"/>
              <a:t>intellegat</a:t>
            </a:r>
            <a:r>
              <a:rPr dirty="0"/>
              <a:t> vim id. Vis </a:t>
            </a:r>
            <a:r>
              <a:rPr dirty="0" err="1"/>
              <a:t>quot</a:t>
            </a:r>
            <a:r>
              <a:rPr dirty="0"/>
              <a:t> </a:t>
            </a:r>
            <a:r>
              <a:rPr dirty="0" err="1"/>
              <a:t>summo</a:t>
            </a:r>
            <a:r>
              <a:rPr dirty="0"/>
              <a:t> </a:t>
            </a:r>
            <a:r>
              <a:rPr dirty="0" err="1"/>
              <a:t>necessitatibus</a:t>
            </a:r>
            <a:r>
              <a:rPr dirty="0"/>
              <a:t> </a:t>
            </a:r>
            <a:r>
              <a:rPr dirty="0" err="1"/>
              <a:t>ei</a:t>
            </a:r>
            <a:r>
              <a:rPr dirty="0"/>
              <a:t>, </a:t>
            </a:r>
            <a:r>
              <a:rPr dirty="0" err="1"/>
              <a:t>eirmod</a:t>
            </a:r>
            <a:r>
              <a:rPr dirty="0"/>
              <a:t> </a:t>
            </a:r>
            <a:r>
              <a:rPr dirty="0" err="1"/>
              <a:t>saperet</a:t>
            </a:r>
            <a:r>
              <a:rPr dirty="0"/>
              <a:t> </a:t>
            </a:r>
            <a:r>
              <a:rPr dirty="0" err="1"/>
              <a:t>scripserit</a:t>
            </a:r>
            <a:r>
              <a:rPr dirty="0"/>
              <a:t> </a:t>
            </a:r>
            <a:r>
              <a:rPr dirty="0" err="1"/>
              <a:t>ea</a:t>
            </a:r>
            <a:r>
              <a:rPr dirty="0"/>
              <a:t> quo. Et has </a:t>
            </a:r>
            <a:r>
              <a:rPr dirty="0" err="1"/>
              <a:t>esse</a:t>
            </a:r>
            <a:r>
              <a:rPr dirty="0"/>
              <a:t> magna </a:t>
            </a:r>
            <a:r>
              <a:rPr dirty="0" err="1"/>
              <a:t>putent</a:t>
            </a:r>
            <a:r>
              <a:rPr dirty="0"/>
              <a:t>, duo cu </a:t>
            </a:r>
            <a:r>
              <a:rPr dirty="0" err="1"/>
              <a:t>hinc</a:t>
            </a:r>
            <a:r>
              <a:rPr dirty="0"/>
              <a:t> </a:t>
            </a:r>
            <a:r>
              <a:rPr dirty="0" err="1"/>
              <a:t>expetendis</a:t>
            </a:r>
            <a:r>
              <a:rPr dirty="0"/>
              <a:t>. In vis </a:t>
            </a:r>
            <a:r>
              <a:rPr dirty="0" err="1"/>
              <a:t>accumsan</a:t>
            </a:r>
            <a:r>
              <a:rPr dirty="0"/>
              <a:t> </a:t>
            </a:r>
            <a:r>
              <a:rPr dirty="0" err="1"/>
              <a:t>copiosae</a:t>
            </a:r>
            <a:r>
              <a:rPr dirty="0"/>
              <a:t> </a:t>
            </a:r>
            <a:r>
              <a:rPr dirty="0" err="1"/>
              <a:t>ullamcorper</a:t>
            </a:r>
            <a:r>
              <a:rPr dirty="0"/>
              <a:t>.</a:t>
            </a:r>
          </a:p>
        </p:txBody>
      </p:sp>
      <p:sp>
        <p:nvSpPr>
          <p:cNvPr id="3152" name="テキスト プレースホルダー 18"/>
          <p:cNvSpPr>
            <a:spLocks noGrp="1"/>
          </p:cNvSpPr>
          <p:nvPr>
            <p:ph type="body" idx="18"/>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nSpc>
                <a:spcPct val="120000"/>
              </a:lnSpc>
              <a:spcBef>
                <a:spcPts val="700"/>
              </a:spcBef>
              <a:defRPr sz="3200" spc="300">
                <a:solidFill>
                  <a:schemeClr val="accent1"/>
                </a:solidFill>
                <a:latin typeface="Roboto Condensed Light"/>
                <a:ea typeface="Roboto Condensed Light"/>
                <a:cs typeface="Roboto Condensed Light"/>
                <a:sym typeface="Roboto Condensed Light"/>
              </a:defRPr>
            </a:lvl1pPr>
          </a:lstStyle>
          <a:p>
            <a:r>
              <a:t>重點2</a:t>
            </a:r>
          </a:p>
        </p:txBody>
      </p:sp>
      <p:sp>
        <p:nvSpPr>
          <p:cNvPr id="3153" name="テキスト プレースホルダー 19"/>
          <p:cNvSpPr>
            <a:spLocks noGrp="1"/>
          </p:cNvSpPr>
          <p:nvPr>
            <p:ph type="body" idx="19"/>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nSpc>
                <a:spcPct val="120000"/>
              </a:lnSpc>
              <a:spcBef>
                <a:spcPts val="400"/>
              </a:spcBef>
              <a:defRPr sz="2000"/>
            </a:lvl1pPr>
          </a:lstStyle>
          <a:p>
            <a:r>
              <a:t>Quaeque urbanitas ei vel, est quaeque sanctus te. Vel cu mutat saepe libris, voluptaria instructior est et. Id vis saepe impetus. No eius accommodare vituperatoribus eos. Dicam aperiri iracundia mea at, expetenda laboramus sea te.</a:t>
            </a:r>
          </a:p>
        </p:txBody>
      </p:sp>
      <p:sp>
        <p:nvSpPr>
          <p:cNvPr id="3154" name="テキスト プレースホルダー 20"/>
          <p:cNvSpPr>
            <a:spLocks noGrp="1"/>
          </p:cNvSpPr>
          <p:nvPr>
            <p:ph type="body" idx="20"/>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nSpc>
                <a:spcPct val="120000"/>
              </a:lnSpc>
              <a:spcBef>
                <a:spcPts val="700"/>
              </a:spcBef>
              <a:defRPr sz="3200" spc="300">
                <a:solidFill>
                  <a:schemeClr val="accent1"/>
                </a:solidFill>
                <a:latin typeface="Roboto Condensed Light"/>
                <a:ea typeface="Roboto Condensed Light"/>
                <a:cs typeface="Roboto Condensed Light"/>
                <a:sym typeface="Roboto Condensed Light"/>
              </a:defRPr>
            </a:lvl1pPr>
          </a:lstStyle>
          <a:p>
            <a:r>
              <a:t>重點3</a:t>
            </a:r>
          </a:p>
        </p:txBody>
      </p:sp>
      <p:pic>
        <p:nvPicPr>
          <p:cNvPr id="3155" name="図プレースホルダー 1" descr="図プレースホルダー 1"/>
          <p:cNvPicPr>
            <a:picLocks noGrp="1" noChangeAspect="1"/>
          </p:cNvPicPr>
          <p:nvPr>
            <p:ph type="pic" idx="13"/>
          </p:nvPr>
        </p:nvPicPr>
        <p:blipFill>
          <a:blip r:embed="rId2">
            <a:extLst/>
          </a:blip>
          <a:stretch>
            <a:fillRect/>
          </a:stretch>
        </p:blipFill>
        <p:spPr>
          <a:prstGeom prst="rect">
            <a:avLst/>
          </a:prstGeom>
        </p:spPr>
      </p:pic>
      <p:pic>
        <p:nvPicPr>
          <p:cNvPr id="3156" name="図プレースホルダー 2" descr="図プレースホルダー 2"/>
          <p:cNvPicPr>
            <a:picLocks noGrp="1" noChangeAspect="1"/>
          </p:cNvPicPr>
          <p:nvPr>
            <p:ph type="pic" idx="14"/>
          </p:nvPr>
        </p:nvPicPr>
        <p:blipFill>
          <a:blip r:embed="rId2">
            <a:extLst/>
          </a:blip>
          <a:stretch>
            <a:fillRect/>
          </a:stretch>
        </p:blipFill>
        <p:spPr>
          <a:prstGeom prst="rect">
            <a:avLst/>
          </a:prstGeom>
        </p:spPr>
      </p:pic>
      <p:pic>
        <p:nvPicPr>
          <p:cNvPr id="3157" name="図プレースホルダー 5" descr="図プレースホルダー 5"/>
          <p:cNvPicPr>
            <a:picLocks noGrp="1" noChangeAspect="1"/>
          </p:cNvPicPr>
          <p:nvPr>
            <p:ph type="pic" idx="15"/>
          </p:nvPr>
        </p:nvPicPr>
        <p:blipFill>
          <a:blip r:embed="rId2">
            <a:extLst/>
          </a:blip>
          <a:stretch>
            <a:fillRect/>
          </a:stretch>
        </p:blipFill>
        <p:spPr>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advClick="0" advTm="7000">
        <p14:flip dir="r"/>
      </p:transition>
    </mc:Choice>
    <mc:Fallback xmlns:a14="http://schemas.microsoft.com/office/drawing/2010/main" xmlns:m="http://schemas.openxmlformats.org/officeDocument/2006/math"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1" nodeType="afterEffect">
                                  <p:stCondLst>
                                    <p:cond delay="0"/>
                                  </p:stCondLst>
                                  <p:iterate>
                                    <p:tmAbs val="0"/>
                                  </p:iterate>
                                  <p:childTnLst>
                                    <p:set>
                                      <p:cBhvr>
                                        <p:cTn id="6" fill="hold"/>
                                        <p:tgtEl>
                                          <p:spTgt spid="3148"/>
                                        </p:tgtEl>
                                        <p:attrNameLst>
                                          <p:attrName>style.visibility</p:attrName>
                                        </p:attrNameLst>
                                      </p:cBhvr>
                                      <p:to>
                                        <p:strVal val="visible"/>
                                      </p:to>
                                    </p:set>
                                    <p:anim calcmode="lin" valueType="num">
                                      <p:cBhvr>
                                        <p:cTn id="7" dur="500" fill="hold"/>
                                        <p:tgtEl>
                                          <p:spTgt spid="3148"/>
                                        </p:tgtEl>
                                        <p:attrNameLst>
                                          <p:attrName>ppt_x</p:attrName>
                                        </p:attrNameLst>
                                      </p:cBhvr>
                                      <p:tavLst>
                                        <p:tav tm="0">
                                          <p:val>
                                            <p:strVal val="0-#ppt_w/2"/>
                                          </p:val>
                                        </p:tav>
                                        <p:tav tm="100000">
                                          <p:val>
                                            <p:strVal val="#ppt_x"/>
                                          </p:val>
                                        </p:tav>
                                      </p:tavLst>
                                    </p:anim>
                                    <p:anim calcmode="lin" valueType="num">
                                      <p:cBhvr>
                                        <p:cTn id="8" dur="500" fill="hold"/>
                                        <p:tgtEl>
                                          <p:spTgt spid="314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9" presetClass="entr" fill="hold" grpId="2" nodeType="afterEffect">
                                  <p:stCondLst>
                                    <p:cond delay="0"/>
                                  </p:stCondLst>
                                  <p:iterate>
                                    <p:tmAbs val="0"/>
                                  </p:iterate>
                                  <p:childTnLst>
                                    <p:set>
                                      <p:cBhvr>
                                        <p:cTn id="11" fill="hold"/>
                                        <p:tgtEl>
                                          <p:spTgt spid="3155"/>
                                        </p:tgtEl>
                                        <p:attrNameLst>
                                          <p:attrName>style.visibility</p:attrName>
                                        </p:attrNameLst>
                                      </p:cBhvr>
                                      <p:to>
                                        <p:strVal val="visible"/>
                                      </p:to>
                                    </p:set>
                                    <p:animEffect transition="in" filter="dissolve">
                                      <p:cBhvr>
                                        <p:cTn id="12" dur="500"/>
                                        <p:tgtEl>
                                          <p:spTgt spid="3155"/>
                                        </p:tgtEl>
                                      </p:cBhvr>
                                    </p:animEffect>
                                  </p:childTnLst>
                                </p:cTn>
                              </p:par>
                            </p:childTnLst>
                          </p:cTn>
                        </p:par>
                        <p:par>
                          <p:cTn id="13" fill="hold">
                            <p:stCondLst>
                              <p:cond delay="1000"/>
                            </p:stCondLst>
                            <p:childTnLst>
                              <p:par>
                                <p:cTn id="14" presetID="9" presetClass="entr" fill="hold" grpId="3" nodeType="afterEffect">
                                  <p:stCondLst>
                                    <p:cond delay="0"/>
                                  </p:stCondLst>
                                  <p:iterate>
                                    <p:tmAbs val="0"/>
                                  </p:iterate>
                                  <p:childTnLst>
                                    <p:set>
                                      <p:cBhvr>
                                        <p:cTn id="15" fill="hold"/>
                                        <p:tgtEl>
                                          <p:spTgt spid="3149"/>
                                        </p:tgtEl>
                                        <p:attrNameLst>
                                          <p:attrName>style.visibility</p:attrName>
                                        </p:attrNameLst>
                                      </p:cBhvr>
                                      <p:to>
                                        <p:strVal val="visible"/>
                                      </p:to>
                                    </p:set>
                                    <p:animEffect transition="in" filter="dissolve">
                                      <p:cBhvr>
                                        <p:cTn id="16" dur="500"/>
                                        <p:tgtEl>
                                          <p:spTgt spid="3149"/>
                                        </p:tgtEl>
                                      </p:cBhvr>
                                    </p:animEffect>
                                  </p:childTnLst>
                                </p:cTn>
                              </p:par>
                            </p:childTnLst>
                          </p:cTn>
                        </p:par>
                        <p:par>
                          <p:cTn id="17" fill="hold">
                            <p:stCondLst>
                              <p:cond delay="1500"/>
                            </p:stCondLst>
                            <p:childTnLst>
                              <p:par>
                                <p:cTn id="18" presetID="9" presetClass="entr" fill="hold" grpId="4" nodeType="afterEffect">
                                  <p:stCondLst>
                                    <p:cond delay="0"/>
                                  </p:stCondLst>
                                  <p:iterate>
                                    <p:tmAbs val="0"/>
                                  </p:iterate>
                                  <p:childTnLst>
                                    <p:set>
                                      <p:cBhvr>
                                        <p:cTn id="19" fill="hold"/>
                                        <p:tgtEl>
                                          <p:spTgt spid="3150"/>
                                        </p:tgtEl>
                                        <p:attrNameLst>
                                          <p:attrName>style.visibility</p:attrName>
                                        </p:attrNameLst>
                                      </p:cBhvr>
                                      <p:to>
                                        <p:strVal val="visible"/>
                                      </p:to>
                                    </p:set>
                                    <p:animEffect transition="in" filter="dissolve">
                                      <p:cBhvr>
                                        <p:cTn id="20" dur="500"/>
                                        <p:tgtEl>
                                          <p:spTgt spid="3150"/>
                                        </p:tgtEl>
                                      </p:cBhvr>
                                    </p:animEffect>
                                  </p:childTnLst>
                                </p:cTn>
                              </p:par>
                            </p:childTnLst>
                          </p:cTn>
                        </p:par>
                        <p:par>
                          <p:cTn id="21" fill="hold">
                            <p:stCondLst>
                              <p:cond delay="2000"/>
                            </p:stCondLst>
                            <p:childTnLst>
                              <p:par>
                                <p:cTn id="22" presetID="9" presetClass="entr" fill="hold" grpId="5" nodeType="afterEffect">
                                  <p:stCondLst>
                                    <p:cond delay="500"/>
                                  </p:stCondLst>
                                  <p:iterate>
                                    <p:tmAbs val="0"/>
                                  </p:iterate>
                                  <p:childTnLst>
                                    <p:set>
                                      <p:cBhvr>
                                        <p:cTn id="23" fill="hold"/>
                                        <p:tgtEl>
                                          <p:spTgt spid="3156"/>
                                        </p:tgtEl>
                                        <p:attrNameLst>
                                          <p:attrName>style.visibility</p:attrName>
                                        </p:attrNameLst>
                                      </p:cBhvr>
                                      <p:to>
                                        <p:strVal val="visible"/>
                                      </p:to>
                                    </p:set>
                                    <p:animEffect transition="in" filter="dissolve">
                                      <p:cBhvr>
                                        <p:cTn id="24" dur="500"/>
                                        <p:tgtEl>
                                          <p:spTgt spid="3156"/>
                                        </p:tgtEl>
                                      </p:cBhvr>
                                    </p:animEffect>
                                  </p:childTnLst>
                                </p:cTn>
                              </p:par>
                            </p:childTnLst>
                          </p:cTn>
                        </p:par>
                        <p:par>
                          <p:cTn id="25" fill="hold">
                            <p:stCondLst>
                              <p:cond delay="3000"/>
                            </p:stCondLst>
                            <p:childTnLst>
                              <p:par>
                                <p:cTn id="26" presetID="9" presetClass="entr" fill="hold" grpId="6" nodeType="afterEffect">
                                  <p:stCondLst>
                                    <p:cond delay="500"/>
                                  </p:stCondLst>
                                  <p:iterate>
                                    <p:tmAbs val="0"/>
                                  </p:iterate>
                                  <p:childTnLst>
                                    <p:set>
                                      <p:cBhvr>
                                        <p:cTn id="27" fill="hold"/>
                                        <p:tgtEl>
                                          <p:spTgt spid="3151"/>
                                        </p:tgtEl>
                                        <p:attrNameLst>
                                          <p:attrName>style.visibility</p:attrName>
                                        </p:attrNameLst>
                                      </p:cBhvr>
                                      <p:to>
                                        <p:strVal val="visible"/>
                                      </p:to>
                                    </p:set>
                                    <p:animEffect transition="in" filter="dissolve">
                                      <p:cBhvr>
                                        <p:cTn id="28" dur="500"/>
                                        <p:tgtEl>
                                          <p:spTgt spid="3151"/>
                                        </p:tgtEl>
                                      </p:cBhvr>
                                    </p:animEffect>
                                  </p:childTnLst>
                                </p:cTn>
                              </p:par>
                            </p:childTnLst>
                          </p:cTn>
                        </p:par>
                        <p:par>
                          <p:cTn id="29" fill="hold">
                            <p:stCondLst>
                              <p:cond delay="4000"/>
                            </p:stCondLst>
                            <p:childTnLst>
                              <p:par>
                                <p:cTn id="30" presetID="9" presetClass="entr" fill="hold" grpId="7" nodeType="afterEffect">
                                  <p:stCondLst>
                                    <p:cond delay="500"/>
                                  </p:stCondLst>
                                  <p:iterate>
                                    <p:tmAbs val="0"/>
                                  </p:iterate>
                                  <p:childTnLst>
                                    <p:set>
                                      <p:cBhvr>
                                        <p:cTn id="31" fill="hold"/>
                                        <p:tgtEl>
                                          <p:spTgt spid="3152"/>
                                        </p:tgtEl>
                                        <p:attrNameLst>
                                          <p:attrName>style.visibility</p:attrName>
                                        </p:attrNameLst>
                                      </p:cBhvr>
                                      <p:to>
                                        <p:strVal val="visible"/>
                                      </p:to>
                                    </p:set>
                                    <p:animEffect transition="in" filter="dissolve">
                                      <p:cBhvr>
                                        <p:cTn id="32" dur="500"/>
                                        <p:tgtEl>
                                          <p:spTgt spid="3152"/>
                                        </p:tgtEl>
                                      </p:cBhvr>
                                    </p:animEffect>
                                  </p:childTnLst>
                                </p:cTn>
                              </p:par>
                            </p:childTnLst>
                          </p:cTn>
                        </p:par>
                        <p:par>
                          <p:cTn id="33" fill="hold">
                            <p:stCondLst>
                              <p:cond delay="5000"/>
                            </p:stCondLst>
                            <p:childTnLst>
                              <p:par>
                                <p:cTn id="34" presetID="9" presetClass="entr" fill="hold" grpId="8" nodeType="afterEffect">
                                  <p:stCondLst>
                                    <p:cond delay="500"/>
                                  </p:stCondLst>
                                  <p:iterate>
                                    <p:tmAbs val="0"/>
                                  </p:iterate>
                                  <p:childTnLst>
                                    <p:set>
                                      <p:cBhvr>
                                        <p:cTn id="35" fill="hold"/>
                                        <p:tgtEl>
                                          <p:spTgt spid="3157"/>
                                        </p:tgtEl>
                                        <p:attrNameLst>
                                          <p:attrName>style.visibility</p:attrName>
                                        </p:attrNameLst>
                                      </p:cBhvr>
                                      <p:to>
                                        <p:strVal val="visible"/>
                                      </p:to>
                                    </p:set>
                                    <p:animEffect transition="in" filter="dissolve">
                                      <p:cBhvr>
                                        <p:cTn id="36" dur="500"/>
                                        <p:tgtEl>
                                          <p:spTgt spid="3157"/>
                                        </p:tgtEl>
                                      </p:cBhvr>
                                    </p:animEffect>
                                  </p:childTnLst>
                                </p:cTn>
                              </p:par>
                            </p:childTnLst>
                          </p:cTn>
                        </p:par>
                        <p:par>
                          <p:cTn id="37" fill="hold">
                            <p:stCondLst>
                              <p:cond delay="6000"/>
                            </p:stCondLst>
                            <p:childTnLst>
                              <p:par>
                                <p:cTn id="38" presetID="9" presetClass="entr" fill="hold" grpId="9" nodeType="afterEffect">
                                  <p:stCondLst>
                                    <p:cond delay="500"/>
                                  </p:stCondLst>
                                  <p:iterate>
                                    <p:tmAbs val="0"/>
                                  </p:iterate>
                                  <p:childTnLst>
                                    <p:set>
                                      <p:cBhvr>
                                        <p:cTn id="39" fill="hold"/>
                                        <p:tgtEl>
                                          <p:spTgt spid="3153"/>
                                        </p:tgtEl>
                                        <p:attrNameLst>
                                          <p:attrName>style.visibility</p:attrName>
                                        </p:attrNameLst>
                                      </p:cBhvr>
                                      <p:to>
                                        <p:strVal val="visible"/>
                                      </p:to>
                                    </p:set>
                                    <p:animEffect transition="in" filter="dissolve">
                                      <p:cBhvr>
                                        <p:cTn id="40" dur="500"/>
                                        <p:tgtEl>
                                          <p:spTgt spid="3153"/>
                                        </p:tgtEl>
                                      </p:cBhvr>
                                    </p:animEffect>
                                  </p:childTnLst>
                                </p:cTn>
                              </p:par>
                            </p:childTnLst>
                          </p:cTn>
                        </p:par>
                        <p:par>
                          <p:cTn id="41" fill="hold">
                            <p:stCondLst>
                              <p:cond delay="7000"/>
                            </p:stCondLst>
                            <p:childTnLst>
                              <p:par>
                                <p:cTn id="42" presetID="9" presetClass="entr" fill="hold" grpId="10" nodeType="afterEffect">
                                  <p:stCondLst>
                                    <p:cond delay="500"/>
                                  </p:stCondLst>
                                  <p:iterate>
                                    <p:tmAbs val="0"/>
                                  </p:iterate>
                                  <p:childTnLst>
                                    <p:set>
                                      <p:cBhvr>
                                        <p:cTn id="43" fill="hold"/>
                                        <p:tgtEl>
                                          <p:spTgt spid="3154"/>
                                        </p:tgtEl>
                                        <p:attrNameLst>
                                          <p:attrName>style.visibility</p:attrName>
                                        </p:attrNameLst>
                                      </p:cBhvr>
                                      <p:to>
                                        <p:strVal val="visible"/>
                                      </p:to>
                                    </p:set>
                                    <p:animEffect transition="in" filter="dissolve">
                                      <p:cBhvr>
                                        <p:cTn id="44" dur="500"/>
                                        <p:tgtEl>
                                          <p:spTgt spid="3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8" grpId="1" animBg="1" advAuto="0"/>
      <p:bldP spid="3149" grpId="3" animBg="1" advAuto="0"/>
      <p:bldP spid="3150" grpId="4" animBg="1" advAuto="0"/>
      <p:bldP spid="3151" grpId="6" animBg="1" advAuto="0"/>
      <p:bldP spid="3152" grpId="7" animBg="1" advAuto="0"/>
      <p:bldP spid="3153" grpId="9" animBg="1" advAuto="0"/>
      <p:bldP spid="3154" grpId="10" animBg="1" advAuto="0"/>
      <p:bldP spid="3155" grpId="2" animBg="1" advAuto="0"/>
      <p:bldP spid="3156" grpId="5" animBg="1" advAuto="0"/>
      <p:bldP spid="3157" grpId="8"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9" name="タイトル 5"/>
          <p:cNvSpPr txBox="1">
            <a:spLocks noGrp="1"/>
          </p:cNvSpPr>
          <p:nvPr>
            <p:ph type="title"/>
          </p:nvPr>
        </p:nvSpPr>
        <p:spPr>
          <a:xfrm>
            <a:off x="637260" y="192949"/>
            <a:ext cx="16741862" cy="1125127"/>
          </a:xfrm>
          <a:prstGeom prst="rect">
            <a:avLst/>
          </a:prstGeom>
        </p:spPr>
        <p:txBody>
          <a:bodyPr/>
          <a:lstStyle/>
          <a:p>
            <a:r>
              <a:t>成果展示</a:t>
            </a:r>
          </a:p>
        </p:txBody>
      </p:sp>
      <p:sp>
        <p:nvSpPr>
          <p:cNvPr id="3160" name="テキスト プレースホルダー 7"/>
          <p:cNvSpPr txBox="1">
            <a:spLocks noGrp="1"/>
          </p:cNvSpPr>
          <p:nvPr>
            <p:ph type="body" sz="quarter" idx="1"/>
          </p:nvPr>
        </p:nvSpPr>
        <p:spPr>
          <a:xfrm>
            <a:off x="3157540" y="7568134"/>
            <a:ext cx="11926327" cy="1625815"/>
          </a:xfrm>
          <a:prstGeom prst="rect">
            <a:avLst/>
          </a:prstGeom>
        </p:spPr>
        <p:txBody>
          <a:bodyPr/>
          <a:lstStyle/>
          <a:p>
            <a:r>
              <a:t>以兩句話說明主題的點子為何...</a:t>
            </a:r>
          </a:p>
        </p:txBody>
      </p:sp>
      <p:sp>
        <p:nvSpPr>
          <p:cNvPr id="3161" name="テキスト プレースホルダー 8"/>
          <p:cNvSpPr>
            <a:spLocks noGrp="1"/>
          </p:cNvSpPr>
          <p:nvPr>
            <p:ph type="body" idx="14"/>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ctr">
              <a:lnSpc>
                <a:spcPct val="120000"/>
              </a:lnSpc>
              <a:spcBef>
                <a:spcPts val="700"/>
              </a:spcBef>
              <a:defRPr sz="3200" spc="300">
                <a:solidFill>
                  <a:schemeClr val="accent1"/>
                </a:solidFill>
                <a:latin typeface="Roboto Condensed Light"/>
                <a:ea typeface="Roboto Condensed Light"/>
                <a:cs typeface="Roboto Condensed Light"/>
                <a:sym typeface="Roboto Condensed Light"/>
              </a:defRPr>
            </a:lvl1pPr>
          </a:lstStyle>
          <a:p>
            <a:r>
              <a:t>黑客松主題名稱</a:t>
            </a:r>
          </a:p>
        </p:txBody>
      </p:sp>
      <p:pic>
        <p:nvPicPr>
          <p:cNvPr id="3162" name="図プレースホルダー 1" descr="図プレースホルダー 1"/>
          <p:cNvPicPr>
            <a:picLocks noGrp="1" noChangeAspect="1"/>
          </p:cNvPicPr>
          <p:nvPr>
            <p:ph type="pic" idx="13"/>
          </p:nvPr>
        </p:nvPicPr>
        <p:blipFill>
          <a:blip r:embed="rId2">
            <a:extLst/>
          </a:blip>
          <a:stretch>
            <a:fillRect/>
          </a:stretch>
        </p:blipFill>
        <p:spPr>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advClick="0" advTm="7000">
        <p:wipe/>
      </p:transition>
    </mc:Choice>
    <mc:Fallback xmlns:a14="http://schemas.microsoft.com/office/drawing/2010/main" xmlns:m="http://schemas.openxmlformats.org/officeDocument/2006/math"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1" nodeType="afterEffect">
                                  <p:stCondLst>
                                    <p:cond delay="0"/>
                                  </p:stCondLst>
                                  <p:iterate>
                                    <p:tmAbs val="0"/>
                                  </p:iterate>
                                  <p:childTnLst>
                                    <p:set>
                                      <p:cBhvr>
                                        <p:cTn id="6" fill="hold"/>
                                        <p:tgtEl>
                                          <p:spTgt spid="3159"/>
                                        </p:tgtEl>
                                        <p:attrNameLst>
                                          <p:attrName>style.visibility</p:attrName>
                                        </p:attrNameLst>
                                      </p:cBhvr>
                                      <p:to>
                                        <p:strVal val="visible"/>
                                      </p:to>
                                    </p:set>
                                    <p:anim calcmode="lin" valueType="num">
                                      <p:cBhvr>
                                        <p:cTn id="7" dur="500" fill="hold"/>
                                        <p:tgtEl>
                                          <p:spTgt spid="3159"/>
                                        </p:tgtEl>
                                        <p:attrNameLst>
                                          <p:attrName>ppt_x</p:attrName>
                                        </p:attrNameLst>
                                      </p:cBhvr>
                                      <p:tavLst>
                                        <p:tav tm="0">
                                          <p:val>
                                            <p:strVal val="0-#ppt_w/2"/>
                                          </p:val>
                                        </p:tav>
                                        <p:tav tm="100000">
                                          <p:val>
                                            <p:strVal val="#ppt_x"/>
                                          </p:val>
                                        </p:tav>
                                      </p:tavLst>
                                    </p:anim>
                                    <p:anim calcmode="lin" valueType="num">
                                      <p:cBhvr>
                                        <p:cTn id="8" dur="500" fill="hold"/>
                                        <p:tgtEl>
                                          <p:spTgt spid="315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2" nodeType="afterEffect">
                                  <p:stCondLst>
                                    <p:cond delay="0"/>
                                  </p:stCondLst>
                                  <p:iterate>
                                    <p:tmAbs val="0"/>
                                  </p:iterate>
                                  <p:childTnLst>
                                    <p:set>
                                      <p:cBhvr>
                                        <p:cTn id="11" fill="hold"/>
                                        <p:tgtEl>
                                          <p:spTgt spid="3162"/>
                                        </p:tgtEl>
                                        <p:attrNameLst>
                                          <p:attrName>style.visibility</p:attrName>
                                        </p:attrNameLst>
                                      </p:cBhvr>
                                      <p:to>
                                        <p:strVal val="visible"/>
                                      </p:to>
                                    </p:set>
                                    <p:animEffect transition="in" filter="wipe(left)">
                                      <p:cBhvr>
                                        <p:cTn id="12" dur="500"/>
                                        <p:tgtEl>
                                          <p:spTgt spid="3162"/>
                                        </p:tgtEl>
                                      </p:cBhvr>
                                    </p:animEffect>
                                  </p:childTnLst>
                                </p:cTn>
                              </p:par>
                            </p:childTnLst>
                          </p:cTn>
                        </p:par>
                        <p:par>
                          <p:cTn id="13" fill="hold">
                            <p:stCondLst>
                              <p:cond delay="1000"/>
                            </p:stCondLst>
                            <p:childTnLst>
                              <p:par>
                                <p:cTn id="14" presetID="2" presetClass="entr" presetSubtype="4" fill="hold" grpId="3" nodeType="afterEffect">
                                  <p:stCondLst>
                                    <p:cond delay="0"/>
                                  </p:stCondLst>
                                  <p:iterate>
                                    <p:tmAbs val="0"/>
                                  </p:iterate>
                                  <p:childTnLst>
                                    <p:set>
                                      <p:cBhvr>
                                        <p:cTn id="15" fill="hold"/>
                                        <p:tgtEl>
                                          <p:spTgt spid="3161"/>
                                        </p:tgtEl>
                                        <p:attrNameLst>
                                          <p:attrName>style.visibility</p:attrName>
                                        </p:attrNameLst>
                                      </p:cBhvr>
                                      <p:to>
                                        <p:strVal val="visible"/>
                                      </p:to>
                                    </p:set>
                                    <p:anim calcmode="lin" valueType="num">
                                      <p:cBhvr>
                                        <p:cTn id="16" dur="500" fill="hold"/>
                                        <p:tgtEl>
                                          <p:spTgt spid="3161"/>
                                        </p:tgtEl>
                                        <p:attrNameLst>
                                          <p:attrName>ppt_x</p:attrName>
                                        </p:attrNameLst>
                                      </p:cBhvr>
                                      <p:tavLst>
                                        <p:tav tm="0">
                                          <p:val>
                                            <p:strVal val="#ppt_x"/>
                                          </p:val>
                                        </p:tav>
                                        <p:tav tm="100000">
                                          <p:val>
                                            <p:strVal val="#ppt_x"/>
                                          </p:val>
                                        </p:tav>
                                      </p:tavLst>
                                    </p:anim>
                                    <p:anim calcmode="lin" valueType="num">
                                      <p:cBhvr>
                                        <p:cTn id="17" dur="500" fill="hold"/>
                                        <p:tgtEl>
                                          <p:spTgt spid="3161"/>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4" fill="hold" grpId="4" nodeType="afterEffect">
                                  <p:stCondLst>
                                    <p:cond delay="0"/>
                                  </p:stCondLst>
                                  <p:iterate>
                                    <p:tmAbs val="0"/>
                                  </p:iterate>
                                  <p:childTnLst>
                                    <p:set>
                                      <p:cBhvr>
                                        <p:cTn id="20" fill="hold"/>
                                        <p:tgtEl>
                                          <p:spTgt spid="3160"/>
                                        </p:tgtEl>
                                        <p:attrNameLst>
                                          <p:attrName>style.visibility</p:attrName>
                                        </p:attrNameLst>
                                      </p:cBhvr>
                                      <p:to>
                                        <p:strVal val="visible"/>
                                      </p:to>
                                    </p:set>
                                    <p:anim calcmode="lin" valueType="num">
                                      <p:cBhvr>
                                        <p:cTn id="21" dur="500" fill="hold"/>
                                        <p:tgtEl>
                                          <p:spTgt spid="3160"/>
                                        </p:tgtEl>
                                        <p:attrNameLst>
                                          <p:attrName>ppt_x</p:attrName>
                                        </p:attrNameLst>
                                      </p:cBhvr>
                                      <p:tavLst>
                                        <p:tav tm="0">
                                          <p:val>
                                            <p:strVal val="#ppt_x"/>
                                          </p:val>
                                        </p:tav>
                                        <p:tav tm="100000">
                                          <p:val>
                                            <p:strVal val="#ppt_x"/>
                                          </p:val>
                                        </p:tav>
                                      </p:tavLst>
                                    </p:anim>
                                    <p:anim calcmode="lin" valueType="num">
                                      <p:cBhvr>
                                        <p:cTn id="22" dur="500" fill="hold"/>
                                        <p:tgtEl>
                                          <p:spTgt spid="31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9" grpId="1" animBg="1" advAuto="0"/>
      <p:bldP spid="3160" grpId="4" animBg="1" advAuto="0"/>
      <p:bldP spid="3161" grpId="3" animBg="1" advAuto="0"/>
      <p:bldP spid="3162" grpId="2" animBg="1" advAuto="0"/>
    </p:bldLst>
  </p:timing>
</p:sld>
</file>

<file path=ppt/theme/theme1.xml><?xml version="1.0" encoding="utf-8"?>
<a:theme xmlns:a="http://schemas.openxmlformats.org/drawingml/2006/main" name="Title">
  <a:themeElements>
    <a:clrScheme name="Title">
      <a:dk1>
        <a:srgbClr val="595959"/>
      </a:dk1>
      <a:lt1>
        <a:srgbClr val="FFFFFF"/>
      </a:lt1>
      <a:dk2>
        <a:srgbClr val="A7A7A7"/>
      </a:dk2>
      <a:lt2>
        <a:srgbClr val="535353"/>
      </a:lt2>
      <a:accent1>
        <a:srgbClr val="0098BF"/>
      </a:accent1>
      <a:accent2>
        <a:srgbClr val="F9617A"/>
      </a:accent2>
      <a:accent3>
        <a:srgbClr val="00CCFF"/>
      </a:accent3>
      <a:accent4>
        <a:srgbClr val="FF99FF"/>
      </a:accent4>
      <a:accent5>
        <a:srgbClr val="4BACC6"/>
      </a:accent5>
      <a:accent6>
        <a:srgbClr val="F79646"/>
      </a:accent6>
      <a:hlink>
        <a:srgbClr val="0000FF"/>
      </a:hlink>
      <a:folHlink>
        <a:srgbClr val="FF00FF"/>
      </a:folHlink>
    </a:clrScheme>
    <a:fontScheme name="Title">
      <a:majorFont>
        <a:latin typeface="Calibri"/>
        <a:ea typeface="Calibri"/>
        <a:cs typeface="Calibri"/>
      </a:majorFont>
      <a:minorFont>
        <a:latin typeface="Helvetica"/>
        <a:ea typeface="Helvetica"/>
        <a:cs typeface="Helvetica"/>
      </a:minorFont>
    </a:fontScheme>
    <a:fmtScheme name="Tit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1632753"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595959"/>
            </a:solidFill>
            <a:effectLst/>
            <a:uFillTx/>
            <a:latin typeface="Roboto Light"/>
            <a:ea typeface="Roboto Light"/>
            <a:cs typeface="Roboto Light"/>
            <a:sym typeface="Roboto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1632753"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595959"/>
            </a:solidFill>
            <a:effectLst/>
            <a:uFillTx/>
            <a:latin typeface="Roboto Light"/>
            <a:ea typeface="Roboto Light"/>
            <a:cs typeface="Roboto Light"/>
            <a:sym typeface="Roboto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Title">
  <a:themeElements>
    <a:clrScheme name="Title">
      <a:dk1>
        <a:srgbClr val="000000"/>
      </a:dk1>
      <a:lt1>
        <a:srgbClr val="FFFFFF"/>
      </a:lt1>
      <a:dk2>
        <a:srgbClr val="A7A7A7"/>
      </a:dk2>
      <a:lt2>
        <a:srgbClr val="535353"/>
      </a:lt2>
      <a:accent1>
        <a:srgbClr val="0098BF"/>
      </a:accent1>
      <a:accent2>
        <a:srgbClr val="F9617A"/>
      </a:accent2>
      <a:accent3>
        <a:srgbClr val="00CCFF"/>
      </a:accent3>
      <a:accent4>
        <a:srgbClr val="FF99FF"/>
      </a:accent4>
      <a:accent5>
        <a:srgbClr val="4BACC6"/>
      </a:accent5>
      <a:accent6>
        <a:srgbClr val="F79646"/>
      </a:accent6>
      <a:hlink>
        <a:srgbClr val="0000FF"/>
      </a:hlink>
      <a:folHlink>
        <a:srgbClr val="FF00FF"/>
      </a:folHlink>
    </a:clrScheme>
    <a:fontScheme name="Title">
      <a:majorFont>
        <a:latin typeface="Calibri"/>
        <a:ea typeface="Calibri"/>
        <a:cs typeface="Calibri"/>
      </a:majorFont>
      <a:minorFont>
        <a:latin typeface="Helvetica"/>
        <a:ea typeface="Helvetica"/>
        <a:cs typeface="Helvetica"/>
      </a:minorFont>
    </a:fontScheme>
    <a:fmtScheme name="Tit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1632753"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595959"/>
            </a:solidFill>
            <a:effectLst/>
            <a:uFillTx/>
            <a:latin typeface="Roboto Light"/>
            <a:ea typeface="Roboto Light"/>
            <a:cs typeface="Roboto Light"/>
            <a:sym typeface="Roboto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1632753"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595959"/>
            </a:solidFill>
            <a:effectLst/>
            <a:uFillTx/>
            <a:latin typeface="Roboto Light"/>
            <a:ea typeface="Roboto Light"/>
            <a:cs typeface="Roboto Light"/>
            <a:sym typeface="Roboto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301</Words>
  <Application>Microsoft Office PowerPoint</Application>
  <PresentationFormat>自訂</PresentationFormat>
  <Paragraphs>40</Paragraphs>
  <Slides>10</Slides>
  <Notes>1</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10</vt:i4>
      </vt:variant>
    </vt:vector>
  </HeadingPairs>
  <TitlesOfParts>
    <vt:vector size="14" baseType="lpstr">
      <vt:lpstr>Calibri</vt:lpstr>
      <vt:lpstr>Roboto Condensed Light</vt:lpstr>
      <vt:lpstr>Roboto Light</vt:lpstr>
      <vt:lpstr>Title</vt:lpstr>
      <vt:lpstr>PowerPoint 簡報</vt:lpstr>
      <vt:lpstr>PowerPoint 簡報</vt:lpstr>
      <vt:lpstr>XXX的故事</vt:lpstr>
      <vt:lpstr>PowerPoint 簡報</vt:lpstr>
      <vt:lpstr>用心智圖說明主題核心</vt:lpstr>
      <vt:lpstr>PowerPoint 簡報</vt:lpstr>
      <vt:lpstr>PowerPoint 簡報</vt:lpstr>
      <vt:lpstr>成果簡介</vt:lpstr>
      <vt:lpstr>成果展示</vt:lpstr>
      <vt:lpstr>謝謝大家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cp:lastModifiedBy>文萃 葉</cp:lastModifiedBy>
  <cp:revision>1</cp:revision>
  <dcterms:modified xsi:type="dcterms:W3CDTF">2020-01-15T07:52:33Z</dcterms:modified>
</cp:coreProperties>
</file>