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98393F-506E-42F3-9FA2-C5A711619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A0432F-353E-42BB-9B17-1D182533D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CDE810-493D-4C49-B8ED-9436B09E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2EE26C-5BD5-49B3-AFA9-F3AD51DF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168F88-A195-4F77-9EB7-45BBA865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97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BAA53A-84EC-4393-9448-9CAE254C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87E7FC-8712-4D20-BEFC-C40630375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87C640-CE34-4DCB-A779-FECBEAE9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88C654-BC98-4205-83C0-BE29BA52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24F803-7C42-4F87-9C7E-B76C231F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4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BAC39AB-F732-4CC0-B422-B26720BFC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C3752A-000A-4A33-B236-B8F23F660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1FE94D-9366-4936-84EE-5985F9DE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E29EB2-FAEB-4546-98D7-92EED2E8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2F40B8-7D29-4D01-9DBE-D704BBD2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4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3F3828-BD0A-4B81-A984-81DFE4E5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C8A2A9-2912-4BFA-BCDF-32962C0B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3D757A-635C-497E-9BA1-32A5E7FC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5A3E80-D4D4-44B5-8BBD-0365A50F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C6233F-BFA6-42D3-8283-2F071C9C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62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186E9-1AB3-46F6-91DF-3B08ED2A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1B0F2E-115D-4029-BEC4-14D342BEF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C6FD83-AA37-48FE-89EF-284F407D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45A3BE-CDD8-4584-A65F-0CCEFC3F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3CAF72-F7A0-490C-8F2C-45718C95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03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B1FFE-288D-46F4-838A-0824C9C3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E6D906-22CF-4F86-9C57-0AADC9D52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5BDD05-1E92-49F7-8524-2E69E5C3E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422E4D-D418-4B8A-9EF5-529BC972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BD7C8D-CE3E-4C0F-B2B9-E51DCA1C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BA102D-360B-4EE5-BDFC-FEC0D863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54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D70CB9-5A3B-467D-8944-4DC5A90D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775FAB-53FE-40CC-A723-777B55828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6FF27E-92E8-4038-AC25-286B2F129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05571B1-5586-4BC5-8497-CBBAFEF07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163290B-F505-41DA-A556-93FAE747E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B929A61-93D8-4176-9436-DEA4C8AA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0BDEC3-882A-40E1-9AD7-9CADC514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49F777-8B0B-4E07-8789-213A9EA2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8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90E325-266A-4F95-A6CE-C45234A1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3CE308-4CE4-4A55-8AFF-261766BD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5D54C3-4E6B-4A64-891C-B7F8257E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D49CF7-6C63-436D-B538-07295C3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96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B32A53-9F7F-4C64-B0C3-58B77A2B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143E365-1A3B-48D6-816F-ED5BB793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9A1611-BAD4-433E-A82A-460481C3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25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DB57DA-AF3F-49F6-99CA-75A4C27F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1ECA61-1796-4832-9432-65258A3F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3B2590-9E27-4191-A02E-AB16317FC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DA4BC8-C396-49AB-B5FC-73CC9CE0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433602-B0B3-40E6-BDA3-8E1BAAD4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FED8BE-893F-4E06-8160-E9657CFF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2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1B0F45-88E2-4BFB-A88B-3AAF2D98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E50A91B-B093-4764-962F-7D6938EF9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ACFCEA-685B-42B5-BDF7-AD63F1314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D3AAC6-EA71-40A7-A355-9571CCD2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DE9F81-23D3-4C44-8D5A-CB9DBF84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3497D4-4649-468C-94A9-AF635568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09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18C2F0-BE73-48CD-90D4-08C181AE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3FA1F4-293A-424F-BBDC-D39891EE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9709D7-7319-4D2B-B1A5-212DE7E9D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3F8DA-040C-4179-8EC3-2597626DD22D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C51CC8-38F1-4540-A0E1-DF87A9B5F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7516C6-0347-4866-BB79-FE8992EFF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84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FA5B047-4B7F-47C6-9CE1-B2A3F41B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63" y="1023159"/>
            <a:ext cx="2543175" cy="39719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099EFAB-F3C9-4304-A7BD-31D67A14252A}"/>
              </a:ext>
            </a:extLst>
          </p:cNvPr>
          <p:cNvSpPr/>
          <p:nvPr/>
        </p:nvSpPr>
        <p:spPr>
          <a:xfrm>
            <a:off x="1233182" y="3305263"/>
            <a:ext cx="1090568" cy="167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3651C266-FAE0-4C25-9A88-C9F904D9923C}"/>
              </a:ext>
            </a:extLst>
          </p:cNvPr>
          <p:cNvSpPr/>
          <p:nvPr/>
        </p:nvSpPr>
        <p:spPr>
          <a:xfrm>
            <a:off x="3682766" y="3271708"/>
            <a:ext cx="2399251" cy="687896"/>
          </a:xfrm>
          <a:prstGeom prst="wedgeRoundRectCallout">
            <a:avLst>
              <a:gd name="adj1" fmla="val -109647"/>
              <a:gd name="adj2" fmla="val -3001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Model </a:t>
            </a:r>
            <a:r>
              <a:rPr lang="zh-TW" altLang="en-US" dirty="0">
                <a:solidFill>
                  <a:schemeClr val="tx1"/>
                </a:solidFill>
              </a:rPr>
              <a:t>用來儲存資料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再丟給</a:t>
            </a:r>
            <a:r>
              <a:rPr lang="en-US" altLang="zh-TW" dirty="0">
                <a:solidFill>
                  <a:schemeClr val="tx1"/>
                </a:solidFill>
              </a:rPr>
              <a:t>View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8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D2AD7E2-E957-4DB7-B9AD-96CC48379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"/>
            <a:ext cx="7905750" cy="6810375"/>
          </a:xfrm>
          <a:prstGeom prst="rect">
            <a:avLst/>
          </a:prstGeom>
        </p:spPr>
      </p:pic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F2ED1D7E-7D1C-4A56-9353-26E2C7E209EB}"/>
              </a:ext>
            </a:extLst>
          </p:cNvPr>
          <p:cNvSpPr/>
          <p:nvPr/>
        </p:nvSpPr>
        <p:spPr>
          <a:xfrm>
            <a:off x="3330429" y="159393"/>
            <a:ext cx="2399251" cy="687896"/>
          </a:xfrm>
          <a:prstGeom prst="wedgeRoundRectCallout">
            <a:avLst>
              <a:gd name="adj1" fmla="val -116290"/>
              <a:gd name="adj2" fmla="val -4099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因為要使用</a:t>
            </a:r>
            <a:r>
              <a:rPr lang="en-US" altLang="zh-TW" dirty="0">
                <a:solidFill>
                  <a:schemeClr val="tx1"/>
                </a:solidFill>
              </a:rPr>
              <a:t>Ado.net</a:t>
            </a:r>
          </a:p>
        </p:txBody>
      </p:sp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id="{E1486E0C-4024-47AF-A99B-32C763660AF4}"/>
              </a:ext>
            </a:extLst>
          </p:cNvPr>
          <p:cNvSpPr/>
          <p:nvPr/>
        </p:nvSpPr>
        <p:spPr>
          <a:xfrm>
            <a:off x="3642218" y="1761687"/>
            <a:ext cx="2976695" cy="462793"/>
          </a:xfrm>
          <a:prstGeom prst="wedgeRoundRectCallout">
            <a:avLst>
              <a:gd name="adj1" fmla="val -58947"/>
              <a:gd name="adj2" fmla="val 535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要取得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全部的資料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006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20</Words>
  <Application>Microsoft Office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陳彥如</dc:creator>
  <cp:lastModifiedBy>陳彥如</cp:lastModifiedBy>
  <cp:revision>3</cp:revision>
  <dcterms:created xsi:type="dcterms:W3CDTF">2018-05-09T05:36:27Z</dcterms:created>
  <dcterms:modified xsi:type="dcterms:W3CDTF">2018-05-09T10:07:29Z</dcterms:modified>
</cp:coreProperties>
</file>