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1" r:id="rId16"/>
    <p:sldId id="274" r:id="rId17"/>
    <p:sldId id="275" r:id="rId18"/>
    <p:sldId id="270" r:id="rId19"/>
    <p:sldId id="272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682766" y="3271708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再丟給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Input  gamer   </a:t>
            </a:r>
            <a:r>
              <a:rPr lang="zh-TW" altLang="en-US" sz="1600" dirty="0" smtClean="0"/>
              <a:t>型別是 </a:t>
            </a:r>
            <a:r>
              <a:rPr lang="en-US" altLang="zh-TW" sz="1600" dirty="0" err="1" smtClean="0"/>
              <a:t>BusinessLayer.Gamer</a:t>
            </a:r>
            <a:endParaRPr lang="en-US" altLang="zh-TW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68127" y="3911804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//X</a:t>
            </a:r>
            <a:r>
              <a:rPr lang="zh-TW" altLang="en-US" sz="1600" dirty="0" smtClean="0"/>
              <a:t>傳一個物件進去直接</a:t>
            </a:r>
            <a:r>
              <a:rPr lang="zh-TW" altLang="en-US" sz="1600" dirty="0"/>
              <a:t>傳</a:t>
            </a:r>
            <a:r>
              <a:rPr lang="zh-TW" altLang="en-US" sz="1600" dirty="0" smtClean="0"/>
              <a:t>進去</a:t>
            </a:r>
            <a:endParaRPr lang="en-US" altLang="zh-TW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25640" y="1480181"/>
            <a:ext cx="6096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Create3(</a:t>
            </a:r>
            <a:r>
              <a:rPr lang="en-US" altLang="zh-TW" dirty="0" err="1"/>
              <a:t>BusinessLayer.Gamer</a:t>
            </a:r>
            <a:r>
              <a:rPr lang="en-US" altLang="zh-TW" dirty="0"/>
              <a:t> gamer)</a:t>
            </a:r>
          </a:p>
          <a:p>
            <a:r>
              <a:rPr lang="en-US" altLang="zh-TW" dirty="0"/>
              <a:t>If the view has a lot of input, </a:t>
            </a:r>
            <a:endParaRPr lang="en-US" altLang="zh-TW" dirty="0" smtClean="0"/>
          </a:p>
          <a:p>
            <a:r>
              <a:rPr lang="zh-TW" altLang="en-US" dirty="0"/>
              <a:t>舉例來說有很多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TEXTBox</a:t>
            </a:r>
            <a:endParaRPr lang="en-US" altLang="zh-TW" dirty="0"/>
          </a:p>
          <a:p>
            <a:r>
              <a:rPr lang="en-US" altLang="zh-TW" dirty="0"/>
              <a:t>then the previous two ways is not a good idea.</a:t>
            </a:r>
          </a:p>
          <a:p>
            <a:r>
              <a:rPr lang="en-US" altLang="zh-TW" dirty="0"/>
              <a:t>It is always better to retrieve form data using model binding.</a:t>
            </a:r>
          </a:p>
          <a:p>
            <a:r>
              <a:rPr lang="en-US" altLang="zh-TW" dirty="0"/>
              <a:t>The model of the </a:t>
            </a:r>
            <a:r>
              <a:rPr lang="en-US" altLang="zh-TW" dirty="0" err="1"/>
              <a:t>cshtml</a:t>
            </a:r>
            <a:r>
              <a:rPr lang="en-US" altLang="zh-TW" dirty="0"/>
              <a:t> is </a:t>
            </a:r>
            <a:r>
              <a:rPr lang="en-US" altLang="zh-TW" dirty="0" err="1"/>
              <a:t>BusinessLayer.Gamer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so we can pass the model object into </a:t>
            </a:r>
            <a:r>
              <a:rPr lang="en-US" altLang="zh-TW" dirty="0" err="1"/>
              <a:t>HttpPost</a:t>
            </a:r>
            <a:r>
              <a:rPr lang="en-US" altLang="zh-TW" dirty="0"/>
              <a:t> action.</a:t>
            </a:r>
          </a:p>
          <a:p>
            <a:r>
              <a:rPr lang="en-US" altLang="zh-TW" dirty="0"/>
              <a:t>The property value of model object will contain the value </a:t>
            </a:r>
          </a:p>
          <a:p>
            <a:r>
              <a:rPr lang="en-US" altLang="zh-TW" dirty="0"/>
              <a:t>from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 based on name attribute.</a:t>
            </a:r>
          </a:p>
        </p:txBody>
      </p: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所有的值都會丟到這個物件</a:t>
            </a:r>
            <a:endParaRPr lang="en-US" altLang="zh-TW" sz="1600" dirty="0" smtClean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66408" y="2742065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2.Creat 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View</a:t>
            </a:r>
            <a:r>
              <a:rPr lang="zh-TW" altLang="en-US" sz="1600" dirty="0" smtClean="0"/>
              <a:t>把值丟進來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 接到之後 再把它建立出來</a:t>
            </a:r>
            <a:endParaRPr lang="en-US" altLang="zh-TW" sz="1600" dirty="0" smtClean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3.</a:t>
            </a:r>
            <a:r>
              <a:rPr lang="zh-TW" altLang="en-US" sz="1600" dirty="0" smtClean="0"/>
              <a:t>如果有錯誤的話留在</a:t>
            </a:r>
            <a:r>
              <a:rPr lang="en-US" altLang="zh-TW" sz="1600" dirty="0" smtClean="0"/>
              <a:t>Create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View</a:t>
            </a:r>
            <a:endParaRPr lang="en-US" altLang="zh-TW" sz="1600" dirty="0" smtClean="0"/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9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01986" y="322820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 </a:t>
            </a:r>
            <a:r>
              <a:rPr lang="en-US" altLang="zh-TW" sz="1600" dirty="0" err="1" smtClean="0"/>
              <a:t>gamerBusinessLayer</a:t>
            </a:r>
            <a:endParaRPr lang="en-US" altLang="zh-TW" sz="1600" dirty="0" smtClean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再建立 </a:t>
            </a:r>
            <a:r>
              <a:rPr lang="en-US" altLang="zh-TW" sz="1600" dirty="0" smtClean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821731" y="4224298"/>
            <a:ext cx="31950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用</a:t>
            </a:r>
            <a:r>
              <a:rPr lang="en-US" altLang="zh-TW" sz="1600" dirty="0" err="1" smtClean="0"/>
              <a:t>TryUpdateModel</a:t>
            </a:r>
            <a:r>
              <a:rPr lang="zh-TW" altLang="en-US" sz="1600" dirty="0" smtClean="0"/>
              <a:t> 的方式將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Update</a:t>
            </a:r>
            <a:r>
              <a:rPr lang="zh-TW" altLang="en-US" sz="1600" dirty="0" smtClean="0"/>
              <a:t>裡面的資料</a:t>
            </a:r>
            <a:endParaRPr lang="en-US" altLang="zh-TW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144259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再加進這個</a:t>
            </a:r>
            <a:r>
              <a:rPr lang="en-US" altLang="zh-TW" sz="1600" dirty="0" err="1" smtClean="0"/>
              <a:t>sp</a:t>
            </a:r>
            <a:endParaRPr lang="en-US" altLang="zh-TW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 smtClean="0"/>
              <a:t>()</a:t>
            </a:r>
            <a:r>
              <a:rPr lang="zh-TW" altLang="en-US" sz="1200" dirty="0" smtClean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inputs</a:t>
            </a:r>
            <a:br>
              <a:rPr lang="en-US" altLang="zh-TW" sz="1200" dirty="0" smtClean="0"/>
            </a:br>
            <a:r>
              <a:rPr lang="zh-TW" altLang="en-US" sz="1200" dirty="0" smtClean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 smtClean="0"/>
              <a:t>所有的資料</a:t>
            </a:r>
            <a:r>
              <a:rPr lang="en-US" altLang="zh-TW" sz="1200" dirty="0" smtClean="0"/>
              <a:t>Update</a:t>
            </a:r>
            <a:r>
              <a:rPr lang="zh-TW" altLang="en-US" sz="1200" dirty="0" smtClean="0"/>
              <a:t>到這個物件來</a:t>
            </a:r>
            <a:endParaRPr lang="en-US" altLang="zh-TW" sz="1200" dirty="0" smtClean="0"/>
          </a:p>
        </p:txBody>
      </p:sp>
      <p:sp>
        <p:nvSpPr>
          <p:cNvPr id="10" name="矩形 9"/>
          <p:cNvSpPr/>
          <p:nvPr/>
        </p:nvSpPr>
        <p:spPr>
          <a:xfrm>
            <a:off x="6192328" y="881153"/>
            <a:ext cx="593784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3.4.1.</a:t>
            </a:r>
          </a:p>
          <a:p>
            <a:r>
              <a:rPr lang="en-US" altLang="zh-TW" sz="1600" dirty="0" err="1"/>
              <a:t>UpdateModel</a:t>
            </a:r>
            <a:r>
              <a:rPr lang="en-US" altLang="zh-TW" sz="1600" dirty="0"/>
              <a:t>() and </a:t>
            </a:r>
            <a:r>
              <a:rPr lang="en-US" altLang="zh-TW" sz="1600" dirty="0" err="1"/>
              <a:t>TryUpdateModel</a:t>
            </a:r>
            <a:r>
              <a:rPr lang="en-US" altLang="zh-TW" sz="1600" dirty="0"/>
              <a:t>() inspects all the </a:t>
            </a:r>
            <a:r>
              <a:rPr lang="en-US" altLang="zh-TW" sz="1600" dirty="0" err="1"/>
              <a:t>HttpRequest</a:t>
            </a:r>
            <a:r>
              <a:rPr lang="en-US" altLang="zh-TW" sz="1600" dirty="0"/>
              <a:t> inputs </a:t>
            </a:r>
          </a:p>
          <a:p>
            <a:r>
              <a:rPr lang="en-US" altLang="zh-TW" sz="1600" dirty="0"/>
              <a:t>such as posted Form data, </a:t>
            </a:r>
            <a:r>
              <a:rPr lang="en-US" altLang="zh-TW" sz="1600" dirty="0" err="1"/>
              <a:t>QueryString</a:t>
            </a:r>
            <a:r>
              <a:rPr lang="en-US" altLang="zh-TW" sz="1600" dirty="0"/>
              <a:t>, </a:t>
            </a:r>
          </a:p>
          <a:p>
            <a:r>
              <a:rPr lang="en-US" altLang="zh-TW" sz="1600" dirty="0"/>
              <a:t>Cookies and Server variables and populate the gamer object</a:t>
            </a:r>
            <a:r>
              <a:rPr lang="en-US" altLang="zh-TW" sz="1600" dirty="0" smtClean="0"/>
              <a:t>.</a:t>
            </a:r>
            <a:br>
              <a:rPr lang="en-US" altLang="zh-TW" sz="1600" dirty="0" smtClean="0"/>
            </a:br>
            <a:r>
              <a:rPr lang="en-US" altLang="zh-TW" sz="1600" dirty="0" smtClean="0"/>
              <a:t>3.4.2</a:t>
            </a:r>
            <a:r>
              <a:rPr lang="en-US" altLang="zh-TW" sz="1600" dirty="0"/>
              <a:t>.</a:t>
            </a:r>
          </a:p>
          <a:p>
            <a:r>
              <a:rPr lang="en-US" altLang="zh-TW" sz="1600" dirty="0" err="1"/>
              <a:t>UpdateModel</a:t>
            </a:r>
            <a:r>
              <a:rPr lang="en-US" altLang="zh-TW" sz="1600" dirty="0"/>
              <a:t>() throws an exception if validation fails.</a:t>
            </a:r>
          </a:p>
          <a:p>
            <a:r>
              <a:rPr lang="en-US" altLang="zh-TW" sz="1600" dirty="0" err="1"/>
              <a:t>TryUpdateModel</a:t>
            </a:r>
            <a:r>
              <a:rPr lang="en-US" altLang="zh-TW" sz="1600" dirty="0"/>
              <a:t>() will never throw an exception and </a:t>
            </a:r>
          </a:p>
          <a:p>
            <a:r>
              <a:rPr lang="en-US" altLang="zh-TW" sz="1600" dirty="0"/>
              <a:t>return </a:t>
            </a:r>
            <a:r>
              <a:rPr lang="en-US" altLang="zh-TW" sz="1600" dirty="0" err="1"/>
              <a:t>fal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4" y="126999"/>
            <a:ext cx="9127976" cy="654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693664" y="793025"/>
            <a:ext cx="332728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丟進去就會把</a:t>
            </a:r>
            <a:r>
              <a:rPr lang="en-US" altLang="zh-TW" sz="1600" dirty="0" smtClean="0"/>
              <a:t>gamer </a:t>
            </a:r>
            <a:r>
              <a:rPr lang="zh-TW" altLang="en-US" sz="1600" dirty="0" smtClean="0"/>
              <a:t>更新</a:t>
            </a:r>
            <a:endParaRPr lang="en-US" altLang="zh-TW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3183148" y="2376068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跑</a:t>
            </a:r>
            <a:r>
              <a:rPr lang="en-US" altLang="zh-TW" sz="1200" dirty="0" smtClean="0"/>
              <a:t>T-SQL</a:t>
            </a:r>
            <a:r>
              <a:rPr lang="zh-TW" altLang="en-US" sz="1200" dirty="0" smtClean="0"/>
              <a:t>的語法  後面加他的參數</a:t>
            </a:r>
            <a:endParaRPr lang="en-US" altLang="zh-TW" sz="1200" dirty="0" smtClean="0"/>
          </a:p>
        </p:txBody>
      </p:sp>
      <p:sp>
        <p:nvSpPr>
          <p:cNvPr id="9" name="矩形 8"/>
          <p:cNvSpPr/>
          <p:nvPr/>
        </p:nvSpPr>
        <p:spPr>
          <a:xfrm>
            <a:off x="6487064" y="1849149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 smtClean="0"/>
          </a:p>
        </p:txBody>
      </p:sp>
      <p:sp>
        <p:nvSpPr>
          <p:cNvPr id="10" name="矩形 9"/>
          <p:cNvSpPr/>
          <p:nvPr/>
        </p:nvSpPr>
        <p:spPr>
          <a:xfrm>
            <a:off x="6001109" y="2363859"/>
            <a:ext cx="507233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 smtClean="0"/>
              <a:t>裡面</a:t>
            </a:r>
            <a:endParaRPr lang="en-US" altLang="zh-TW" sz="1100" dirty="0" smtClean="0"/>
          </a:p>
          <a:p>
            <a:r>
              <a:rPr lang="zh-TW" altLang="en-US" sz="1100" dirty="0"/>
              <a:t>去</a:t>
            </a:r>
            <a:r>
              <a:rPr lang="zh-TW" altLang="en-US" sz="1100" dirty="0" smtClean="0"/>
              <a:t>執行</a:t>
            </a:r>
            <a:r>
              <a:rPr lang="en-US" altLang="zh-TW" sz="1100" dirty="0" err="1"/>
              <a:t>spSaveGamer</a:t>
            </a:r>
            <a:endParaRPr lang="en-US" altLang="zh-TW" sz="11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096592" y="3416087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</a:t>
            </a:r>
            <a:r>
              <a:rPr lang="zh-TW" altLang="en-US" sz="1100" dirty="0" smtClean="0"/>
              <a:t>參數加到</a:t>
            </a:r>
            <a:r>
              <a:rPr lang="en-US" altLang="zh-TW" sz="1100" dirty="0" err="1" smtClean="0"/>
              <a:t>cmd</a:t>
            </a:r>
            <a:r>
              <a:rPr lang="zh-TW" altLang="en-US" sz="1100" dirty="0" smtClean="0"/>
              <a:t>裡面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8" y="3339608"/>
            <a:ext cx="6924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54023" y="4335919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先建立</a:t>
            </a:r>
            <a:r>
              <a:rPr lang="en-US" altLang="zh-TW" sz="1600" dirty="0" err="1" smtClean="0"/>
              <a:t>gamerBusinessLayer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7326294" y="4757861"/>
            <a:ext cx="438837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把它變成</a:t>
            </a:r>
            <a:r>
              <a:rPr lang="en-US" altLang="zh-TW" sz="1600" dirty="0" err="1" smtClean="0"/>
              <a:t>gamerBusinessLayer</a:t>
            </a:r>
            <a:r>
              <a:rPr lang="zh-TW" altLang="en-US" sz="1600" dirty="0" smtClean="0"/>
              <a:t>物件後找出上面的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Gamers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124171" y="4049581"/>
            <a:ext cx="287351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1522" y="4113151"/>
            <a:ext cx="3096883" cy="561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68672" y="4899298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透過上面的</a:t>
            </a:r>
            <a:r>
              <a:rPr lang="en-US" altLang="zh-TW" sz="1600" dirty="0" smtClean="0"/>
              <a:t>ID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Gamer</a:t>
            </a:r>
            <a:endParaRPr lang="en-US" altLang="zh-TW" sz="1600" dirty="0"/>
          </a:p>
        </p:txBody>
      </p:sp>
      <p:sp>
        <p:nvSpPr>
          <p:cNvPr id="13" name="矩形 12"/>
          <p:cNvSpPr/>
          <p:nvPr/>
        </p:nvSpPr>
        <p:spPr>
          <a:xfrm>
            <a:off x="2768672" y="4674473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00450" y="5232264"/>
            <a:ext cx="261810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再把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 物件丟到</a:t>
            </a:r>
            <a:r>
              <a:rPr lang="en-US" altLang="zh-TW" sz="1600" dirty="0" smtClean="0"/>
              <a:t>view</a:t>
            </a:r>
            <a:endParaRPr lang="en-US" altLang="zh-TW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77636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254035" y="2217906"/>
            <a:ext cx="1396267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41910" y="2442193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ID</a:t>
            </a:r>
            <a:r>
              <a:rPr lang="zh-TW" altLang="en-US" sz="1600" dirty="0" smtClean="0"/>
              <a:t> 從這邊</a:t>
            </a:r>
            <a:r>
              <a:rPr lang="en-US" altLang="zh-TW" sz="1600" dirty="0" smtClean="0"/>
              <a:t>PASS</a:t>
            </a:r>
            <a:r>
              <a:rPr lang="zh-TW" altLang="en-US" sz="1600" dirty="0"/>
              <a:t>進來</a:t>
            </a:r>
            <a:endParaRPr lang="en-US" altLang="zh-TW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11522" y="2442193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9" y="5682796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6068" y="4896831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920910" y="5486905"/>
            <a:ext cx="1763233" cy="542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84143" y="5918685"/>
            <a:ext cx="2018582" cy="29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" y="158689"/>
            <a:ext cx="8976847" cy="659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6680" y="158689"/>
            <a:ext cx="491171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按下送出鍵</a:t>
            </a:r>
            <a:r>
              <a:rPr lang="zh-TW" altLang="en-US" sz="1600" dirty="0" smtClean="0"/>
              <a:t>後會去跑</a:t>
            </a:r>
            <a:r>
              <a:rPr lang="en-US" altLang="zh-TW" sz="1600" dirty="0" err="1" smtClean="0"/>
              <a:t>GamerController</a:t>
            </a:r>
            <a:r>
              <a:rPr lang="zh-TW" altLang="en-US" sz="1600" dirty="0" smtClean="0"/>
              <a:t>  的 </a:t>
            </a:r>
            <a:r>
              <a:rPr lang="en-US" altLang="zh-TW" sz="1600" dirty="0" smtClean="0"/>
              <a:t>Edit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Action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5968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05" y="110093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4" y="1170431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049" y="294100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Model </a:t>
            </a:r>
            <a:r>
              <a:rPr lang="en-US" altLang="zh-TW" dirty="0">
                <a:solidFill>
                  <a:srgbClr val="FF0000"/>
                </a:solidFill>
              </a:rPr>
              <a:t>binding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916" y="2015696"/>
            <a:ext cx="18712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x</a:t>
            </a:r>
            <a:r>
              <a:rPr lang="zh-TW" altLang="en-US" sz="1600" dirty="0" smtClean="0"/>
              <a:t>會接收到物件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977235" y="3917692"/>
            <a:ext cx="431790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72239" y="518387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38542" y="794668"/>
            <a:ext cx="386724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會存到這個物件裡面 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zh-TW" altLang="en-US" sz="1600" dirty="0"/>
              <a:t>透</a:t>
            </a:r>
            <a:r>
              <a:rPr lang="zh-TW" altLang="en-US" sz="1600" dirty="0" smtClean="0"/>
              <a:t>過</a:t>
            </a:r>
            <a:r>
              <a:rPr lang="en-US" altLang="zh-TW" sz="1600" dirty="0" smtClean="0"/>
              <a:t>MVC</a:t>
            </a:r>
            <a:r>
              <a:rPr lang="zh-TW" altLang="en-US" sz="1600" dirty="0" smtClean="0"/>
              <a:t>的方式這個物件會再丟到這邊來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912372" y="389632"/>
            <a:ext cx="2127426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67290" y="3849758"/>
            <a:ext cx="248309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如果沒有錯誤就會存進去</a:t>
            </a:r>
            <a:endParaRPr lang="en-US" altLang="zh-TW" sz="1600" dirty="0"/>
          </a:p>
        </p:txBody>
      </p:sp>
      <p:sp>
        <p:nvSpPr>
          <p:cNvPr id="17" name="矩形 16"/>
          <p:cNvSpPr/>
          <p:nvPr/>
        </p:nvSpPr>
        <p:spPr>
          <a:xfrm>
            <a:off x="6923850" y="2691368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" y="908378"/>
            <a:ext cx="90011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72867" y="1943320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只會抓要更新的屬性</a:t>
            </a:r>
            <a:endParaRPr lang="en-US" altLang="zh-TW" sz="1600" dirty="0" smtClean="0"/>
          </a:p>
          <a:p>
            <a:r>
              <a:rPr lang="zh-TW" altLang="en-US" sz="1600" dirty="0"/>
              <a:t>以外的屬性都不會更新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135139" y="2030833"/>
            <a:ext cx="3024785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205268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不然沒有</a:t>
            </a:r>
            <a:r>
              <a:rPr lang="en-US" altLang="zh-TW" sz="1600" dirty="0" smtClean="0"/>
              <a:t>name</a:t>
            </a:r>
            <a:r>
              <a:rPr lang="zh-TW" altLang="en-US" sz="1600" dirty="0" smtClean="0"/>
              <a:t>會等於</a:t>
            </a:r>
            <a:r>
              <a:rPr lang="en-US" altLang="zh-TW" sz="1600" dirty="0" smtClean="0"/>
              <a:t>null</a:t>
            </a:r>
            <a:br>
              <a:rPr lang="en-US" altLang="zh-TW" sz="1600" dirty="0" smtClean="0"/>
            </a:br>
            <a:r>
              <a:rPr lang="zh-TW" altLang="en-US" sz="1600" dirty="0" smtClean="0"/>
              <a:t>這邊檢查會不過 </a:t>
            </a:r>
            <a:endParaRPr lang="en-US" altLang="zh-TW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878" y="276847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</a:t>
            </a:r>
            <a:r>
              <a:rPr lang="en-US" altLang="zh-TW" sz="2400" dirty="0" smtClean="0">
                <a:solidFill>
                  <a:srgbClr val="FF0000"/>
                </a:solidFill>
              </a:rPr>
              <a:t>binding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9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4" y="9395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78769" y="1719032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只有</a:t>
            </a:r>
            <a:r>
              <a:rPr lang="en-US" altLang="zh-TW" sz="1600" dirty="0" smtClean="0"/>
              <a:t>name</a:t>
            </a:r>
            <a:r>
              <a:rPr lang="zh-TW" altLang="en-US" sz="1600" dirty="0" smtClean="0"/>
              <a:t>的屬性不會更新</a:t>
            </a:r>
            <a:endParaRPr lang="en-US" altLang="zh-TW" sz="1600" dirty="0" smtClean="0"/>
          </a:p>
          <a:p>
            <a:r>
              <a:rPr lang="zh-TW" altLang="en-US" sz="1600" dirty="0" smtClean="0"/>
              <a:t>其他都會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2340845" y="2011420"/>
            <a:ext cx="2489948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307457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不然沒有</a:t>
            </a:r>
            <a:r>
              <a:rPr lang="en-US" altLang="zh-TW" sz="1600" dirty="0" smtClean="0"/>
              <a:t>name</a:t>
            </a:r>
            <a:r>
              <a:rPr lang="zh-TW" altLang="en-US" sz="1600" dirty="0" smtClean="0"/>
              <a:t>會等於</a:t>
            </a:r>
            <a:r>
              <a:rPr lang="en-US" altLang="zh-TW" sz="1600" dirty="0" smtClean="0"/>
              <a:t>null</a:t>
            </a:r>
            <a:br>
              <a:rPr lang="en-US" altLang="zh-TW" sz="1600" dirty="0" smtClean="0"/>
            </a:br>
            <a:r>
              <a:rPr lang="zh-TW" altLang="en-US" sz="1600" dirty="0" smtClean="0"/>
              <a:t>這邊檢查會不過 </a:t>
            </a:r>
            <a:endParaRPr lang="en-US" altLang="zh-TW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540" y="345858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</a:t>
            </a:r>
            <a:r>
              <a:rPr lang="en-US" altLang="zh-TW" sz="2400" dirty="0" smtClean="0">
                <a:solidFill>
                  <a:srgbClr val="FF0000"/>
                </a:solidFill>
              </a:rPr>
              <a:t>binding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5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1.</a:t>
            </a:r>
          </a:p>
          <a:p>
            <a:r>
              <a:rPr lang="en-US" altLang="zh-TW" dirty="0"/>
              <a:t>1.1.</a:t>
            </a:r>
          </a:p>
          <a:p>
            <a:r>
              <a:rPr lang="en-US" altLang="zh-TW" dirty="0"/>
              <a:t>//@</a:t>
            </a:r>
            <a:r>
              <a:rPr lang="en-US" altLang="zh-TW" dirty="0" err="1"/>
              <a:t>Html.HiddenFor</a:t>
            </a:r>
            <a:r>
              <a:rPr lang="en-US" altLang="zh-TW" dirty="0"/>
              <a:t>(model =&gt; </a:t>
            </a:r>
            <a:r>
              <a:rPr lang="en-US" altLang="zh-TW" dirty="0" err="1"/>
              <a:t>model.Name</a:t>
            </a:r>
            <a:r>
              <a:rPr lang="en-US" altLang="zh-TW" dirty="0"/>
              <a:t>, new { </a:t>
            </a:r>
            <a:r>
              <a:rPr lang="en-US" altLang="zh-TW" dirty="0" err="1"/>
              <a:t>htmlAttributes</a:t>
            </a:r>
            <a:r>
              <a:rPr lang="en-US" altLang="zh-TW" dirty="0"/>
              <a:t> = new { @class = "form-control" } })</a:t>
            </a:r>
          </a:p>
          <a:p>
            <a:r>
              <a:rPr lang="en-US" altLang="zh-TW" dirty="0"/>
              <a:t>It will create the following.</a:t>
            </a:r>
          </a:p>
          <a:p>
            <a:r>
              <a:rPr lang="en-US" altLang="zh-TW" dirty="0"/>
              <a:t>//&lt;input data-</a:t>
            </a:r>
            <a:r>
              <a:rPr lang="en-US" altLang="zh-TW" dirty="0" err="1"/>
              <a:t>val</a:t>
            </a:r>
            <a:r>
              <a:rPr lang="en-US" altLang="zh-TW" dirty="0"/>
              <a:t>="true" data-</a:t>
            </a:r>
            <a:r>
              <a:rPr lang="en-US" altLang="zh-TW" dirty="0" err="1"/>
              <a:t>val</a:t>
            </a:r>
            <a:r>
              <a:rPr lang="en-US" altLang="zh-TW" dirty="0"/>
              <a:t>-required="The Name field is required." </a:t>
            </a:r>
            <a:r>
              <a:rPr lang="en-US" altLang="zh-TW" dirty="0" err="1"/>
              <a:t>htmlattributes</a:t>
            </a:r>
            <a:r>
              <a:rPr lang="en-US" altLang="zh-TW" dirty="0"/>
              <a:t>="{ class = form-control }" id="Name" name="Name" type="hidden" value="Name01 ABB"&gt;  </a:t>
            </a:r>
          </a:p>
          <a:p>
            <a:r>
              <a:rPr lang="en-US" altLang="zh-TW" dirty="0"/>
              <a:t>1.2.</a:t>
            </a:r>
          </a:p>
          <a:p>
            <a:r>
              <a:rPr lang="en-US" altLang="zh-TW" dirty="0"/>
              <a:t>//@</a:t>
            </a:r>
            <a:r>
              <a:rPr lang="en-US" altLang="zh-TW" dirty="0" err="1"/>
              <a:t>Html.DisplayFor</a:t>
            </a:r>
            <a:r>
              <a:rPr lang="en-US" altLang="zh-TW" dirty="0"/>
              <a:t>(model =&gt; </a:t>
            </a:r>
            <a:r>
              <a:rPr lang="en-US" altLang="zh-TW" dirty="0" err="1"/>
              <a:t>model.Name</a:t>
            </a:r>
            <a:r>
              <a:rPr lang="en-US" altLang="zh-TW" dirty="0"/>
              <a:t>, new { </a:t>
            </a:r>
            <a:r>
              <a:rPr lang="en-US" altLang="zh-TW" dirty="0" err="1"/>
              <a:t>htmlAttributes</a:t>
            </a:r>
            <a:r>
              <a:rPr lang="en-US" altLang="zh-TW" dirty="0"/>
              <a:t> = new { @class = "form-control" } })</a:t>
            </a:r>
          </a:p>
          <a:p>
            <a:r>
              <a:rPr lang="en-US" altLang="zh-TW" dirty="0"/>
              <a:t>It will create the following.</a:t>
            </a:r>
          </a:p>
          <a:p>
            <a:r>
              <a:rPr lang="en-US" altLang="zh-TW" dirty="0"/>
              <a:t>//Name01 ABB  </a:t>
            </a:r>
          </a:p>
          <a:p>
            <a:r>
              <a:rPr lang="en-US" altLang="zh-TW" dirty="0"/>
              <a:t>1.3.</a:t>
            </a:r>
          </a:p>
          <a:p>
            <a:r>
              <a:rPr lang="en-US" altLang="zh-TW" dirty="0"/>
              <a:t>//@</a:t>
            </a:r>
            <a:r>
              <a:rPr lang="en-US" altLang="zh-TW" dirty="0" err="1"/>
              <a:t>Html.EditorFor</a:t>
            </a:r>
            <a:r>
              <a:rPr lang="en-US" altLang="zh-TW" dirty="0"/>
              <a:t>(model =&gt; </a:t>
            </a:r>
            <a:r>
              <a:rPr lang="en-US" altLang="zh-TW" dirty="0" err="1"/>
              <a:t>model.Name</a:t>
            </a:r>
            <a:r>
              <a:rPr lang="en-US" altLang="zh-TW" dirty="0"/>
              <a:t>, new {</a:t>
            </a:r>
            <a:r>
              <a:rPr lang="en-US" altLang="zh-TW" dirty="0" err="1"/>
              <a:t>htmlAttributes</a:t>
            </a:r>
            <a:r>
              <a:rPr lang="en-US" altLang="zh-TW" dirty="0"/>
              <a:t> = new {@class = "form-control"}})</a:t>
            </a:r>
          </a:p>
          <a:p>
            <a:r>
              <a:rPr lang="en-US" altLang="zh-TW" dirty="0"/>
              <a:t>It will create the following.</a:t>
            </a:r>
          </a:p>
          <a:p>
            <a:r>
              <a:rPr lang="en-US" altLang="zh-TW" dirty="0"/>
              <a:t>//&lt;input class="form-control text-box single-line valid" id="Name" name="Name" type="text" value="Name01 ABB"&gt;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84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" y="129396"/>
            <a:ext cx="72009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97406" y="4414202"/>
            <a:ext cx="533982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使用</a:t>
            </a:r>
            <a:r>
              <a:rPr lang="en-US" altLang="zh-TW" sz="1600" dirty="0" err="1" smtClean="0"/>
              <a:t>excludeProperties</a:t>
            </a:r>
            <a:r>
              <a:rPr lang="zh-TW" altLang="en-US" sz="1600" dirty="0" smtClean="0"/>
              <a:t>更新所有的除了名子</a:t>
            </a:r>
            <a:r>
              <a:rPr lang="en-US" altLang="zh-TW" sz="1600" dirty="0" smtClean="0"/>
              <a:t>property</a:t>
            </a:r>
            <a:r>
              <a:rPr lang="zh-TW" altLang="en-US" sz="1600" dirty="0" smtClean="0"/>
              <a:t>以外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7448873" y="1726085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 會回傳</a:t>
            </a:r>
            <a:r>
              <a:rPr lang="en-US" altLang="zh-TW" dirty="0" smtClean="0"/>
              <a:t>Exception</a:t>
            </a:r>
          </a:p>
          <a:p>
            <a:r>
              <a:rPr lang="en-US" altLang="zh-TW" dirty="0" err="1" smtClean="0"/>
              <a:t>TryUpdateModel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 會回傳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73570" y="5096041"/>
            <a:ext cx="18575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檢查</a:t>
            </a:r>
            <a:r>
              <a:rPr lang="en-US" altLang="zh-TW" sz="1600" dirty="0" smtClean="0"/>
              <a:t>input</a:t>
            </a:r>
            <a:r>
              <a:rPr lang="zh-TW" altLang="en-US" sz="1600" dirty="0" smtClean="0"/>
              <a:t>是否正確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242204" y="2255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1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7905750" cy="6810375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xmlns="" id="{F2ED1D7E-7D1C-4A56-9353-26E2C7E209EB}"/>
              </a:ext>
            </a:extLst>
          </p:cNvPr>
          <p:cNvSpPr/>
          <p:nvPr/>
        </p:nvSpPr>
        <p:spPr>
          <a:xfrm>
            <a:off x="3330429" y="159393"/>
            <a:ext cx="2399251" cy="687896"/>
          </a:xfrm>
          <a:prstGeom prst="wedgeRoundRectCallout">
            <a:avLst>
              <a:gd name="adj1" fmla="val -116290"/>
              <a:gd name="adj2" fmla="val -409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2976695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2" y="703772"/>
            <a:ext cx="72866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3503" y="1437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747484" y="4528868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57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862" y="66482"/>
            <a:ext cx="3518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GamerController.cs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625049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9059787" y="435814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跑</a:t>
            </a:r>
            <a:r>
              <a:rPr lang="en-US" altLang="zh-TW" sz="1200" dirty="0" smtClean="0"/>
              <a:t>T-SQL</a:t>
            </a:r>
            <a:r>
              <a:rPr lang="zh-TW" altLang="en-US" sz="1200" dirty="0" smtClean="0"/>
              <a:t>的語法  後面加他的參數</a:t>
            </a:r>
            <a:endParaRPr lang="en-US" altLang="zh-TW" sz="1200" dirty="0" smtClean="0"/>
          </a:p>
        </p:txBody>
      </p:sp>
      <p:sp>
        <p:nvSpPr>
          <p:cNvPr id="9" name="矩形 8"/>
          <p:cNvSpPr/>
          <p:nvPr/>
        </p:nvSpPr>
        <p:spPr>
          <a:xfrm>
            <a:off x="6947140" y="2329415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 smtClean="0"/>
          </a:p>
        </p:txBody>
      </p:sp>
      <p:sp>
        <p:nvSpPr>
          <p:cNvPr id="10" name="矩形 9"/>
          <p:cNvSpPr/>
          <p:nvPr/>
        </p:nvSpPr>
        <p:spPr>
          <a:xfrm>
            <a:off x="6768860" y="2846157"/>
            <a:ext cx="291860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SqlCommand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cmd</a:t>
            </a:r>
            <a:r>
              <a:rPr lang="zh-TW" altLang="en-US" sz="1100" dirty="0" smtClean="0"/>
              <a:t>會</a:t>
            </a:r>
            <a:r>
              <a:rPr lang="zh-TW" altLang="en-US" sz="1100" dirty="0" smtClean="0"/>
              <a:t>去執行</a:t>
            </a:r>
            <a:r>
              <a:rPr lang="en-US" altLang="zh-TW" sz="1100" dirty="0" err="1"/>
              <a:t>spDeleteGamer</a:t>
            </a:r>
            <a:endParaRPr lang="en-US" altLang="zh-TW" sz="1100" dirty="0" smtClean="0"/>
          </a:p>
        </p:txBody>
      </p:sp>
      <p:sp>
        <p:nvSpPr>
          <p:cNvPr id="11" name="矩形 10"/>
          <p:cNvSpPr/>
          <p:nvPr/>
        </p:nvSpPr>
        <p:spPr>
          <a:xfrm>
            <a:off x="4710022" y="3875006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</a:t>
            </a:r>
            <a:r>
              <a:rPr lang="en-US" altLang="zh-TW" sz="1100" dirty="0" smtClean="0"/>
              <a:t>ID</a:t>
            </a:r>
            <a:r>
              <a:rPr lang="zh-TW" altLang="en-US" sz="1100" dirty="0" smtClean="0"/>
              <a:t>參數丟進來後</a:t>
            </a:r>
            <a:endParaRPr lang="en-US" altLang="zh-TW" sz="1100" dirty="0" smtClean="0"/>
          </a:p>
        </p:txBody>
      </p:sp>
      <p:sp>
        <p:nvSpPr>
          <p:cNvPr id="12" name="矩形 11"/>
          <p:cNvSpPr/>
          <p:nvPr/>
        </p:nvSpPr>
        <p:spPr>
          <a:xfrm>
            <a:off x="4892613" y="4438762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再把參數丟進</a:t>
            </a:r>
            <a:endParaRPr lang="en-US" altLang="zh-TW" sz="1100" dirty="0" smtClean="0"/>
          </a:p>
        </p:txBody>
      </p:sp>
      <p:sp>
        <p:nvSpPr>
          <p:cNvPr id="13" name="矩形 12"/>
          <p:cNvSpPr/>
          <p:nvPr/>
        </p:nvSpPr>
        <p:spPr>
          <a:xfrm>
            <a:off x="4787660" y="2780300"/>
            <a:ext cx="1224951" cy="19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857336" y="2976962"/>
            <a:ext cx="110704" cy="14395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11768" y="4979350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再去做刪除的動作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316316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" y="411012"/>
            <a:ext cx="10991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22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2" y="1352191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7748947" y="1981805"/>
            <a:ext cx="3560283" cy="869225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2906653" y="2568816"/>
            <a:ext cx="2295075" cy="434613"/>
          </a:xfrm>
          <a:prstGeom prst="wedgeRoundRectCallout">
            <a:avLst>
              <a:gd name="adj1" fmla="val -59976"/>
              <a:gd name="adj2" fmla="val -264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找到後再丟會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2428111" y="989069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/>
              <a:t>label class="control-label </a:t>
            </a:r>
            <a:r>
              <a:rPr lang="en-US" altLang="zh-TW" sz="1600" dirty="0" smtClean="0"/>
              <a:t>col-md-2”    </a:t>
            </a:r>
            <a:r>
              <a:rPr lang="en-US" altLang="zh-TW" sz="1600" dirty="0"/>
              <a:t>for="Name"&gt;Name&lt;/label&gt;</a:t>
            </a:r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的值所以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988059" y="1741789"/>
            <a:ext cx="158772" cy="5482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當有錯誤訊息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error message 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 </a:t>
            </a:r>
            <a:r>
              <a:rPr lang="en-US" altLang="zh-TW" sz="1600" dirty="0" err="1"/>
              <a:t>j</a:t>
            </a:r>
            <a:r>
              <a:rPr lang="en-US" altLang="zh-TW" sz="1600" dirty="0" err="1" smtClean="0"/>
              <a:t>query</a:t>
            </a:r>
            <a:r>
              <a:rPr lang="zh-TW" altLang="en-US" sz="1600" dirty="0" smtClean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56" b="-49"/>
          <a:stretch/>
        </p:blipFill>
        <p:spPr bwMode="auto">
          <a:xfrm>
            <a:off x="4468115" y="2448351"/>
            <a:ext cx="7548463" cy="30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"/>
          <a:stretch/>
        </p:blipFill>
        <p:spPr bwMode="auto">
          <a:xfrm>
            <a:off x="4709915" y="94532"/>
            <a:ext cx="7030637" cy="135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20578" y="5072680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 smtClean="0"/>
              <a:t>It </a:t>
            </a:r>
            <a:r>
              <a:rPr lang="en-US" altLang="zh-TW" sz="1600" dirty="0"/>
              <a:t>will create</a:t>
            </a:r>
          </a:p>
          <a:p>
            <a:r>
              <a:rPr lang="nl-NL" altLang="zh-TW" sz="1600" dirty="0"/>
              <a:t>//&lt;select id="Gender" name="Gender"&gt;</a:t>
            </a:r>
          </a:p>
          <a:p>
            <a:r>
              <a:rPr lang="en-US" altLang="zh-TW" sz="1600" dirty="0"/>
              <a:t>//    &lt;option value=""&gt;Select Gender&lt;/option&gt;</a:t>
            </a:r>
          </a:p>
          <a:p>
            <a:r>
              <a:rPr lang="en-US" altLang="zh-TW" sz="1600" dirty="0"/>
              <a:t>//    &lt;option value="Male"&gt;Male&lt;/option&gt;</a:t>
            </a:r>
          </a:p>
          <a:p>
            <a:r>
              <a:rPr lang="en-US" altLang="zh-TW" sz="1600" dirty="0"/>
              <a:t>//    &lt;option value="Female"&gt;Female&lt;/option&gt;</a:t>
            </a:r>
          </a:p>
          <a:p>
            <a:r>
              <a:rPr lang="en-US" altLang="zh-TW" sz="1600" dirty="0"/>
              <a:t>//&lt;/select&gt;</a:t>
            </a:r>
          </a:p>
        </p:txBody>
      </p:sp>
      <p:sp>
        <p:nvSpPr>
          <p:cNvPr id="6" name="矩形 5"/>
          <p:cNvSpPr/>
          <p:nvPr/>
        </p:nvSpPr>
        <p:spPr>
          <a:xfrm>
            <a:off x="5515156" y="1341407"/>
            <a:ext cx="6096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It will create</a:t>
            </a:r>
          </a:p>
          <a:p>
            <a:r>
              <a:rPr lang="nl-NL" altLang="zh-TW" sz="1400" dirty="0"/>
              <a:t>//&lt;select id="Gender" name="Gender"&gt;</a:t>
            </a:r>
          </a:p>
          <a:p>
            <a:r>
              <a:rPr lang="en-US" altLang="zh-TW" sz="1400" dirty="0"/>
              <a:t>//    &lt;option value="Male"&gt;Male&lt;/option&gt;</a:t>
            </a:r>
          </a:p>
          <a:p>
            <a:r>
              <a:rPr lang="en-US" altLang="zh-TW" sz="1400" dirty="0"/>
              <a:t>//    &lt;option value="Female"&gt;Female&lt;/option&gt;</a:t>
            </a:r>
          </a:p>
          <a:p>
            <a:r>
              <a:rPr lang="en-US" altLang="zh-TW" sz="1400" dirty="0"/>
              <a:t>//&lt;/select&gt;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6545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7827" y="1260107"/>
            <a:ext cx="465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will create</a:t>
            </a:r>
          </a:p>
          <a:p>
            <a:r>
              <a:rPr lang="en-US" altLang="zh-TW" dirty="0" smtClean="0"/>
              <a:t>&lt;</a:t>
            </a:r>
            <a:r>
              <a:rPr lang="en-US" altLang="zh-TW" dirty="0"/>
              <a:t>a </a:t>
            </a:r>
            <a:r>
              <a:rPr lang="en-US" altLang="zh-TW" dirty="0" err="1"/>
              <a:t>href</a:t>
            </a:r>
            <a:r>
              <a:rPr lang="en-US" altLang="zh-TW" dirty="0"/>
              <a:t>="/Gamer/Index2"&gt;Back to List&lt;/a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5" y="344698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26" y="635030"/>
            <a:ext cx="4533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7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3" y="757354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Craete</a:t>
            </a:r>
            <a:r>
              <a:rPr lang="zh-TW" altLang="en-US" dirty="0" smtClean="0"/>
              <a:t>頁面寫完資料後按送出 會跑</a:t>
            </a:r>
            <a:r>
              <a:rPr lang="en-US" altLang="zh-TW" dirty="0" err="1" smtClean="0"/>
              <a:t>Craete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atcion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要把值丟回到</a:t>
            </a:r>
            <a:r>
              <a:rPr lang="en-US" altLang="zh-TW" dirty="0" err="1" smtClean="0"/>
              <a:t>GamerController</a:t>
            </a:r>
            <a:r>
              <a:rPr lang="zh-TW" altLang="en-US" dirty="0" smtClean="0"/>
              <a:t> 有四種方式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096000" y="5754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Create()</a:t>
            </a:r>
          </a:p>
          <a:p>
            <a:r>
              <a:rPr lang="en-US" altLang="zh-TW" dirty="0"/>
              <a:t>The GET request will direct to Views/Gamer/</a:t>
            </a:r>
            <a:r>
              <a:rPr lang="en-US" altLang="zh-TW" dirty="0" err="1"/>
              <a:t>Create.cshtml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r>
              <a:rPr lang="en-US" altLang="zh-TW" dirty="0"/>
              <a:t>-------------------------------</a:t>
            </a:r>
          </a:p>
          <a:p>
            <a:r>
              <a:rPr lang="en-US" altLang="zh-TW" dirty="0"/>
              <a:t>3.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-----------------</a:t>
            </a:r>
          </a:p>
        </p:txBody>
      </p:sp>
      <p:sp>
        <p:nvSpPr>
          <p:cNvPr id="7" name="矩形 6"/>
          <p:cNvSpPr/>
          <p:nvPr/>
        </p:nvSpPr>
        <p:spPr>
          <a:xfrm>
            <a:off x="598287" y="1605315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按下送出 他會將這個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裡面的值會</a:t>
            </a:r>
            <a:r>
              <a:rPr lang="en-US" altLang="zh-TW" dirty="0" smtClean="0"/>
              <a:t>POST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7" y="2160468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13759" y="2514426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</a:t>
            </a:r>
            <a:r>
              <a:rPr lang="zh-TW" altLang="en-US" dirty="0" smtClean="0"/>
              <a:t>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 smtClean="0"/>
              <a:t>atcion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90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46981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96000" y="4890919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3.1.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 smtClean="0"/>
              <a:t>//public </a:t>
            </a:r>
            <a:r>
              <a:rPr lang="en-US" altLang="zh-TW" dirty="0" err="1" smtClean="0"/>
              <a:t>ActionResult</a:t>
            </a:r>
            <a:r>
              <a:rPr lang="en-US" altLang="zh-TW" dirty="0" smtClean="0"/>
              <a:t> Create(</a:t>
            </a:r>
            <a:r>
              <a:rPr lang="en-US" altLang="zh-TW" dirty="0" err="1" smtClean="0"/>
              <a:t>FormCollection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formCollection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Retrieve </a:t>
            </a:r>
            <a:r>
              <a:rPr lang="en-US" altLang="zh-TW" dirty="0"/>
              <a:t>form data using </a:t>
            </a:r>
            <a:r>
              <a:rPr lang="en-US" altLang="zh-TW" dirty="0" err="1"/>
              <a:t>FormCollection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key is the name attribute of input or select tag from </a:t>
            </a:r>
            <a:r>
              <a:rPr lang="en-US" altLang="zh-TW" dirty="0" err="1"/>
              <a:t>cshtml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4778" y="886751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當</a:t>
            </a:r>
            <a:r>
              <a:rPr lang="zh-TW" altLang="en-US" dirty="0" smtClean="0"/>
              <a:t>取到</a:t>
            </a:r>
            <a:r>
              <a:rPr lang="en-US" altLang="zh-TW" dirty="0" err="1" smtClean="0"/>
              <a:t>FormCollection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</a:t>
            </a:r>
            <a:r>
              <a:rPr lang="en-US" altLang="zh-TW" dirty="0" err="1" smtClean="0"/>
              <a:t>FormCollection</a:t>
            </a:r>
            <a:r>
              <a:rPr lang="zh-TW" altLang="en-US" dirty="0" smtClean="0"/>
              <a:t>取到的所有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用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顯示這個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並且顯示這個值 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256055" y="3554380"/>
            <a:ext cx="8852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給值 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2205488" y="4252537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03826" y="3667040"/>
            <a:ext cx="1137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轉換型別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endCxn id="12" idx="1"/>
          </p:cNvCxnSpPr>
          <p:nvPr/>
        </p:nvCxnSpPr>
        <p:spPr>
          <a:xfrm flipV="1">
            <a:off x="3269047" y="3851706"/>
            <a:ext cx="2934779" cy="400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2" y="4265488"/>
            <a:ext cx="473806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轉換型別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當可以轉換</a:t>
            </a:r>
            <a:r>
              <a:rPr lang="en-US" altLang="zh-TW" sz="1600" dirty="0" smtClean="0"/>
              <a:t>INT</a:t>
            </a:r>
            <a:r>
              <a:rPr lang="zh-TW" altLang="en-US" sz="1600" dirty="0" smtClean="0"/>
              <a:t>時給他</a:t>
            </a:r>
            <a:r>
              <a:rPr lang="en-US" altLang="zh-TW" sz="1600" dirty="0" smtClean="0"/>
              <a:t>id </a:t>
            </a:r>
            <a:r>
              <a:rPr lang="zh-TW" altLang="en-US" sz="1600" dirty="0" smtClean="0"/>
              <a:t>轉換失敗給一個</a:t>
            </a:r>
            <a:r>
              <a:rPr lang="en-US" altLang="zh-TW" sz="1600" dirty="0" smtClean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用</a:t>
            </a:r>
            <a:r>
              <a:rPr lang="en-US" altLang="zh-TW" sz="1600" dirty="0" err="1" smtClean="0"/>
              <a:t>gamerBusinessLayer</a:t>
            </a:r>
            <a:r>
              <a:rPr lang="zh-TW" altLang="en-US" sz="1600" dirty="0" smtClean="0"/>
              <a:t> 的</a:t>
            </a:r>
            <a:r>
              <a:rPr lang="en-US" altLang="zh-TW" sz="1600" dirty="0" err="1" smtClean="0"/>
              <a:t>addGamer</a:t>
            </a:r>
            <a:r>
              <a:rPr lang="zh-TW" altLang="en-US" sz="1600" dirty="0" smtClean="0"/>
              <a:t> 方法來把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加進去</a:t>
            </a:r>
            <a:endParaRPr lang="en-US" altLang="zh-TW" sz="1600" dirty="0" smtClean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 </a:t>
            </a:r>
            <a:r>
              <a:rPr lang="en-US" altLang="zh-TW" sz="1600" dirty="0" err="1" smtClean="0"/>
              <a:t>gamerBusinessLayer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4031" y="209289"/>
            <a:ext cx="249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name attribute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直接從</a:t>
            </a:r>
            <a:r>
              <a:rPr lang="en-US" altLang="zh-TW" sz="1600" dirty="0" smtClean="0"/>
              <a:t>name</a:t>
            </a:r>
            <a:r>
              <a:rPr lang="zh-TW" altLang="en-US" sz="1600" dirty="0" smtClean="0"/>
              <a:t>取到的值帶入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1060</Words>
  <Application>Microsoft Office PowerPoint</Application>
  <PresentationFormat>自訂</PresentationFormat>
  <Paragraphs>142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41</cp:revision>
  <dcterms:created xsi:type="dcterms:W3CDTF">2018-05-09T05:36:27Z</dcterms:created>
  <dcterms:modified xsi:type="dcterms:W3CDTF">2018-05-13T06:50:42Z</dcterms:modified>
</cp:coreProperties>
</file>