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1" r:id="rId16"/>
    <p:sldId id="274" r:id="rId17"/>
    <p:sldId id="275" r:id="rId18"/>
    <p:sldId id="270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=""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Input  gamer   </a:t>
            </a:r>
            <a:r>
              <a:rPr lang="zh-TW" altLang="en-US" sz="1600" dirty="0" smtClean="0"/>
              <a:t>型別是 </a:t>
            </a:r>
            <a:r>
              <a:rPr lang="en-US" altLang="zh-TW" sz="1600" dirty="0" err="1" smtClean="0"/>
              <a:t>BusinessLayer.Gamer</a:t>
            </a:r>
            <a:endParaRPr lang="en-US" altLang="zh-TW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68127" y="3911804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//X</a:t>
            </a:r>
            <a:r>
              <a:rPr lang="zh-TW" altLang="en-US" sz="1600" dirty="0" smtClean="0"/>
              <a:t>傳一個物件進去直接</a:t>
            </a:r>
            <a:r>
              <a:rPr lang="zh-TW" altLang="en-US" sz="1600" dirty="0"/>
              <a:t>傳</a:t>
            </a:r>
            <a:r>
              <a:rPr lang="zh-TW" altLang="en-US" sz="1600" dirty="0" smtClean="0"/>
              <a:t>進去</a:t>
            </a:r>
            <a:endParaRPr lang="en-US" altLang="zh-TW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  <a:endParaRPr lang="en-US" altLang="zh-TW" dirty="0" smtClean="0"/>
          </a:p>
          <a:p>
            <a:r>
              <a:rPr lang="zh-TW" altLang="en-US" dirty="0"/>
              <a:t>舉例來說有很多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所有的值都會丟到這個物件</a:t>
            </a:r>
            <a:endParaRPr lang="en-US" altLang="zh-TW" sz="1600" dirty="0" smtClean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2.Creat 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View</a:t>
            </a:r>
            <a:r>
              <a:rPr lang="zh-TW" altLang="en-US" sz="1600" dirty="0" smtClean="0"/>
              <a:t>把值丟進來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接到之後 再把它建立出來</a:t>
            </a:r>
            <a:endParaRPr lang="en-US" altLang="zh-TW" sz="1600" dirty="0" smtClean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如果有錯誤的話留在</a:t>
            </a:r>
            <a:r>
              <a:rPr lang="en-US" altLang="zh-TW" sz="1600" dirty="0" smtClean="0"/>
              <a:t>Create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View</a:t>
            </a:r>
            <a:endParaRPr lang="en-US" altLang="zh-TW" sz="1600" dirty="0" smtClean="0"/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 </a:t>
            </a:r>
            <a:r>
              <a:rPr lang="en-US" altLang="zh-TW" sz="1600" dirty="0" err="1" smtClean="0"/>
              <a:t>gamerBusinessLayer</a:t>
            </a:r>
            <a:endParaRPr lang="en-US" altLang="zh-TW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再建立 </a:t>
            </a:r>
            <a:r>
              <a:rPr lang="en-US" altLang="zh-TW" sz="1600" dirty="0" smtClean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821731" y="4224298"/>
            <a:ext cx="31950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TryUpdateModel</a:t>
            </a:r>
            <a:r>
              <a:rPr lang="zh-TW" altLang="en-US" sz="1600" dirty="0" smtClean="0"/>
              <a:t> 的方式將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Update</a:t>
            </a:r>
            <a:r>
              <a:rPr lang="zh-TW" altLang="en-US" sz="1600" dirty="0" smtClean="0"/>
              <a:t>裡面的資料</a:t>
            </a:r>
            <a:endParaRPr lang="en-US" altLang="zh-TW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再加進這個</a:t>
            </a:r>
            <a:r>
              <a:rPr lang="en-US" altLang="zh-TW" sz="1600" dirty="0" err="1" smtClean="0"/>
              <a:t>sp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 smtClean="0"/>
              <a:t>()</a:t>
            </a:r>
            <a:r>
              <a:rPr lang="zh-TW" altLang="en-US" sz="1200" dirty="0" smtClean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inputs</a:t>
            </a:r>
            <a:br>
              <a:rPr lang="en-US" altLang="zh-TW" sz="1200" dirty="0" smtClean="0"/>
            </a:br>
            <a:r>
              <a:rPr lang="zh-TW" altLang="en-US" sz="1200" dirty="0" smtClean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 smtClean="0"/>
              <a:t>所有的資料</a:t>
            </a:r>
            <a:r>
              <a:rPr lang="en-US" altLang="zh-TW" sz="1200" dirty="0" smtClean="0"/>
              <a:t>Update</a:t>
            </a:r>
            <a:r>
              <a:rPr lang="zh-TW" altLang="en-US" sz="1200" dirty="0" smtClean="0"/>
              <a:t>到這個物件來</a:t>
            </a:r>
            <a:endParaRPr lang="en-US" altLang="zh-TW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192328" y="881153"/>
            <a:ext cx="593784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3.4.1.</a:t>
            </a:r>
          </a:p>
          <a:p>
            <a:r>
              <a:rPr lang="en-US" altLang="zh-TW" sz="1600" dirty="0" err="1"/>
              <a:t>UpdateModel</a:t>
            </a:r>
            <a:r>
              <a:rPr lang="en-US" altLang="zh-TW" sz="1600" dirty="0"/>
              <a:t>() and </a:t>
            </a:r>
            <a:r>
              <a:rPr lang="en-US" altLang="zh-TW" sz="1600" dirty="0" err="1"/>
              <a:t>TryUpdateModel</a:t>
            </a:r>
            <a:r>
              <a:rPr lang="en-US" altLang="zh-TW" sz="1600" dirty="0"/>
              <a:t>() inspects all the </a:t>
            </a:r>
            <a:r>
              <a:rPr lang="en-US" altLang="zh-TW" sz="1600" dirty="0" err="1"/>
              <a:t>HttpRequest</a:t>
            </a:r>
            <a:r>
              <a:rPr lang="en-US" altLang="zh-TW" sz="1600" dirty="0"/>
              <a:t> inputs </a:t>
            </a:r>
          </a:p>
          <a:p>
            <a:r>
              <a:rPr lang="en-US" altLang="zh-TW" sz="1600" dirty="0"/>
              <a:t>such as posted Form data, </a:t>
            </a:r>
            <a:r>
              <a:rPr lang="en-US" altLang="zh-TW" sz="1600" dirty="0" err="1"/>
              <a:t>QueryString</a:t>
            </a:r>
            <a:r>
              <a:rPr lang="en-US" altLang="zh-TW" sz="1600" dirty="0"/>
              <a:t>, </a:t>
            </a:r>
          </a:p>
          <a:p>
            <a:r>
              <a:rPr lang="en-US" altLang="zh-TW" sz="1600" dirty="0"/>
              <a:t>Cookies and Server variables and populate the gamer object</a:t>
            </a:r>
            <a:r>
              <a:rPr lang="en-US" altLang="zh-TW" sz="1600" dirty="0" smtClean="0"/>
              <a:t>.</a:t>
            </a:r>
            <a:br>
              <a:rPr lang="en-US" altLang="zh-TW" sz="1600" dirty="0" smtClean="0"/>
            </a:br>
            <a:r>
              <a:rPr lang="en-US" altLang="zh-TW" sz="1600" dirty="0" smtClean="0"/>
              <a:t>3.4.2</a:t>
            </a:r>
            <a:r>
              <a:rPr lang="en-US" altLang="zh-TW" sz="1600" dirty="0"/>
              <a:t>.</a:t>
            </a:r>
          </a:p>
          <a:p>
            <a:r>
              <a:rPr lang="en-US" altLang="zh-TW" sz="1600" dirty="0" err="1"/>
              <a:t>UpdateModel</a:t>
            </a:r>
            <a:r>
              <a:rPr lang="en-US" altLang="zh-TW" sz="1600" dirty="0"/>
              <a:t>() throws an exception if validation fails.</a:t>
            </a:r>
          </a:p>
          <a:p>
            <a:r>
              <a:rPr lang="en-US" altLang="zh-TW" sz="1600" dirty="0" err="1"/>
              <a:t>TryUpdateModel</a:t>
            </a:r>
            <a:r>
              <a:rPr lang="en-US" altLang="zh-TW" sz="1600" dirty="0"/>
              <a:t>() will never throw an exception and </a:t>
            </a:r>
          </a:p>
          <a:p>
            <a:r>
              <a:rPr lang="en-US" altLang="zh-TW" sz="1600" dirty="0"/>
              <a:t>return </a:t>
            </a:r>
            <a:r>
              <a:rPr lang="en-US" altLang="zh-TW" sz="1600" dirty="0" err="1"/>
              <a:t>fal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" y="126999"/>
            <a:ext cx="9127976" cy="654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93664" y="793025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丟進去就會把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更新</a:t>
            </a:r>
            <a:endParaRPr lang="en-US" altLang="zh-TW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3183148" y="2376068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跑</a:t>
            </a:r>
            <a:r>
              <a:rPr lang="en-US" altLang="zh-TW" sz="1200" dirty="0" smtClean="0"/>
              <a:t>T-SQL</a:t>
            </a:r>
            <a:r>
              <a:rPr lang="zh-TW" altLang="en-US" sz="1200" dirty="0" smtClean="0"/>
              <a:t>的語法  後面加他的參數</a:t>
            </a:r>
            <a:endParaRPr lang="en-US" altLang="zh-TW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 smtClean="0"/>
              <a:t>裡面</a:t>
            </a:r>
            <a:endParaRPr lang="en-US" altLang="zh-TW" sz="1100" dirty="0" smtClean="0"/>
          </a:p>
          <a:p>
            <a:r>
              <a:rPr lang="zh-TW" altLang="en-US" sz="1100" dirty="0"/>
              <a:t>去</a:t>
            </a:r>
            <a:r>
              <a:rPr lang="zh-TW" altLang="en-US" sz="1100" dirty="0" smtClean="0"/>
              <a:t>執行</a:t>
            </a:r>
            <a:r>
              <a:rPr lang="en-US" altLang="zh-TW" sz="1100" dirty="0" err="1"/>
              <a:t>spSaveGamer</a:t>
            </a:r>
            <a:endParaRPr lang="en-US" altLang="zh-TW" sz="11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096592" y="3416087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</a:t>
            </a:r>
            <a:r>
              <a:rPr lang="zh-TW" altLang="en-US" sz="1100" dirty="0" smtClean="0"/>
              <a:t>參數加到</a:t>
            </a:r>
            <a:r>
              <a:rPr lang="en-US" altLang="zh-TW" sz="1100" dirty="0" err="1" smtClean="0"/>
              <a:t>cmd</a:t>
            </a:r>
            <a:r>
              <a:rPr lang="zh-TW" altLang="en-US" sz="1100" dirty="0" smtClean="0"/>
              <a:t>裡面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先建立</a:t>
            </a:r>
            <a:r>
              <a:rPr lang="en-US" altLang="zh-TW" sz="1600" dirty="0" err="1" smtClean="0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326294" y="4757861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把它變成</a:t>
            </a:r>
            <a:r>
              <a:rPr lang="en-US" altLang="zh-TW" sz="1600" dirty="0" err="1" smtClean="0"/>
              <a:t>gamerBusinessLayer</a:t>
            </a:r>
            <a:r>
              <a:rPr lang="zh-TW" altLang="en-US" sz="1600" dirty="0" smtClean="0"/>
              <a:t>物件後找出上面的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Gamers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透過上面的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Gamer</a:t>
            </a:r>
            <a:endParaRPr lang="en-US" altLang="zh-TW" sz="1600" dirty="0"/>
          </a:p>
        </p:txBody>
      </p:sp>
      <p:sp>
        <p:nvSpPr>
          <p:cNvPr id="13" name="矩形 12"/>
          <p:cNvSpPr/>
          <p:nvPr/>
        </p:nvSpPr>
        <p:spPr>
          <a:xfrm>
            <a:off x="2768672" y="4674473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 物件丟到</a:t>
            </a:r>
            <a:r>
              <a:rPr lang="en-US" altLang="zh-TW" sz="1600" dirty="0" smtClean="0"/>
              <a:t>view</a:t>
            </a:r>
            <a:endParaRPr lang="en-US" altLang="zh-TW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ID</a:t>
            </a:r>
            <a:r>
              <a:rPr lang="zh-TW" altLang="en-US" sz="1600" dirty="0" smtClean="0"/>
              <a:t> 從這邊</a:t>
            </a:r>
            <a:r>
              <a:rPr lang="en-US" altLang="zh-TW" sz="1600" dirty="0" smtClean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</a:t>
            </a:r>
            <a:r>
              <a:rPr lang="zh-TW" altLang="en-US" sz="1600" dirty="0" smtClean="0"/>
              <a:t>後會去跑</a:t>
            </a:r>
            <a:r>
              <a:rPr lang="en-US" altLang="zh-TW" sz="1600" dirty="0" err="1" smtClean="0"/>
              <a:t>GamerController</a:t>
            </a:r>
            <a:r>
              <a:rPr lang="zh-TW" altLang="en-US" sz="1600" dirty="0" smtClean="0"/>
              <a:t>  的 </a:t>
            </a:r>
            <a:r>
              <a:rPr lang="en-US" altLang="zh-TW" sz="1600" dirty="0" smtClean="0"/>
              <a:t>Edit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Action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Model </a:t>
            </a:r>
            <a:r>
              <a:rPr lang="en-US" altLang="zh-TW" dirty="0">
                <a:solidFill>
                  <a:srgbClr val="FF0000"/>
                </a:solidFill>
              </a:rPr>
              <a:t>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會存到這個物件裡面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zh-TW" altLang="en-US" sz="1600" dirty="0"/>
              <a:t>透</a:t>
            </a:r>
            <a:r>
              <a:rPr lang="zh-TW" altLang="en-US" sz="1600" dirty="0" smtClean="0"/>
              <a:t>過</a:t>
            </a:r>
            <a:r>
              <a:rPr lang="en-US" altLang="zh-TW" sz="1600" dirty="0" smtClean="0"/>
              <a:t>MVC</a:t>
            </a:r>
            <a:r>
              <a:rPr lang="zh-TW" altLang="en-US" sz="1600" dirty="0" smtClean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只會抓要更新的屬性</a:t>
            </a:r>
            <a:endParaRPr lang="en-US" altLang="zh-TW" sz="1600" dirty="0" smtClean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不然沒有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會等於</a:t>
            </a:r>
            <a:r>
              <a:rPr lang="en-US" altLang="zh-TW" sz="1600" dirty="0" smtClean="0"/>
              <a:t>null</a:t>
            </a:r>
            <a:br>
              <a:rPr lang="en-US" altLang="zh-TW" sz="1600" dirty="0" smtClean="0"/>
            </a:br>
            <a:r>
              <a:rPr lang="zh-TW" altLang="en-US" sz="1600" dirty="0" smtClean="0"/>
              <a:t>這邊檢查會不過 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</a:t>
            </a:r>
            <a:r>
              <a:rPr lang="en-US" altLang="zh-TW" sz="2400" dirty="0" smtClean="0">
                <a:solidFill>
                  <a:srgbClr val="FF0000"/>
                </a:solidFill>
              </a:rPr>
              <a:t>binding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只有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的屬性不會更新</a:t>
            </a:r>
            <a:endParaRPr lang="en-US" altLang="zh-TW" sz="1600" dirty="0" smtClean="0"/>
          </a:p>
          <a:p>
            <a:r>
              <a:rPr lang="zh-TW" altLang="en-US" sz="1600" dirty="0" smtClean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不然沒有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會等於</a:t>
            </a:r>
            <a:r>
              <a:rPr lang="en-US" altLang="zh-TW" sz="1600" dirty="0" smtClean="0"/>
              <a:t>null</a:t>
            </a:r>
            <a:br>
              <a:rPr lang="en-US" altLang="zh-TW" sz="1600" dirty="0" smtClean="0"/>
            </a:br>
            <a:r>
              <a:rPr lang="zh-TW" altLang="en-US" sz="1600" dirty="0" smtClean="0"/>
              <a:t>這邊檢查會不過 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</a:t>
            </a:r>
            <a:r>
              <a:rPr lang="en-US" altLang="zh-TW" sz="2400" dirty="0" smtClean="0">
                <a:solidFill>
                  <a:srgbClr val="FF0000"/>
                </a:solidFill>
              </a:rPr>
              <a:t>binding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1.</a:t>
            </a:r>
          </a:p>
          <a:p>
            <a:r>
              <a:rPr lang="en-US" altLang="zh-TW" dirty="0"/>
              <a:t>1.1.</a:t>
            </a:r>
          </a:p>
          <a:p>
            <a:r>
              <a:rPr lang="en-US" altLang="zh-TW" dirty="0"/>
              <a:t>//@</a:t>
            </a:r>
            <a:r>
              <a:rPr lang="en-US" altLang="zh-TW" dirty="0" err="1"/>
              <a:t>Html.HiddenFor</a:t>
            </a:r>
            <a:r>
              <a:rPr lang="en-US" altLang="zh-TW" dirty="0"/>
              <a:t>(model =&gt; </a:t>
            </a:r>
            <a:r>
              <a:rPr lang="en-US" altLang="zh-TW" dirty="0" err="1"/>
              <a:t>model.Name</a:t>
            </a:r>
            <a:r>
              <a:rPr lang="en-US" altLang="zh-TW" dirty="0"/>
              <a:t>, new { </a:t>
            </a:r>
            <a:r>
              <a:rPr lang="en-US" altLang="zh-TW" dirty="0" err="1"/>
              <a:t>htmlAttributes</a:t>
            </a:r>
            <a:r>
              <a:rPr lang="en-US" altLang="zh-TW" dirty="0"/>
              <a:t> = new { @class = "form-control" } })</a:t>
            </a:r>
          </a:p>
          <a:p>
            <a:r>
              <a:rPr lang="en-US" altLang="zh-TW" dirty="0"/>
              <a:t>It will create the following.</a:t>
            </a:r>
          </a:p>
          <a:p>
            <a:r>
              <a:rPr lang="en-US" altLang="zh-TW" dirty="0"/>
              <a:t>//&lt;input data-</a:t>
            </a:r>
            <a:r>
              <a:rPr lang="en-US" altLang="zh-TW" dirty="0" err="1"/>
              <a:t>val</a:t>
            </a:r>
            <a:r>
              <a:rPr lang="en-US" altLang="zh-TW" dirty="0"/>
              <a:t>="true" data-</a:t>
            </a:r>
            <a:r>
              <a:rPr lang="en-US" altLang="zh-TW" dirty="0" err="1"/>
              <a:t>val</a:t>
            </a:r>
            <a:r>
              <a:rPr lang="en-US" altLang="zh-TW" dirty="0"/>
              <a:t>-required="The Name field is required." </a:t>
            </a:r>
            <a:r>
              <a:rPr lang="en-US" altLang="zh-TW" dirty="0" err="1"/>
              <a:t>htmlattributes</a:t>
            </a:r>
            <a:r>
              <a:rPr lang="en-US" altLang="zh-TW" dirty="0"/>
              <a:t>="{ class = form-control }" id="Name" name="Name" type="hidden" value="Name01 ABB"&gt;  </a:t>
            </a:r>
          </a:p>
          <a:p>
            <a:r>
              <a:rPr lang="en-US" altLang="zh-TW" dirty="0"/>
              <a:t>1.2.</a:t>
            </a:r>
          </a:p>
          <a:p>
            <a:r>
              <a:rPr lang="en-US" altLang="zh-TW" dirty="0"/>
              <a:t>//@</a:t>
            </a:r>
            <a:r>
              <a:rPr lang="en-US" altLang="zh-TW" dirty="0" err="1"/>
              <a:t>Html.DisplayFor</a:t>
            </a:r>
            <a:r>
              <a:rPr lang="en-US" altLang="zh-TW" dirty="0"/>
              <a:t>(model =&gt; </a:t>
            </a:r>
            <a:r>
              <a:rPr lang="en-US" altLang="zh-TW" dirty="0" err="1"/>
              <a:t>model.Name</a:t>
            </a:r>
            <a:r>
              <a:rPr lang="en-US" altLang="zh-TW" dirty="0"/>
              <a:t>, new { </a:t>
            </a:r>
            <a:r>
              <a:rPr lang="en-US" altLang="zh-TW" dirty="0" err="1"/>
              <a:t>htmlAttributes</a:t>
            </a:r>
            <a:r>
              <a:rPr lang="en-US" altLang="zh-TW" dirty="0"/>
              <a:t> = new { @class = "form-control" } })</a:t>
            </a:r>
          </a:p>
          <a:p>
            <a:r>
              <a:rPr lang="en-US" altLang="zh-TW" dirty="0"/>
              <a:t>It will create the following.</a:t>
            </a:r>
          </a:p>
          <a:p>
            <a:r>
              <a:rPr lang="en-US" altLang="zh-TW" dirty="0"/>
              <a:t>//Name01 ABB  </a:t>
            </a:r>
          </a:p>
          <a:p>
            <a:r>
              <a:rPr lang="en-US" altLang="zh-TW" dirty="0"/>
              <a:t>1.3.</a:t>
            </a:r>
          </a:p>
          <a:p>
            <a:r>
              <a:rPr lang="en-US" altLang="zh-TW" dirty="0"/>
              <a:t>//@</a:t>
            </a:r>
            <a:r>
              <a:rPr lang="en-US" altLang="zh-TW" dirty="0" err="1"/>
              <a:t>Html.EditorFor</a:t>
            </a:r>
            <a:r>
              <a:rPr lang="en-US" altLang="zh-TW" dirty="0"/>
              <a:t>(model =&gt; </a:t>
            </a:r>
            <a:r>
              <a:rPr lang="en-US" altLang="zh-TW" dirty="0" err="1"/>
              <a:t>model.Name</a:t>
            </a:r>
            <a:r>
              <a:rPr lang="en-US" altLang="zh-TW" dirty="0"/>
              <a:t>, new {</a:t>
            </a:r>
            <a:r>
              <a:rPr lang="en-US" altLang="zh-TW" dirty="0" err="1"/>
              <a:t>htmlAttributes</a:t>
            </a:r>
            <a:r>
              <a:rPr lang="en-US" altLang="zh-TW" dirty="0"/>
              <a:t> = new {@class = "form-control"}})</a:t>
            </a:r>
          </a:p>
          <a:p>
            <a:r>
              <a:rPr lang="en-US" altLang="zh-TW" dirty="0"/>
              <a:t>It will create the following.</a:t>
            </a:r>
          </a:p>
          <a:p>
            <a:r>
              <a:rPr lang="en-US" altLang="zh-TW" dirty="0"/>
              <a:t>//&lt;input class="form-control text-box single-line valid" id="Name" name="Name" type="text" value="Name01 ABB"&gt;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84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使用</a:t>
            </a:r>
            <a:r>
              <a:rPr lang="en-US" altLang="zh-TW" sz="1600" dirty="0" err="1" smtClean="0"/>
              <a:t>excludeProperties</a:t>
            </a:r>
            <a:r>
              <a:rPr lang="zh-TW" altLang="en-US" sz="1600" dirty="0" smtClean="0"/>
              <a:t>更新所有的除了名子</a:t>
            </a:r>
            <a:r>
              <a:rPr lang="en-US" altLang="zh-TW" sz="1600" dirty="0" smtClean="0"/>
              <a:t>property</a:t>
            </a:r>
            <a:r>
              <a:rPr lang="zh-TW" altLang="en-US" sz="1600" dirty="0" smtClean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會回傳</a:t>
            </a:r>
            <a:r>
              <a:rPr lang="en-US" altLang="zh-TW" dirty="0" smtClean="0"/>
              <a:t>Exception</a:t>
            </a:r>
          </a:p>
          <a:p>
            <a:r>
              <a:rPr lang="en-US" altLang="zh-TW" dirty="0" err="1" smtClean="0"/>
              <a:t>TryUpdateModel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會回傳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檢查</a:t>
            </a:r>
            <a:r>
              <a:rPr lang="en-US" altLang="zh-TW" sz="1600" dirty="0" smtClean="0"/>
              <a:t>input</a:t>
            </a:r>
            <a:r>
              <a:rPr lang="zh-TW" altLang="en-US" sz="1600" dirty="0" smtClean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="" xmlns:a16="http://schemas.microsoft.com/office/drawing/2014/main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51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GamerController.cs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059787" y="435814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跑</a:t>
            </a:r>
            <a:r>
              <a:rPr lang="en-US" altLang="zh-TW" sz="1200" dirty="0" smtClean="0"/>
              <a:t>T-SQL</a:t>
            </a:r>
            <a:r>
              <a:rPr lang="zh-TW" altLang="en-US" sz="1200" dirty="0" smtClean="0"/>
              <a:t>的語法  後面加他的參數</a:t>
            </a:r>
            <a:endParaRPr lang="en-US" altLang="zh-TW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cmd</a:t>
            </a:r>
            <a:r>
              <a:rPr lang="zh-TW" altLang="en-US" sz="1100" dirty="0" smtClean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 smtClean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參數丟進來後</a:t>
            </a:r>
            <a:endParaRPr lang="en-US" altLang="zh-TW" sz="1100" dirty="0" smtClean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再把參數丟進</a:t>
            </a:r>
            <a:endParaRPr lang="en-US" altLang="zh-TW" sz="1100" dirty="0" smtClean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再去做刪除的動作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</a:t>
            </a:r>
            <a:r>
              <a:rPr lang="zh-TW" altLang="en-US" sz="1100" dirty="0" smtClean="0"/>
              <a:t>執行</a:t>
            </a:r>
            <a:r>
              <a:rPr lang="en-US" altLang="zh-TW" sz="1100" dirty="0" smtClean="0"/>
              <a:t>Form post</a:t>
            </a:r>
            <a:r>
              <a:rPr lang="zh-TW" altLang="en-US" sz="1100" dirty="0" smtClean="0"/>
              <a:t>的動作</a:t>
            </a:r>
            <a:endParaRPr lang="en-US" altLang="zh-TW" sz="11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</a:t>
            </a:r>
            <a:r>
              <a:rPr lang="zh-TW" altLang="en-US" sz="1100" dirty="0" smtClean="0"/>
              <a:t>一段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自動生成的頁面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0397" y="1870403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8540" y="1876154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</a:t>
            </a:r>
            <a:r>
              <a:rPr lang="zh-TW" altLang="en-US" sz="1100" dirty="0" smtClean="0"/>
              <a:t>的一定不要去變動</a:t>
            </a:r>
            <a:endParaRPr lang="en-US" altLang="zh-TW" sz="11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3" y="2026489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707253" y="2071139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建立一個新的 </a:t>
            </a:r>
            <a:r>
              <a:rPr lang="en-US" altLang="zh-TW" sz="1100" dirty="0" smtClean="0"/>
              <a:t>team view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但因為</a:t>
            </a:r>
            <a:r>
              <a:rPr lang="en-US" altLang="zh-TW" sz="1100" dirty="0" smtClean="0"/>
              <a:t>Name </a:t>
            </a:r>
            <a:r>
              <a:rPr lang="zh-TW" altLang="en-US" sz="1100" dirty="0" smtClean="0"/>
              <a:t>已經存在了</a:t>
            </a:r>
            <a:endParaRPr lang="en-US" altLang="zh-TW" sz="11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0" y="4084248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343952" y="408424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所以再建立一個</a:t>
            </a:r>
            <a:r>
              <a:rPr lang="en-US" altLang="zh-TW" sz="1100" dirty="0" err="1" smtClean="0"/>
              <a:t>TeamMetaData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會先建立一個</a:t>
            </a:r>
            <a:r>
              <a:rPr lang="en-US" altLang="zh-TW" sz="1100" dirty="0" smtClean="0"/>
              <a:t>Index</a:t>
            </a:r>
            <a:r>
              <a:rPr lang="zh-TW" altLang="en-US" sz="1100" dirty="0" smtClean="0"/>
              <a:t>的</a:t>
            </a:r>
            <a:r>
              <a:rPr lang="en-US" altLang="zh-TW" sz="1100" dirty="0" smtClean="0"/>
              <a:t>method   index</a:t>
            </a:r>
            <a:r>
              <a:rPr lang="zh-TW" altLang="en-US" sz="1100" dirty="0" smtClean="0"/>
              <a:t>是從</a:t>
            </a:r>
            <a:r>
              <a:rPr lang="en-US" altLang="zh-TW" sz="1100" dirty="0"/>
              <a:t>action</a:t>
            </a:r>
            <a:endParaRPr lang="en-US" altLang="zh-TW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action</a:t>
            </a:r>
            <a:r>
              <a:rPr lang="zh-TW" altLang="en-US" sz="1100" dirty="0" smtClean="0"/>
              <a:t>會先</a:t>
            </a:r>
            <a:r>
              <a:rPr lang="zh-TW" altLang="en-US" sz="1100" dirty="0"/>
              <a:t>取出所有</a:t>
            </a:r>
            <a:r>
              <a:rPr lang="zh-TW" altLang="en-US" sz="1100" dirty="0" smtClean="0"/>
              <a:t>的</a:t>
            </a:r>
            <a:r>
              <a:rPr lang="en-US" altLang="zh-TW" sz="1100" dirty="0" smtClean="0"/>
              <a:t>gamer  </a:t>
            </a:r>
            <a:r>
              <a:rPr lang="zh-TW" altLang="en-US" sz="1100" dirty="0" smtClean="0"/>
              <a:t>這個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 必須包括</a:t>
            </a:r>
            <a:r>
              <a:rPr lang="en-US" altLang="zh-TW" sz="1100" dirty="0" smtClean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給他一個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 他就會找出</a:t>
            </a:r>
            <a:r>
              <a:rPr lang="en-US" altLang="zh-TW" sz="1100" dirty="0" smtClean="0"/>
              <a:t>Gamer</a:t>
            </a:r>
            <a:br>
              <a:rPr lang="en-US" altLang="zh-TW" sz="1100" dirty="0" smtClean="0"/>
            </a:br>
            <a:r>
              <a:rPr lang="zh-TW" altLang="en-US" sz="1100" dirty="0" smtClean="0"/>
              <a:t>然後就會給你這個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的所有資料</a:t>
            </a:r>
            <a:endParaRPr lang="en-US" altLang="zh-TW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是空的值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 smtClean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找出</a:t>
            </a:r>
            <a:r>
              <a:rPr lang="en-US" altLang="zh-TW" sz="1100" dirty="0" smtClean="0"/>
              <a:t>Gamer</a:t>
            </a:r>
          </a:p>
          <a:p>
            <a:r>
              <a:rPr lang="zh-TW" altLang="en-US" sz="1100" dirty="0" smtClean="0"/>
              <a:t>如果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是空的</a:t>
            </a:r>
            <a:endParaRPr lang="en-US" altLang="zh-TW" sz="1100" dirty="0" smtClean="0"/>
          </a:p>
          <a:p>
            <a:r>
              <a:rPr lang="zh-TW" altLang="en-US" sz="1100" dirty="0" smtClean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 smtClean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再回傳到</a:t>
            </a:r>
            <a:r>
              <a:rPr lang="en-US" altLang="zh-TW" sz="1100" dirty="0" smtClean="0"/>
              <a:t>View(</a:t>
            </a:r>
            <a:r>
              <a:rPr lang="en-US" altLang="zh-TW" sz="1100" dirty="0" err="1" smtClean="0"/>
              <a:t>Details.cshtml</a:t>
            </a:r>
            <a:r>
              <a:rPr lang="en-US" altLang="zh-TW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給他一個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 他就會找出</a:t>
            </a:r>
            <a:r>
              <a:rPr lang="en-US" altLang="zh-TW" sz="1100" dirty="0" smtClean="0"/>
              <a:t>Gamer</a:t>
            </a:r>
            <a:br>
              <a:rPr lang="en-US" altLang="zh-TW" sz="1100" dirty="0" smtClean="0"/>
            </a:br>
            <a:r>
              <a:rPr lang="zh-TW" altLang="en-US" sz="1100" dirty="0" smtClean="0"/>
              <a:t>然後就會給你這個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的所有資料</a:t>
            </a:r>
            <a:endParaRPr lang="en-US" altLang="zh-TW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</a:t>
            </a:r>
            <a:r>
              <a:rPr lang="zh-TW" altLang="en-US" sz="1100" dirty="0" smtClean="0"/>
              <a:t>一個</a:t>
            </a:r>
            <a:r>
              <a:rPr lang="en-US" altLang="zh-TW" sz="1100" dirty="0" smtClean="0"/>
              <a:t>name=</a:t>
            </a:r>
            <a:r>
              <a:rPr lang="en-US" altLang="zh-TW" sz="1100" dirty="0" err="1" smtClean="0"/>
              <a:t>TeamID</a:t>
            </a:r>
            <a:endParaRPr lang="en-US" altLang="zh-TW" sz="11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3" y="2674189"/>
            <a:ext cx="9022736" cy="358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 smtClean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 smtClean="0">
                <a:solidFill>
                  <a:sysClr val="windowText" lastClr="000000"/>
                </a:solidFill>
              </a:rPr>
            </a:br>
            <a:r>
              <a:rPr lang="zh-TW" altLang="en-US" sz="1100" dirty="0" smtClean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 smtClean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</a:t>
            </a:r>
            <a:r>
              <a:rPr lang="zh-TW" altLang="en-US" sz="1100" dirty="0" smtClean="0">
                <a:solidFill>
                  <a:sysClr val="windowText" lastClr="000000"/>
                </a:solidFill>
              </a:rPr>
              <a:t>的話就新增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solidFill>
                  <a:sysClr val="windowText" lastClr="000000"/>
                </a:solidFill>
              </a:rPr>
              <a:t>丟回原本的值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要給他一個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 就會找出</a:t>
            </a:r>
            <a:r>
              <a:rPr lang="en-US" altLang="zh-TW" sz="1100" dirty="0" smtClean="0"/>
              <a:t>Gamer</a:t>
            </a:r>
            <a:br>
              <a:rPr lang="en-US" altLang="zh-TW" sz="1100" dirty="0" smtClean="0"/>
            </a:br>
            <a:r>
              <a:rPr lang="zh-TW" altLang="en-US" sz="1100" dirty="0" smtClean="0"/>
              <a:t>然後就會給你這個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的所有資料</a:t>
            </a:r>
            <a:endParaRPr lang="en-US" altLang="zh-TW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是空的值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 smtClean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找出</a:t>
            </a:r>
            <a:r>
              <a:rPr lang="en-US" altLang="zh-TW" sz="1100" dirty="0" smtClean="0"/>
              <a:t>Gamer</a:t>
            </a:r>
          </a:p>
          <a:p>
            <a:r>
              <a:rPr lang="zh-TW" altLang="en-US" sz="1100" dirty="0" smtClean="0"/>
              <a:t>如果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是空的</a:t>
            </a:r>
            <a:endParaRPr lang="en-US" altLang="zh-TW" sz="1100" dirty="0" smtClean="0"/>
          </a:p>
          <a:p>
            <a:r>
              <a:rPr lang="zh-TW" altLang="en-US" sz="1100" dirty="0" smtClean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 smtClean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再回傳到</a:t>
            </a:r>
            <a:r>
              <a:rPr lang="en-US" altLang="zh-TW" sz="1100" dirty="0" smtClean="0"/>
              <a:t>View(</a:t>
            </a:r>
            <a:r>
              <a:rPr lang="en-US" altLang="zh-TW" sz="1100" dirty="0" err="1" smtClean="0"/>
              <a:t>Edit.cshtml</a:t>
            </a:r>
            <a:r>
              <a:rPr lang="en-US" altLang="zh-TW" sz="1100" dirty="0" smtClean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找出原本的值</a:t>
            </a:r>
            <a:endParaRPr lang="en-US" altLang="zh-TW" sz="11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 smtClean="0"/>
              <a:t>SelectList</a:t>
            </a:r>
            <a:r>
              <a:rPr lang="zh-TW" altLang="en-US" sz="1100" dirty="0" smtClean="0"/>
              <a:t>裡面 值</a:t>
            </a:r>
            <a:r>
              <a:rPr lang="en-US" altLang="zh-TW" sz="1100" dirty="0" smtClean="0"/>
              <a:t>(value)</a:t>
            </a:r>
            <a:r>
              <a:rPr lang="zh-TW" altLang="en-US" sz="1100" dirty="0" smtClean="0"/>
              <a:t>是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 </a:t>
            </a:r>
            <a:r>
              <a:rPr lang="en-US" altLang="zh-TW" sz="1100" dirty="0" err="1" smtClean="0"/>
              <a:t>texboxt</a:t>
            </a:r>
            <a:r>
              <a:rPr lang="zh-TW" altLang="en-US" sz="1100" dirty="0" smtClean="0"/>
              <a:t>是</a:t>
            </a:r>
            <a:r>
              <a:rPr lang="en-US" altLang="zh-TW" sz="1100" dirty="0" smtClean="0"/>
              <a:t>name</a:t>
            </a:r>
            <a:br>
              <a:rPr lang="en-US" altLang="zh-TW" sz="1100" dirty="0" smtClean="0"/>
            </a:br>
            <a:r>
              <a:rPr lang="zh-TW" altLang="en-US" sz="1100" dirty="0" smtClean="0"/>
              <a:t>要做一個</a:t>
            </a:r>
            <a:r>
              <a:rPr lang="en-US" altLang="zh-TW" sz="1100" dirty="0" err="1" smtClean="0"/>
              <a:t>SelectList</a:t>
            </a:r>
            <a:r>
              <a:rPr lang="zh-TW" altLang="en-US" sz="1100" dirty="0" smtClean="0"/>
              <a:t>給</a:t>
            </a:r>
            <a:r>
              <a:rPr lang="en-US" altLang="zh-TW" sz="1100" dirty="0" err="1" smtClean="0"/>
              <a:t>TeamId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更新</a:t>
            </a:r>
            <a:r>
              <a:rPr lang="zh-TW" altLang="en-US" sz="1100" dirty="0"/>
              <a:t>值</a:t>
            </a:r>
            <a:endParaRPr lang="en-US" altLang="zh-TW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gamerFromDb</a:t>
            </a:r>
            <a:r>
              <a:rPr lang="zh-TW" altLang="en-US" sz="1100" dirty="0" smtClean="0"/>
              <a:t>去更新他的值</a:t>
            </a:r>
            <a:endParaRPr lang="en-US" altLang="zh-TW" sz="1100" dirty="0" smtClean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不然這邊的驗證不會過</a:t>
            </a:r>
            <a:endParaRPr lang="en-US" altLang="zh-TW" sz="1100" dirty="0" smtClean="0"/>
          </a:p>
        </p:txBody>
      </p:sp>
      <p:sp>
        <p:nvSpPr>
          <p:cNvPr id="13" name="矩形 12"/>
          <p:cNvSpPr/>
          <p:nvPr/>
        </p:nvSpPr>
        <p:spPr>
          <a:xfrm>
            <a:off x="6205267" y="5884740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如果驗證有錯的話 就回到原本的頁面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2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7748947" y="1981805"/>
            <a:ext cx="3560283" cy="869225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找到後再丟會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7" y="129394"/>
            <a:ext cx="5427584" cy="663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要給他一個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 就會找出</a:t>
            </a:r>
            <a:r>
              <a:rPr lang="en-US" altLang="zh-TW" sz="1100" dirty="0" smtClean="0"/>
              <a:t>Gamer</a:t>
            </a:r>
            <a:br>
              <a:rPr lang="en-US" altLang="zh-TW" sz="1100" dirty="0" smtClean="0"/>
            </a:br>
            <a:r>
              <a:rPr lang="zh-TW" altLang="en-US" sz="1100" dirty="0" smtClean="0"/>
              <a:t>然後就會給你這個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的所有資料</a:t>
            </a:r>
            <a:endParaRPr lang="en-US" altLang="zh-TW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是空的值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 smtClean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找出</a:t>
            </a:r>
            <a:r>
              <a:rPr lang="en-US" altLang="zh-TW" sz="1100" dirty="0" smtClean="0"/>
              <a:t>Gamer</a:t>
            </a:r>
          </a:p>
          <a:p>
            <a:r>
              <a:rPr lang="zh-TW" altLang="en-US" sz="1100" dirty="0" smtClean="0"/>
              <a:t>如果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是空的</a:t>
            </a:r>
            <a:endParaRPr lang="en-US" altLang="zh-TW" sz="1100" dirty="0" smtClean="0"/>
          </a:p>
          <a:p>
            <a:r>
              <a:rPr lang="zh-TW" altLang="en-US" sz="1100" dirty="0" smtClean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 smtClean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再回傳到</a:t>
            </a:r>
            <a:r>
              <a:rPr lang="en-US" altLang="zh-TW" sz="1100" dirty="0" smtClean="0"/>
              <a:t>View(</a:t>
            </a:r>
            <a:r>
              <a:rPr lang="en-US" altLang="zh-TW" sz="1100" dirty="0" err="1" smtClean="0"/>
              <a:t>Delete.cshtml</a:t>
            </a:r>
            <a:r>
              <a:rPr lang="en-US" altLang="zh-TW" sz="1100" dirty="0" smtClean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先找</a:t>
            </a:r>
            <a:r>
              <a:rPr lang="en-US" altLang="zh-TW" sz="1100" dirty="0" smtClean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778364" y="4567520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先到</a:t>
            </a:r>
            <a:r>
              <a:rPr lang="en-US" altLang="zh-TW" sz="1100" dirty="0" smtClean="0"/>
              <a:t>gamer</a:t>
            </a:r>
            <a:r>
              <a:rPr lang="zh-TW" altLang="en-US" sz="1100" dirty="0" smtClean="0"/>
              <a:t>的話再把它刪掉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 smtClean="0"/>
              <a:t>TextBox</a:t>
            </a:r>
            <a:r>
              <a:rPr lang="zh-TW" altLang="en-US" sz="1100" dirty="0" smtClean="0"/>
              <a:t>會變成</a:t>
            </a:r>
            <a:r>
              <a:rPr lang="en-US" altLang="zh-TW" sz="1100" dirty="0" smtClean="0"/>
              <a:t>input</a:t>
            </a:r>
            <a:r>
              <a:rPr lang="zh-TW" altLang="en-US" sz="1100" dirty="0" smtClean="0"/>
              <a:t>並且</a:t>
            </a:r>
            <a:r>
              <a:rPr lang="en-US" altLang="zh-TW" sz="1100" dirty="0"/>
              <a:t>type</a:t>
            </a:r>
            <a:r>
              <a:rPr lang="en-US" altLang="zh-TW" sz="1100" dirty="0" smtClean="0"/>
              <a:t>=“text”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Name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 </a:t>
            </a:r>
            <a:r>
              <a:rPr lang="en-US" altLang="zh-TW" sz="1100" dirty="0"/>
              <a:t>id="Name" name="Name"</a:t>
            </a:r>
            <a:endParaRPr lang="en-US" altLang="zh-TW" sz="1100" dirty="0" smtClean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Collection</a:t>
            </a:r>
            <a:r>
              <a:rPr lang="zh-TW" altLang="en-US" sz="1100" dirty="0" smtClean="0"/>
              <a:t>  每個</a:t>
            </a:r>
            <a:r>
              <a:rPr lang="en-US" altLang="zh-TW" sz="1100" dirty="0" smtClean="0"/>
              <a:t>team</a:t>
            </a:r>
            <a:r>
              <a:rPr lang="zh-TW" altLang="en-US" sz="1100" dirty="0" smtClean="0"/>
              <a:t> 都有兩個 </a:t>
            </a:r>
            <a:r>
              <a:rPr lang="en-US" altLang="zh-TW" sz="1100" dirty="0" smtClean="0"/>
              <a:t>Property</a:t>
            </a:r>
          </a:p>
          <a:p>
            <a:r>
              <a:rPr lang="en-US" altLang="zh-TW" sz="1100" dirty="0" smtClean="0"/>
              <a:t>Value</a:t>
            </a:r>
            <a:r>
              <a:rPr lang="zh-TW" altLang="en-US" sz="1100" dirty="0" smtClean="0"/>
              <a:t> 是 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display </a:t>
            </a:r>
            <a:r>
              <a:rPr lang="zh-TW" altLang="en-US" sz="1100" dirty="0" smtClean="0"/>
              <a:t>是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 </a:t>
            </a:r>
            <a:r>
              <a:rPr lang="zh-TW" altLang="en-US" sz="1100" dirty="0" smtClean="0"/>
              <a:t>就是目前選擇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選擇</a:t>
            </a:r>
            <a:r>
              <a:rPr lang="en-US" altLang="zh-TW" sz="1100" dirty="0" smtClean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這裡是</a:t>
            </a:r>
            <a:r>
              <a:rPr lang="en-US" altLang="zh-TW" sz="1100" dirty="0" smtClean="0"/>
              <a:t>DB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set  </a:t>
            </a:r>
            <a:r>
              <a:rPr lang="zh-TW" altLang="en-US" sz="1100" dirty="0" smtClean="0"/>
              <a:t>要把它變成</a:t>
            </a:r>
            <a:r>
              <a:rPr lang="en-US" altLang="zh-TW" sz="1100" dirty="0" smtClean="0"/>
              <a:t>LIST</a:t>
            </a:r>
            <a:br>
              <a:rPr lang="en-US" altLang="zh-TW" sz="1100" dirty="0" smtClean="0"/>
            </a:br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foreach</a:t>
            </a:r>
            <a:r>
              <a:rPr lang="zh-TW" altLang="en-US" sz="1100" dirty="0" smtClean="0"/>
              <a:t>的方式 把每個項目找出來</a:t>
            </a:r>
            <a:r>
              <a:rPr lang="en-US" altLang="zh-TW" sz="1100" dirty="0" smtClean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Text</a:t>
            </a:r>
            <a:r>
              <a:rPr lang="zh-TW" altLang="en-US" sz="1100" dirty="0" smtClean="0"/>
              <a:t> 去找 </a:t>
            </a:r>
            <a:r>
              <a:rPr lang="en-US" altLang="zh-TW" sz="1100" dirty="0" smtClean="0"/>
              <a:t>Name</a:t>
            </a:r>
            <a:r>
              <a:rPr lang="zh-TW" altLang="en-US" sz="1100" dirty="0" smtClean="0"/>
              <a:t>的值</a:t>
            </a:r>
            <a:endParaRPr lang="en-US" altLang="zh-TW" sz="1100" dirty="0" smtClean="0"/>
          </a:p>
          <a:p>
            <a:r>
              <a:rPr lang="en-US" altLang="zh-TW" sz="1100" dirty="0" smtClean="0"/>
              <a:t>Value</a:t>
            </a:r>
            <a:r>
              <a:rPr lang="zh-TW" altLang="en-US" sz="1100" dirty="0" smtClean="0"/>
              <a:t> 去找 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的值  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原本是</a:t>
            </a:r>
            <a:r>
              <a:rPr lang="en-US" altLang="zh-TW" sz="1100" dirty="0" err="1" smtClean="0"/>
              <a:t>int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把它</a:t>
            </a:r>
            <a:r>
              <a:rPr lang="en-US" altLang="zh-TW" sz="1100" dirty="0" err="1" smtClean="0"/>
              <a:t>ToString</a:t>
            </a:r>
            <a:endParaRPr lang="en-US" altLang="zh-TW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一個</a:t>
            </a:r>
            <a:r>
              <a:rPr lang="en-US" altLang="zh-TW" sz="1600" dirty="0" err="1" smtClean="0"/>
              <a:t>SingleSelect</a:t>
            </a:r>
            <a:r>
              <a:rPr lang="zh-TW" altLang="en-US" sz="1600" dirty="0" smtClean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 smtClean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3-1.</a:t>
            </a:r>
            <a:r>
              <a:rPr lang="zh-TW" altLang="en-US" sz="1100" dirty="0" smtClean="0"/>
              <a:t>得到</a:t>
            </a:r>
            <a:r>
              <a:rPr lang="en-US" altLang="zh-TW" sz="1100" dirty="0" err="1" smtClean="0"/>
              <a:t>SelectListItem</a:t>
            </a:r>
            <a:r>
              <a:rPr lang="zh-TW" altLang="en-US" sz="1100" dirty="0" smtClean="0"/>
              <a:t>丟到這個</a:t>
            </a:r>
            <a:r>
              <a:rPr lang="en-US" altLang="zh-TW" sz="1100" dirty="0" err="1" smtClean="0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3-2.</a:t>
            </a:r>
            <a:r>
              <a:rPr lang="zh-TW" altLang="en-US" sz="1100" dirty="0" smtClean="0"/>
              <a:t>再丟到這個變數來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/>
              <a:t>label class="control-label </a:t>
            </a:r>
            <a:r>
              <a:rPr lang="en-US" altLang="zh-TW" sz="1600" dirty="0" smtClean="0"/>
              <a:t>col-md-2”    </a:t>
            </a:r>
            <a:r>
              <a:rPr lang="en-US" altLang="zh-TW" sz="1600" dirty="0"/>
              <a:t>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的值所以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988059" y="1741789"/>
            <a:ext cx="158772" cy="5482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當有錯誤訊息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error message 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err="1"/>
              <a:t>j</a:t>
            </a:r>
            <a:r>
              <a:rPr lang="en-US" altLang="zh-TW" sz="1600" dirty="0" err="1" smtClean="0"/>
              <a:t>query</a:t>
            </a:r>
            <a:r>
              <a:rPr lang="zh-TW" altLang="en-US" sz="1600" dirty="0" smtClean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 smtClean="0"/>
              <a:t>It </a:t>
            </a:r>
            <a:r>
              <a:rPr lang="en-US" altLang="zh-TW" sz="1600" dirty="0"/>
              <a:t>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will create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5" y="344698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3" y="757354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頁面寫完資料後按送出 會跑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atcion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要把值丟回到</a:t>
            </a:r>
            <a:r>
              <a:rPr lang="en-US" altLang="zh-TW" dirty="0" err="1" smtClean="0"/>
              <a:t>GamerController</a:t>
            </a:r>
            <a:r>
              <a:rPr lang="zh-TW" altLang="en-US" dirty="0" smtClean="0"/>
              <a:t> 有四種方式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096000" y="5754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7" name="矩形 6"/>
          <p:cNvSpPr/>
          <p:nvPr/>
        </p:nvSpPr>
        <p:spPr>
          <a:xfrm>
            <a:off x="598287" y="1605315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按下送出 他會將這個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裡面的值會</a:t>
            </a:r>
            <a:r>
              <a:rPr lang="en-US" altLang="zh-TW" dirty="0" smtClean="0"/>
              <a:t>POST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7" y="2160468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13759" y="2514426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</a:t>
            </a:r>
            <a:r>
              <a:rPr lang="zh-TW" altLang="en-US" dirty="0" smtClean="0"/>
              <a:t>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 smtClean="0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9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//public </a:t>
            </a:r>
            <a:r>
              <a:rPr lang="en-US" altLang="zh-TW" dirty="0" err="1" smtClean="0"/>
              <a:t>ActionResult</a:t>
            </a:r>
            <a:r>
              <a:rPr lang="en-US" altLang="zh-TW" dirty="0" smtClean="0"/>
              <a:t> Create(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Retrieve </a:t>
            </a:r>
            <a:r>
              <a:rPr lang="en-US" altLang="zh-TW" dirty="0"/>
              <a:t>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886751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當</a:t>
            </a:r>
            <a:r>
              <a:rPr lang="zh-TW" altLang="en-US" dirty="0" smtClean="0"/>
              <a:t>取到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en-US" altLang="zh-TW" dirty="0" err="1" smtClean="0"/>
              <a:t>FormCollection</a:t>
            </a:r>
            <a:r>
              <a:rPr lang="zh-TW" altLang="en-US" dirty="0" smtClean="0"/>
              <a:t>取到的所有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用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顯示這個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轉換型別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當可以轉換</a:t>
            </a:r>
            <a:r>
              <a:rPr lang="en-US" altLang="zh-TW" sz="1600" dirty="0" smtClean="0"/>
              <a:t>INT</a:t>
            </a:r>
            <a:r>
              <a:rPr lang="zh-TW" altLang="en-US" sz="1600" dirty="0" smtClean="0"/>
              <a:t>時給他</a:t>
            </a:r>
            <a:r>
              <a:rPr lang="en-US" altLang="zh-TW" sz="1600" dirty="0" smtClean="0"/>
              <a:t>id </a:t>
            </a:r>
            <a:r>
              <a:rPr lang="zh-TW" altLang="en-US" sz="1600" dirty="0" smtClean="0"/>
              <a:t>轉換失敗給一個</a:t>
            </a:r>
            <a:r>
              <a:rPr lang="en-US" altLang="zh-TW" sz="1600" dirty="0" smtClean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gamerBusinessLayer</a:t>
            </a:r>
            <a:r>
              <a:rPr lang="zh-TW" altLang="en-US" sz="1600" dirty="0" smtClean="0"/>
              <a:t> 的</a:t>
            </a:r>
            <a:r>
              <a:rPr lang="en-US" altLang="zh-TW" sz="1600" dirty="0" err="1" smtClean="0"/>
              <a:t>addGamer</a:t>
            </a:r>
            <a:r>
              <a:rPr lang="zh-TW" altLang="en-US" sz="1600" dirty="0" smtClean="0"/>
              <a:t> 方法來把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加進去</a:t>
            </a:r>
            <a:endParaRPr lang="en-US" altLang="zh-TW" sz="1600" dirty="0" smtClean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 </a:t>
            </a:r>
            <a:r>
              <a:rPr lang="en-US" altLang="zh-TW" sz="1600" dirty="0" err="1" smtClean="0"/>
              <a:t>gamerBusinessLayer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4031" y="209289"/>
            <a:ext cx="249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name attribute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直接從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取到的值帶入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1412</Words>
  <Application>Microsoft Office PowerPoint</Application>
  <PresentationFormat>自訂</PresentationFormat>
  <Paragraphs>196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64</cp:revision>
  <dcterms:created xsi:type="dcterms:W3CDTF">2018-05-09T05:36:27Z</dcterms:created>
  <dcterms:modified xsi:type="dcterms:W3CDTF">2018-05-13T18:22:59Z</dcterms:modified>
</cp:coreProperties>
</file>