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88" d="100"/>
          <a:sy n="88" d="100"/>
        </p:scale>
        <p:origin x="-422" y="-72"/>
      </p:cViewPr>
      <p:guideLst>
        <p:guide orient="horz" pos="2160"/>
        <p:guide orient="horz" pos="4128"/>
        <p:guide pos="3840"/>
        <p:guide pos="7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2018年5月7日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2018年5月7日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2018年5月7日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2018年5月7日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3765" y="2154118"/>
            <a:ext cx="11277600" cy="1470025"/>
          </a:xfrm>
        </p:spPr>
        <p:txBody>
          <a:bodyPr rtlCol="0"/>
          <a:lstStyle/>
          <a:p>
            <a:r>
              <a:rPr lang="zh-TW" altLang="en-US" dirty="0"/>
              <a:t>現代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開發者之路 </a:t>
            </a:r>
            <a:r>
              <a:rPr lang="en-US" altLang="zh-TW" dirty="0"/>
              <a:t>- MVC </a:t>
            </a:r>
            <a:r>
              <a:rPr lang="zh-TW" altLang="en-US" dirty="0"/>
              <a:t>完全精通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9208" y="5771870"/>
            <a:ext cx="1348596" cy="542665"/>
          </a:xfrm>
        </p:spPr>
        <p:txBody>
          <a:bodyPr rtlCol="0"/>
          <a:lstStyle/>
          <a:p>
            <a:pPr rtl="0"/>
            <a:r>
              <a:rPr lang="zh-TW" altLang="en-US" dirty="0" smtClean="0"/>
              <a:t>陳彥如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/>
              <a:t>Cache </a:t>
            </a:r>
            <a:r>
              <a:rPr lang="zh-TW" altLang="en-US" dirty="0"/>
              <a:t>完全攻略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72E475-814B-4F8B-9FFD-D80D53CE53D2}"/>
              </a:ext>
            </a:extLst>
          </p:cNvPr>
          <p:cNvSpPr/>
          <p:nvPr/>
        </p:nvSpPr>
        <p:spPr>
          <a:xfrm>
            <a:off x="271243" y="659552"/>
            <a:ext cx="10097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//1.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5,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"none"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不允許任何參數，不管任何參數值不同都不會建立不同版本的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en-US" altLang="zh-TW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5" name="ch14_16-2-3_1_OutputCache">
            <a:hlinkClick r:id="" action="ppaction://media"/>
            <a:extLst>
              <a:ext uri="{FF2B5EF4-FFF2-40B4-BE49-F238E27FC236}">
                <a16:creationId xmlns:a16="http://schemas.microsoft.com/office/drawing/2014/main" xmlns="" id="{0A404AFB-E9D2-4C11-90A7-7D71C3887F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880" y="1945451"/>
            <a:ext cx="7696200" cy="43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6549078-88E7-46DE-9C94-471946F3E4FE}"/>
              </a:ext>
            </a:extLst>
          </p:cNvPr>
          <p:cNvSpPr/>
          <p:nvPr/>
        </p:nvSpPr>
        <p:spPr>
          <a:xfrm>
            <a:off x="0" y="622369"/>
            <a:ext cx="10525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//2.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	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//[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不做限制任何參數都建立一個不同版本的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en-US" altLang="zh-TW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8" name="ch14_16-2-3_2_OutputCache">
            <a:hlinkClick r:id="" action="ppaction://media"/>
            <a:extLst>
              <a:ext uri="{FF2B5EF4-FFF2-40B4-BE49-F238E27FC236}">
                <a16:creationId xmlns:a16="http://schemas.microsoft.com/office/drawing/2014/main" xmlns="" id="{D01961E4-0BB1-4718-AD30-FBE0786CC1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7682" y="1958666"/>
            <a:ext cx="7822035" cy="43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C62A252-B491-4259-87BA-2E30F9F6F99A}"/>
              </a:ext>
            </a:extLst>
          </p:cNvPr>
          <p:cNvSpPr/>
          <p:nvPr/>
        </p:nvSpPr>
        <p:spPr>
          <a:xfrm>
            <a:off x="137019" y="572359"/>
            <a:ext cx="10022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//3.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searchBy;searchText;pageNumber;sortBy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  <a:b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指定某些參數值不同時會建立一個不同版本的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zh-TW" altLang="en-US" dirty="0"/>
          </a:p>
        </p:txBody>
      </p:sp>
      <p:pic>
        <p:nvPicPr>
          <p:cNvPr id="9" name="ch14_16-2-3_3_OutputCache">
            <a:hlinkClick r:id="" action="ppaction://media"/>
            <a:extLst>
              <a:ext uri="{FF2B5EF4-FFF2-40B4-BE49-F238E27FC236}">
                <a16:creationId xmlns:a16="http://schemas.microsoft.com/office/drawing/2014/main" xmlns="" id="{9C936DEB-7248-4434-95B9-3F0742673E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3914" y="1869488"/>
            <a:ext cx="7470483" cy="41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4B74858-3D74-4077-B6BC-5A310519DCBA}"/>
              </a:ext>
            </a:extLst>
          </p:cNvPr>
          <p:cNvSpPr/>
          <p:nvPr/>
        </p:nvSpPr>
        <p:spPr>
          <a:xfrm>
            <a:off x="204131" y="576308"/>
            <a:ext cx="7077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//1.Get the 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for the action method: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Url.Action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"Index6"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"Gamer"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//2. Remove the item from cache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Response.RemoveOutputCacheItem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pic>
        <p:nvPicPr>
          <p:cNvPr id="6" name="ch14_16-2-3_3-2_OutputCache">
            <a:hlinkClick r:id="" action="ppaction://media"/>
            <a:extLst>
              <a:ext uri="{FF2B5EF4-FFF2-40B4-BE49-F238E27FC236}">
                <a16:creationId xmlns:a16="http://schemas.microsoft.com/office/drawing/2014/main" xmlns="" id="{E3234FDC-E82F-4B94-9749-F137BF2F60F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400" y="2188272"/>
            <a:ext cx="7771701" cy="43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CC8696-30A4-41D2-BEA5-72BD4E3A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61" y="728932"/>
            <a:ext cx="10972800" cy="106680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Area</a:t>
            </a:r>
            <a:r>
              <a:rPr lang="zh-TW" altLang="en-US" dirty="0"/>
              <a:t>將網站畫地分區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36FFF8C-6D70-4C7E-AFDB-30E625C7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07" y="1930247"/>
            <a:ext cx="11313952" cy="4325112"/>
          </a:xfrm>
        </p:spPr>
        <p:txBody>
          <a:bodyPr/>
          <a:lstStyle/>
          <a:p>
            <a:pPr marL="109728" indent="0">
              <a:buNone/>
            </a:pPr>
            <a:r>
              <a:rPr lang="zh-TW" altLang="en-US" dirty="0"/>
              <a:t>龐大複雜的</a:t>
            </a:r>
            <a:r>
              <a:rPr lang="en-US" altLang="zh-TW" dirty="0"/>
              <a:t>Web Application</a:t>
            </a:r>
            <a:r>
              <a:rPr lang="zh-TW" altLang="en-US" dirty="0"/>
              <a:t>通常需要</a:t>
            </a:r>
            <a:r>
              <a:rPr lang="en-US" altLang="zh-TW" dirty="0"/>
              <a:t>Area</a:t>
            </a:r>
            <a:r>
              <a:rPr lang="zh-TW" altLang="en-US" dirty="0"/>
              <a:t>來將網站畫地分區。</a:t>
            </a:r>
            <a:endParaRPr lang="en-US" altLang="zh-TW" dirty="0"/>
          </a:p>
          <a:p>
            <a:pPr marL="109728" indent="0">
              <a:buNone/>
            </a:pPr>
            <a:r>
              <a:rPr lang="zh-TW" altLang="en-US" dirty="0"/>
              <a:t>每個</a:t>
            </a:r>
            <a:r>
              <a:rPr lang="en-US" altLang="zh-TW" dirty="0"/>
              <a:t>Area</a:t>
            </a:r>
            <a:r>
              <a:rPr lang="zh-TW" altLang="en-US" dirty="0"/>
              <a:t>都有屬於自己的</a:t>
            </a:r>
            <a:r>
              <a:rPr lang="en-US" altLang="zh-TW" dirty="0"/>
              <a:t>Model</a:t>
            </a:r>
            <a:r>
              <a:rPr lang="zh-TW" altLang="en-US" dirty="0"/>
              <a:t>，</a:t>
            </a:r>
            <a:r>
              <a:rPr lang="en-US" altLang="zh-TW" dirty="0"/>
              <a:t>View</a:t>
            </a:r>
            <a:r>
              <a:rPr lang="zh-TW" altLang="en-US" dirty="0"/>
              <a:t>，</a:t>
            </a:r>
            <a:r>
              <a:rPr lang="en-US" altLang="zh-TW" dirty="0"/>
              <a:t>Controller</a:t>
            </a:r>
            <a:r>
              <a:rPr lang="zh-TW" altLang="en-US" dirty="0"/>
              <a:t>結構。</a:t>
            </a:r>
            <a:endParaRPr lang="en-US" altLang="zh-TW" dirty="0"/>
          </a:p>
          <a:p>
            <a:pPr marL="109728" indent="0">
              <a:buNone/>
            </a:pPr>
            <a:r>
              <a:rPr lang="zh-TW" altLang="en-US" dirty="0"/>
              <a:t>每個</a:t>
            </a:r>
            <a:r>
              <a:rPr lang="en-US" altLang="zh-TW" dirty="0"/>
              <a:t>Area</a:t>
            </a:r>
            <a:r>
              <a:rPr lang="zh-TW" altLang="en-US" dirty="0"/>
              <a:t>內的</a:t>
            </a:r>
            <a:r>
              <a:rPr lang="en-US" altLang="zh-TW" dirty="0"/>
              <a:t>MVC</a:t>
            </a:r>
            <a:r>
              <a:rPr lang="zh-TW" altLang="en-US" dirty="0"/>
              <a:t>都不會和其他</a:t>
            </a:r>
            <a:r>
              <a:rPr lang="en-US" altLang="zh-TW" dirty="0"/>
              <a:t>Area</a:t>
            </a:r>
            <a:r>
              <a:rPr lang="zh-TW" altLang="en-US" dirty="0"/>
              <a:t>的</a:t>
            </a:r>
            <a:r>
              <a:rPr lang="en-US" altLang="zh-TW" dirty="0"/>
              <a:t>MVC</a:t>
            </a:r>
            <a:r>
              <a:rPr lang="zh-TW" altLang="en-US" dirty="0"/>
              <a:t>互相影響，可以獨立作業。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4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C1E397-DA8D-4C9A-B5D5-FF9D262C8554}"/>
              </a:ext>
            </a:extLst>
          </p:cNvPr>
          <p:cNvSpPr/>
          <p:nvPr/>
        </p:nvSpPr>
        <p:spPr>
          <a:xfrm>
            <a:off x="268448" y="856612"/>
            <a:ext cx="105449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"Areas/Gamer/Views/Home/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"Gamer"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"Areas/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VipGamer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VipGamer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"Areas/Admin/Views/Home/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"Admin"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zh-TW" altLang="en-US" sz="1400" dirty="0"/>
          </a:p>
        </p:txBody>
      </p:sp>
      <p:pic>
        <p:nvPicPr>
          <p:cNvPr id="5" name="ch18_ActionResultSubClass">
            <a:hlinkClick r:id="" action="ppaction://media"/>
            <a:extLst>
              <a:ext uri="{FF2B5EF4-FFF2-40B4-BE49-F238E27FC236}">
                <a16:creationId xmlns:a16="http://schemas.microsoft.com/office/drawing/2014/main" xmlns="" id="{39C2B3C6-366A-4C7D-BAF9-526BCCCDBE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5894" y="1810719"/>
            <a:ext cx="9194334" cy="45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523" y="828461"/>
            <a:ext cx="10780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關於</a:t>
            </a:r>
            <a:r>
              <a:rPr lang="en-US" altLang="zh-TW" b="1" dirty="0"/>
              <a:t>Range</a:t>
            </a:r>
            <a:r>
              <a:rPr lang="zh-TW" altLang="en-US" b="1" dirty="0"/>
              <a:t>，</a:t>
            </a:r>
            <a:r>
              <a:rPr lang="en-US" altLang="zh-TW" b="1" dirty="0" err="1"/>
              <a:t>DateRange</a:t>
            </a:r>
            <a:r>
              <a:rPr lang="zh-TW" altLang="en-US" b="1" dirty="0"/>
              <a:t>，</a:t>
            </a:r>
            <a:r>
              <a:rPr lang="en-US" altLang="zh-TW" b="1" dirty="0" err="1"/>
              <a:t>BetweenMinimumDateAndToday</a:t>
            </a:r>
            <a:r>
              <a:rPr lang="zh-TW" altLang="en-US" b="1" dirty="0"/>
              <a:t>，</a:t>
            </a:r>
            <a:r>
              <a:rPr lang="en-US" altLang="zh-TW" b="1" dirty="0" err="1"/>
              <a:t>BeforeToday</a:t>
            </a:r>
            <a:r>
              <a:rPr lang="zh-TW" altLang="en-US" b="1" dirty="0"/>
              <a:t>，</a:t>
            </a:r>
            <a:r>
              <a:rPr lang="en-US" altLang="zh-TW" b="1" dirty="0" err="1"/>
              <a:t>DisplayFormat</a:t>
            </a:r>
            <a:r>
              <a:rPr lang="zh-TW" altLang="en-US" b="1" dirty="0"/>
              <a:t>，</a:t>
            </a:r>
            <a:r>
              <a:rPr lang="en-US" altLang="zh-TW" b="1" dirty="0" err="1"/>
              <a:t>DateTimeformat</a:t>
            </a:r>
            <a:r>
              <a:rPr lang="zh-TW" altLang="en-US" b="1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113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347</TotalTime>
  <Words>323</Words>
  <Application>Microsoft Office PowerPoint</Application>
  <PresentationFormat>自訂</PresentationFormat>
  <Paragraphs>29</Paragraphs>
  <Slides>9</Slides>
  <Notes>2</Notes>
  <HiddenSlides>0</HiddenSlides>
  <MMClips>5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訓練課程簡報</vt:lpstr>
      <vt:lpstr>現代 .Net 開發者之路 - MVC 完全精通</vt:lpstr>
      <vt:lpstr>Cache 完全攻略</vt:lpstr>
      <vt:lpstr>PowerPoint 簡報</vt:lpstr>
      <vt:lpstr>PowerPoint 簡報</vt:lpstr>
      <vt:lpstr>PowerPoint 簡報</vt:lpstr>
      <vt:lpstr>PowerPoint 簡報</vt:lpstr>
      <vt:lpstr>使用Area將網站畫地分區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 .Net 開發者之路 - MVC 完全精通</dc:title>
  <dc:creator>陳彥如</dc:creator>
  <cp:lastModifiedBy>Anna</cp:lastModifiedBy>
  <cp:revision>10</cp:revision>
  <dcterms:created xsi:type="dcterms:W3CDTF">2018-05-02T03:29:08Z</dcterms:created>
  <dcterms:modified xsi:type="dcterms:W3CDTF">2018-05-06T16:52:11Z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