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6AFA9A-7D3E-42CC-927E-F23DCCD6D484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2018年5月3日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1311F18-D970-4D7B-B098-1E7546817641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2674CE4-FBD8-4481-AEFB-CA53E599A74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簡報可讓觀眾獲得的好處：如果成人學習者了解課程主題的學習方式和重要性，可提升他們的學習動機。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TW" altLang="en-US" dirty="0"/>
              <a:t>簡報者對於此主題的專業程度：概述您在這個領域獲得的認證，或說明為何參與者必須聽信於您。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7" name="頁尾預留位置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8" name="日期預留位置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680CC22-4E9F-4C64-95EA-15180CEA148A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29" name="投影片編號預留位置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CFB655-E279-4DE7-AFF4-4A3FE36E3A57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TW" altLang="en-US" dirty="0"/>
              <a:t>按一下以編輯母片文字樣式</a:t>
            </a:r>
          </a:p>
          <a:p>
            <a:pPr lvl="1" rtl="0" eaLnBrk="1" latinLnBrk="0" hangingPunct="1"/>
            <a:r>
              <a:rPr lang="zh-TW" altLang="en-US" dirty="0"/>
              <a:t>第二層</a:t>
            </a:r>
          </a:p>
          <a:p>
            <a:pPr lvl="2" rtl="0" eaLnBrk="1" latinLnBrk="0" hangingPunct="1"/>
            <a:r>
              <a:rPr lang="zh-TW" altLang="en-US" dirty="0"/>
              <a:t>第三層</a:t>
            </a:r>
          </a:p>
          <a:p>
            <a:pPr lvl="3" rtl="0" eaLnBrk="1" latinLnBrk="0" hangingPunct="1"/>
            <a:r>
              <a:rPr lang="zh-TW" altLang="en-US" dirty="0"/>
              <a:t>第四層</a:t>
            </a:r>
          </a:p>
          <a:p>
            <a:pPr lvl="4" rtl="0" eaLnBrk="1" latinLnBrk="0" hangingPunct="1"/>
            <a:r>
              <a:rPr lang="zh-TW" altLang="en-US" dirty="0"/>
              <a:t>第五層</a:t>
            </a:r>
            <a:r>
              <a:rPr lang="en-US" altLang="zh-TW" dirty="0"/>
              <a:t>a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7E4AE4-EFA9-4FD9-A229-004A31E547D5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44B7CC-4AA8-43B8-AE83-02691DCDABC3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572BCF-2FF2-4C6E-B5A8-E6DE1AF4B961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4FBF5-CDC6-4057-A311-5C521C8F5DB8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28" name="頁尾預留位置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6" name="日期預留位置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3E8C17-4C3B-4AED-BB36-C741E1DC4CDE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A274F4D4-41C4-43DF-B10D-F70E9B50FCC2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0D8C69-8E88-4B86-8CF3-2D8ABB71F89F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zh-TW" altLang="en-US" dirty="0"/>
              <a:t>編輯母片標題樣式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A7139-9615-44C0-8E48-7B3A81ED52C4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eaVert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0A3B-5055-4ACA-8D9E-69847E896869}" type="datetime2">
              <a:rPr lang="zh-TW" altLang="en-US" smtClean="0"/>
              <a:t>2018年5月3日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標題預留位置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預留位置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TW" altLang="en-US" dirty="0"/>
              <a:t>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/>
              <a:t>新增頁尾</a:t>
            </a:r>
          </a:p>
        </p:txBody>
      </p:sp>
      <p:sp>
        <p:nvSpPr>
          <p:cNvPr id="14" name="日期預留位置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2233221-9E5A-44E3-8D2A-51D4D9EBD76D}" type="datetime2">
              <a:rPr lang="zh-TW" altLang="en-US" smtClean="0"/>
              <a:pPr/>
              <a:t>2018年5月3日</a:t>
            </a:fld>
            <a:endParaRPr lang="zh-TW" altLang="en-US" dirty="0"/>
          </a:p>
        </p:txBody>
      </p:sp>
      <p:sp>
        <p:nvSpPr>
          <p:cNvPr id="23" name="投影片編號預留位置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3765" y="2154118"/>
            <a:ext cx="11277600" cy="1470025"/>
          </a:xfrm>
        </p:spPr>
        <p:txBody>
          <a:bodyPr rtlCol="0"/>
          <a:lstStyle/>
          <a:p>
            <a:r>
              <a:rPr lang="zh-TW" altLang="en-US" dirty="0"/>
              <a:t>現代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開發者之路 </a:t>
            </a:r>
            <a:r>
              <a:rPr lang="en-US" altLang="zh-TW" dirty="0"/>
              <a:t>- MVC </a:t>
            </a:r>
            <a:r>
              <a:rPr lang="zh-TW" altLang="en-US" dirty="0"/>
              <a:t>完全精通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zh-TW" dirty="0"/>
              <a:t>Cache </a:t>
            </a:r>
            <a:r>
              <a:rPr lang="zh-TW" altLang="en-US" dirty="0"/>
              <a:t>完全攻略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72E475-814B-4F8B-9FFD-D80D53CE53D2}"/>
              </a:ext>
            </a:extLst>
          </p:cNvPr>
          <p:cNvSpPr/>
          <p:nvPr/>
        </p:nvSpPr>
        <p:spPr>
          <a:xfrm>
            <a:off x="271243" y="659552"/>
            <a:ext cx="100975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//1.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5,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"none"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不允許任何參數，不管任何參數值不同都不會建立不同版本的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en-US" altLang="zh-TW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5" name="ch14_16-2-3_1_OutputCache">
            <a:hlinkClick r:id="" action="ppaction://media"/>
            <a:extLst>
              <a:ext uri="{FF2B5EF4-FFF2-40B4-BE49-F238E27FC236}">
                <a16:creationId xmlns:a16="http://schemas.microsoft.com/office/drawing/2014/main" id="{0A404AFB-E9D2-4C11-90A7-7D71C3887FE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6880" y="1945451"/>
            <a:ext cx="7696200" cy="43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5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6549078-88E7-46DE-9C94-471946F3E4FE}"/>
              </a:ext>
            </a:extLst>
          </p:cNvPr>
          <p:cNvSpPr/>
          <p:nvPr/>
        </p:nvSpPr>
        <p:spPr>
          <a:xfrm>
            <a:off x="0" y="622369"/>
            <a:ext cx="105253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//2.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	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//[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	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不做限制任何參數都建立一個不同版本的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en-US" altLang="zh-TW" dirty="0">
              <a:solidFill>
                <a:srgbClr val="008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pic>
        <p:nvPicPr>
          <p:cNvPr id="8" name="ch14_16-2-3_2_OutputCache">
            <a:hlinkClick r:id="" action="ppaction://media"/>
            <a:extLst>
              <a:ext uri="{FF2B5EF4-FFF2-40B4-BE49-F238E27FC236}">
                <a16:creationId xmlns:a16="http://schemas.microsoft.com/office/drawing/2014/main" id="{D01961E4-0BB1-4718-AD30-FBE0786CC1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7682" y="1958666"/>
            <a:ext cx="7822035" cy="43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3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62A252-B491-4259-87BA-2E30F9F6F99A}"/>
              </a:ext>
            </a:extLst>
          </p:cNvPr>
          <p:cNvSpPr/>
          <p:nvPr/>
        </p:nvSpPr>
        <p:spPr>
          <a:xfrm>
            <a:off x="137019" y="572359"/>
            <a:ext cx="10022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//3.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(Duration = 60,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VaryByParam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searchBy;searchText;pageNumber;sortBy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  <a:b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</a:t>
            </a:r>
            <a:r>
              <a:rPr lang="zh-TW" altLang="en-US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指定某些參數值不同時會建立一個不同版本的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outputCache</a:t>
            </a:r>
            <a:endParaRPr lang="zh-TW" altLang="en-US" dirty="0"/>
          </a:p>
        </p:txBody>
      </p:sp>
      <p:pic>
        <p:nvPicPr>
          <p:cNvPr id="9" name="ch14_16-2-3_3_OutputCache">
            <a:hlinkClick r:id="" action="ppaction://media"/>
            <a:extLst>
              <a:ext uri="{FF2B5EF4-FFF2-40B4-BE49-F238E27FC236}">
                <a16:creationId xmlns:a16="http://schemas.microsoft.com/office/drawing/2014/main" id="{9C936DEB-7248-4434-95B9-3F0742673E2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3914" y="1869488"/>
            <a:ext cx="7470483" cy="41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B74858-3D74-4077-B6BC-5A310519DCBA}"/>
              </a:ext>
            </a:extLst>
          </p:cNvPr>
          <p:cNvSpPr/>
          <p:nvPr/>
        </p:nvSpPr>
        <p:spPr>
          <a:xfrm>
            <a:off x="204131" y="576308"/>
            <a:ext cx="7077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//1.Get the </a:t>
            </a:r>
            <a:r>
              <a:rPr lang="en-US" altLang="zh-TW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</a:t>
            </a:r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for the action method: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Url.Action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"Index6"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"Gamer"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//2. Remove the item from cache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Response.RemoveOutputCacheItem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staleItem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  <p:pic>
        <p:nvPicPr>
          <p:cNvPr id="6" name="ch14_16-2-3_3-2_OutputCache">
            <a:hlinkClick r:id="" action="ppaction://media"/>
            <a:extLst>
              <a:ext uri="{FF2B5EF4-FFF2-40B4-BE49-F238E27FC236}">
                <a16:creationId xmlns:a16="http://schemas.microsoft.com/office/drawing/2014/main" id="{E3234FDC-E82F-4B94-9749-F137BF2F60F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400" y="2188272"/>
            <a:ext cx="7771701" cy="43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5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C8696-30A4-41D2-BEA5-72BD4E3A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Area</a:t>
            </a:r>
            <a:r>
              <a:rPr lang="zh-TW" altLang="en-US" dirty="0"/>
              <a:t>將網站畫地分區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FFF8C-6D70-4C7E-AFDB-30E625C7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9" y="2249424"/>
            <a:ext cx="11313952" cy="4325112"/>
          </a:xfrm>
        </p:spPr>
        <p:txBody>
          <a:bodyPr/>
          <a:lstStyle/>
          <a:p>
            <a:pPr marL="109728" indent="0">
              <a:buNone/>
            </a:pPr>
            <a:r>
              <a:rPr lang="zh-TW" altLang="en-US" dirty="0"/>
              <a:t>龐大複雜的</a:t>
            </a:r>
            <a:r>
              <a:rPr lang="en-US" altLang="zh-TW" dirty="0"/>
              <a:t>Web Application</a:t>
            </a:r>
            <a:r>
              <a:rPr lang="zh-TW" altLang="en-US" dirty="0"/>
              <a:t>通常需要</a:t>
            </a:r>
            <a:r>
              <a:rPr lang="en-US" altLang="zh-TW" dirty="0"/>
              <a:t>Area</a:t>
            </a:r>
            <a:r>
              <a:rPr lang="zh-TW" altLang="en-US" dirty="0"/>
              <a:t>來將網站畫地分區。</a:t>
            </a:r>
            <a:endParaRPr lang="en-US" altLang="zh-TW" dirty="0"/>
          </a:p>
          <a:p>
            <a:pPr marL="109728" indent="0">
              <a:buNone/>
            </a:pPr>
            <a:r>
              <a:rPr lang="zh-TW" altLang="en-US" dirty="0"/>
              <a:t>每個</a:t>
            </a:r>
            <a:r>
              <a:rPr lang="en-US" altLang="zh-TW" dirty="0"/>
              <a:t>Area</a:t>
            </a:r>
            <a:r>
              <a:rPr lang="zh-TW" altLang="en-US" dirty="0"/>
              <a:t>都有屬於自己的</a:t>
            </a:r>
            <a:r>
              <a:rPr lang="en-US" altLang="zh-TW" dirty="0"/>
              <a:t>Model</a:t>
            </a:r>
            <a:r>
              <a:rPr lang="zh-TW" altLang="en-US" dirty="0"/>
              <a:t>，</a:t>
            </a:r>
            <a:r>
              <a:rPr lang="en-US" altLang="zh-TW" dirty="0"/>
              <a:t>View</a:t>
            </a:r>
            <a:r>
              <a:rPr lang="zh-TW" altLang="en-US" dirty="0"/>
              <a:t>，</a:t>
            </a:r>
            <a:r>
              <a:rPr lang="en-US" altLang="zh-TW" dirty="0"/>
              <a:t>Controller</a:t>
            </a:r>
            <a:r>
              <a:rPr lang="zh-TW" altLang="en-US" dirty="0"/>
              <a:t>結構。</a:t>
            </a:r>
            <a:endParaRPr lang="en-US" altLang="zh-TW" dirty="0"/>
          </a:p>
          <a:p>
            <a:pPr marL="109728" indent="0">
              <a:buNone/>
            </a:pPr>
            <a:r>
              <a:rPr lang="zh-TW" altLang="en-US" dirty="0"/>
              <a:t>每個</a:t>
            </a:r>
            <a:r>
              <a:rPr lang="en-US" altLang="zh-TW" dirty="0"/>
              <a:t>Area</a:t>
            </a:r>
            <a:r>
              <a:rPr lang="zh-TW" altLang="en-US" dirty="0"/>
              <a:t>內的</a:t>
            </a:r>
            <a:r>
              <a:rPr lang="en-US" altLang="zh-TW" dirty="0"/>
              <a:t>MVC</a:t>
            </a:r>
            <a:r>
              <a:rPr lang="zh-TW" altLang="en-US" dirty="0"/>
              <a:t>都不會和其他</a:t>
            </a:r>
            <a:r>
              <a:rPr lang="en-US" altLang="zh-TW" dirty="0"/>
              <a:t>Area</a:t>
            </a:r>
            <a:r>
              <a:rPr lang="zh-TW" altLang="en-US" dirty="0"/>
              <a:t>的</a:t>
            </a:r>
            <a:r>
              <a:rPr lang="en-US" altLang="zh-TW" dirty="0"/>
              <a:t>MVC</a:t>
            </a:r>
            <a:r>
              <a:rPr lang="zh-TW" altLang="en-US" dirty="0"/>
              <a:t>互相影響，可以獨立作業。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4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C1E397-DA8D-4C9A-B5D5-FF9D262C8554}"/>
              </a:ext>
            </a:extLst>
          </p:cNvPr>
          <p:cNvSpPr/>
          <p:nvPr/>
        </p:nvSpPr>
        <p:spPr>
          <a:xfrm>
            <a:off x="268448" y="856612"/>
            <a:ext cx="105449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"Areas/Gamer/Views/Home/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"Gamer"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"Areas/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VipGamer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VipGamer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@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Html.ActionLink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"Areas/Admin/Views/Home/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Index.cshtml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"Index"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"Home"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{ area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"Admin"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},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8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lang="zh-TW" altLang="en-US" sz="1400" dirty="0"/>
          </a:p>
        </p:txBody>
      </p:sp>
      <p:pic>
        <p:nvPicPr>
          <p:cNvPr id="5" name="ch18_ActionResultSubClass">
            <a:hlinkClick r:id="" action="ppaction://media"/>
            <a:extLst>
              <a:ext uri="{FF2B5EF4-FFF2-40B4-BE49-F238E27FC236}">
                <a16:creationId xmlns:a16="http://schemas.microsoft.com/office/drawing/2014/main" id="{39C2B3C6-366A-4C7D-BAF9-526BCCCDBE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5894" y="1810719"/>
            <a:ext cx="9194334" cy="45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訓練課程簡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615_TF03460604.potx" id="{459C345E-EC57-4CE6-8378-CD5A0E02B40D}" vid="{75388508-C140-4AE9-B3F8-1A15F21DF63F}"/>
    </a:ext>
  </a:extLst>
</a:theme>
</file>

<file path=ppt/theme/theme2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訓練課程簡報</Template>
  <TotalTime>312</TotalTime>
  <Words>371</Words>
  <Application>Microsoft Office PowerPoint</Application>
  <PresentationFormat>寬螢幕</PresentationFormat>
  <Paragraphs>27</Paragraphs>
  <Slides>8</Slides>
  <Notes>2</Notes>
  <HiddenSlides>0</HiddenSlides>
  <MMClips>5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Microsoft JhengHei UI</vt:lpstr>
      <vt:lpstr>細明體</vt:lpstr>
      <vt:lpstr>新細明體</vt:lpstr>
      <vt:lpstr>Arial</vt:lpstr>
      <vt:lpstr>Calibri</vt:lpstr>
      <vt:lpstr>Georgia</vt:lpstr>
      <vt:lpstr>Wingdings 2</vt:lpstr>
      <vt:lpstr>訓練課程簡報</vt:lpstr>
      <vt:lpstr>現代 .Net 開發者之路 - MVC 完全精通</vt:lpstr>
      <vt:lpstr>Cache 完全攻略</vt:lpstr>
      <vt:lpstr>PowerPoint 簡報</vt:lpstr>
      <vt:lpstr>PowerPoint 簡報</vt:lpstr>
      <vt:lpstr>PowerPoint 簡報</vt:lpstr>
      <vt:lpstr>PowerPoint 簡報</vt:lpstr>
      <vt:lpstr>使用Area將網站畫地分區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現代 .Net 開發者之路 - MVC 完全精通</dc:title>
  <dc:creator>陳彥如</dc:creator>
  <cp:lastModifiedBy>陳彥如</cp:lastModifiedBy>
  <cp:revision>8</cp:revision>
  <dcterms:created xsi:type="dcterms:W3CDTF">2018-05-02T03:29:08Z</dcterms:created>
  <dcterms:modified xsi:type="dcterms:W3CDTF">2018-05-03T07:51:48Z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