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682766" y="3271708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再丟給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7905750" cy="6810375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xmlns="" id="{F2ED1D7E-7D1C-4A56-9353-26E2C7E209EB}"/>
              </a:ext>
            </a:extLst>
          </p:cNvPr>
          <p:cNvSpPr/>
          <p:nvPr/>
        </p:nvSpPr>
        <p:spPr>
          <a:xfrm>
            <a:off x="3330429" y="159393"/>
            <a:ext cx="2399251" cy="687896"/>
          </a:xfrm>
          <a:prstGeom prst="wedgeRoundRectCallout">
            <a:avLst>
              <a:gd name="adj1" fmla="val -116290"/>
              <a:gd name="adj2" fmla="val -409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2976695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2" y="1352191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7748947" y="1981805"/>
            <a:ext cx="3560283" cy="869225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2906653" y="2568816"/>
            <a:ext cx="2295075" cy="434613"/>
          </a:xfrm>
          <a:prstGeom prst="wedgeRoundRectCallout">
            <a:avLst>
              <a:gd name="adj1" fmla="val -59976"/>
              <a:gd name="adj2" fmla="val -264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找到後再丟會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2428111" y="989069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45</Words>
  <Application>Microsoft Office PowerPoint</Application>
  <PresentationFormat>自訂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5</cp:revision>
  <dcterms:created xsi:type="dcterms:W3CDTF">2018-05-09T05:36:27Z</dcterms:created>
  <dcterms:modified xsi:type="dcterms:W3CDTF">2018-05-09T16:24:15Z</dcterms:modified>
</cp:coreProperties>
</file>