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F8LERROR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for C++</a:t>
            </a:r>
          </a:p>
        </p:txBody>
      </p:sp>
    </p:spTree>
    <p:extLst>
      <p:ext uri="{BB962C8B-B14F-4D97-AF65-F5344CB8AC3E}">
        <p14:creationId xmlns:p14="http://schemas.microsoft.com/office/powerpoint/2010/main" val="303910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F8LERROR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knowledge from the class to create a program with a menu, arrays, structures, classes, objects, file I/O.</a:t>
            </a:r>
          </a:p>
        </p:txBody>
      </p:sp>
    </p:spTree>
    <p:extLst>
      <p:ext uri="{BB962C8B-B14F-4D97-AF65-F5344CB8AC3E}">
        <p14:creationId xmlns:p14="http://schemas.microsoft.com/office/powerpoint/2010/main" val="220363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F8LERROR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silly information because I like to be silly and giggle and it makes me giggle.</a:t>
            </a:r>
          </a:p>
        </p:txBody>
      </p:sp>
    </p:spTree>
    <p:extLst>
      <p:ext uri="{BB962C8B-B14F-4D97-AF65-F5344CB8AC3E}">
        <p14:creationId xmlns:p14="http://schemas.microsoft.com/office/powerpoint/2010/main" val="39889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F8LERROR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Decided not to create my own header (.h) files and making my code look like total nonsense so the professor doesn’t get annoyed trying to figure it out. </a:t>
            </a:r>
            <a:r>
              <a:rPr lang="en-US"/>
              <a:t>ROFL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13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88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F8LERROR</vt:lpstr>
      <vt:lpstr>F8LERROR Slide 1</vt:lpstr>
      <vt:lpstr>F8LERROR Slide 2</vt:lpstr>
      <vt:lpstr>F8LERROR 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F8LERROR</dc:title>
  <dc:creator>Joshua Wilson</dc:creator>
  <cp:lastModifiedBy>Joshua Wilson</cp:lastModifiedBy>
  <cp:revision>1</cp:revision>
  <dcterms:created xsi:type="dcterms:W3CDTF">2016-05-24T02:26:03Z</dcterms:created>
  <dcterms:modified xsi:type="dcterms:W3CDTF">2016-05-24T02:29:19Z</dcterms:modified>
</cp:coreProperties>
</file>