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7" r:id="rId6"/>
    <p:sldId id="260" r:id="rId7"/>
    <p:sldId id="262" r:id="rId8"/>
    <p:sldId id="269" r:id="rId9"/>
    <p:sldId id="261" r:id="rId10"/>
    <p:sldId id="266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0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6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1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25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4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57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11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30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51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E1A2-09E8-4C04-96AE-C6B418BB9512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E9CA-BCFA-494F-BB3D-6B51A0550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2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AI</a:t>
            </a:r>
            <a:r>
              <a:rPr lang="zh-TW" altLang="en-US" b="1" dirty="0"/>
              <a:t> </a:t>
            </a:r>
            <a:r>
              <a:rPr lang="en-US" altLang="zh-TW" b="1" dirty="0"/>
              <a:t>GAME</a:t>
            </a:r>
            <a:r>
              <a:rPr lang="zh-TW" altLang="en-US" b="1" dirty="0"/>
              <a:t> </a:t>
            </a:r>
            <a:r>
              <a:rPr lang="en-US" altLang="zh-TW" b="1" dirty="0"/>
              <a:t>PROJECT</a:t>
            </a:r>
            <a:r>
              <a:rPr lang="zh-TW" altLang="en-US" b="1" dirty="0"/>
              <a:t> </a:t>
            </a:r>
            <a:br>
              <a:rPr lang="en-US" altLang="zh-TW" b="1" dirty="0"/>
            </a:br>
            <a:r>
              <a:rPr lang="en-US" altLang="zh-TW" b="1" dirty="0"/>
              <a:t>Implementation Guide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77640"/>
            <a:ext cx="9144000" cy="128016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Battle Sheep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5347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129B3-8FF5-4632-AB18-281D9F37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執行結果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B78EF-5C41-46C6-88C4-02DFF946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4FA9C8-469C-4B90-97CB-00FFA8AB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56" y="365125"/>
            <a:ext cx="8162544" cy="61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2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需要繳交的有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你的</a:t>
            </a:r>
            <a:r>
              <a:rPr lang="en-US" altLang="zh-TW" dirty="0"/>
              <a:t>CODE:</a:t>
            </a:r>
            <a:r>
              <a:rPr lang="zh-TW" altLang="en-US" dirty="0"/>
              <a:t> </a:t>
            </a:r>
            <a:r>
              <a:rPr lang="en-US" altLang="zh-TW" dirty="0"/>
              <a:t>Team_yourTeamnumber.py &amp; STcpClient.py (python)</a:t>
            </a:r>
            <a:r>
              <a:rPr lang="zh-TW" altLang="en-US" dirty="0"/>
              <a:t> </a:t>
            </a:r>
            <a:r>
              <a:rPr lang="en-US" altLang="zh-TW" dirty="0"/>
              <a:t>or		     Team_yourTeamnumber.cpp &amp; </a:t>
            </a:r>
            <a:r>
              <a:rPr lang="en-US" altLang="zh-TW" dirty="0" err="1"/>
              <a:t>STcpClient.h</a:t>
            </a:r>
            <a:r>
              <a:rPr lang="en-US" altLang="zh-TW" dirty="0"/>
              <a:t> (C++)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Team_yourTeamnumber.exe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Report</a:t>
            </a:r>
          </a:p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 請將所有的程式碼都寫在同一個檔案內</a:t>
            </a:r>
            <a:r>
              <a:rPr lang="en-US" altLang="zh-TW" dirty="0"/>
              <a:t>(Team_yourTeamnumber.py</a:t>
            </a:r>
            <a:r>
              <a:rPr lang="zh-TW" altLang="en-US" dirty="0"/>
              <a:t> </a:t>
            </a:r>
            <a:r>
              <a:rPr lang="en-US" altLang="zh-TW" dirty="0"/>
              <a:t>or Team_yourTeamnumber.cpp)</a:t>
            </a:r>
          </a:p>
          <a:p>
            <a:r>
              <a:rPr lang="en-US" altLang="zh-TW" dirty="0"/>
              <a:t>Python </a:t>
            </a:r>
            <a:r>
              <a:rPr lang="zh-TW" altLang="en-US" dirty="0"/>
              <a:t>程式檔轉執行檔教學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https://kknews.cc/zh-tw/tech/4ybyrv.html</a:t>
            </a:r>
          </a:p>
        </p:txBody>
      </p:sp>
    </p:spTree>
    <p:extLst>
      <p:ext uri="{BB962C8B-B14F-4D97-AF65-F5344CB8AC3E}">
        <p14:creationId xmlns:p14="http://schemas.microsoft.com/office/powerpoint/2010/main" val="66249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AI_game.exe </a:t>
            </a:r>
            <a:r>
              <a:rPr lang="zh-TW" altLang="en-US" dirty="0"/>
              <a:t>主程式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四組範例程式</a:t>
            </a:r>
            <a:endParaRPr lang="en-US" altLang="zh-TW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1800" dirty="0"/>
              <a:t>Sample_1.exe(</a:t>
            </a:r>
            <a:r>
              <a:rPr lang="zh-TW" altLang="en-US" sz="1800" dirty="0"/>
              <a:t>預設組別為</a:t>
            </a:r>
            <a:r>
              <a:rPr lang="en-US" altLang="zh-TW" sz="1800" dirty="0"/>
              <a:t>1)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1800" dirty="0"/>
              <a:t>Sample_2.exe (</a:t>
            </a:r>
            <a:r>
              <a:rPr lang="zh-TW" altLang="en-US" sz="1800" dirty="0"/>
              <a:t>預設組別為</a:t>
            </a:r>
            <a:r>
              <a:rPr lang="en-US" altLang="zh-TW" sz="1800" dirty="0"/>
              <a:t>2)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1800" dirty="0"/>
              <a:t>Sample_3.exe(</a:t>
            </a:r>
            <a:r>
              <a:rPr lang="zh-TW" altLang="en-US" sz="1800" dirty="0"/>
              <a:t>預設組別為</a:t>
            </a:r>
            <a:r>
              <a:rPr lang="en-US" altLang="zh-TW" sz="1800" dirty="0"/>
              <a:t>3)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1800" dirty="0"/>
              <a:t>Sample_4.exe (</a:t>
            </a:r>
            <a:r>
              <a:rPr lang="zh-TW" altLang="en-US" sz="1800" dirty="0"/>
              <a:t>預設組別為</a:t>
            </a:r>
            <a:r>
              <a:rPr lang="en-US" altLang="zh-TW" sz="1800" dirty="0"/>
              <a:t>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Sample.cpp/ Sample.py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dirty="0" err="1"/>
              <a:t>STcpClient.h</a:t>
            </a:r>
            <a:r>
              <a:rPr lang="en-US" altLang="zh-TW" dirty="0"/>
              <a:t>/ STcpClient.py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7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Where to code – Python/C++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759696" cy="4351338"/>
          </a:xfrm>
        </p:spPr>
        <p:txBody>
          <a:bodyPr/>
          <a:lstStyle/>
          <a:p>
            <a:r>
              <a:rPr lang="en-US" altLang="zh-TW" dirty="0"/>
              <a:t>Write your AI in Sample.py/.</a:t>
            </a:r>
            <a:r>
              <a:rPr lang="en-US" altLang="zh-TW" dirty="0" err="1"/>
              <a:t>cpp</a:t>
            </a:r>
            <a:r>
              <a:rPr lang="en-US" altLang="zh-TW" dirty="0"/>
              <a:t> function </a:t>
            </a:r>
            <a:r>
              <a:rPr lang="en-US" altLang="zh-TW" b="1" dirty="0" err="1"/>
              <a:t>InitPos</a:t>
            </a:r>
            <a:r>
              <a:rPr lang="en-US" altLang="zh-TW" dirty="0"/>
              <a:t> and </a:t>
            </a:r>
            <a:r>
              <a:rPr lang="en-US" altLang="zh-TW" b="1" dirty="0" err="1"/>
              <a:t>GetStep</a:t>
            </a:r>
            <a:endParaRPr lang="en-US" altLang="zh-TW" b="1" dirty="0"/>
          </a:p>
          <a:p>
            <a:r>
              <a:rPr lang="en-US" altLang="zh-TW" dirty="0"/>
              <a:t>Change Sample.py/.</a:t>
            </a:r>
            <a:r>
              <a:rPr lang="en-US" altLang="zh-TW" dirty="0" err="1"/>
              <a:t>cpp</a:t>
            </a:r>
            <a:r>
              <a:rPr lang="en-US" altLang="zh-TW" dirty="0"/>
              <a:t> to Team_yourTeamnumber.py/.</a:t>
            </a:r>
            <a:r>
              <a:rPr lang="en-US" altLang="zh-TW" dirty="0" err="1"/>
              <a:t>cpp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Change variable </a:t>
            </a:r>
            <a:r>
              <a:rPr lang="en-US" altLang="zh-TW" dirty="0" err="1"/>
              <a:t>idTeam</a:t>
            </a:r>
            <a:r>
              <a:rPr lang="en-US" altLang="zh-TW" dirty="0"/>
              <a:t> as your group number.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41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48751-88A0-4A8C-A8AF-3C3FAAF6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064F4B-4A49-4F78-BF82-B3FC10C0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69F40F-8C27-466D-8755-9E952526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0" y="1990012"/>
            <a:ext cx="4906107" cy="3744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59A79E-7583-425F-AE22-EDD89E9C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07" y="1071196"/>
            <a:ext cx="6382109" cy="52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48751-88A0-4A8C-A8AF-3C3FAAF6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C++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064F4B-4A49-4F78-BF82-B3FC10C0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52A05D-53DE-4D2C-8049-CA3D1371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3" y="2194513"/>
            <a:ext cx="4869993" cy="24689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99D794-3D21-4578-AAC1-16462E67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92" y="1235449"/>
            <a:ext cx="7128308" cy="50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6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execute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打包你的程式成 </a:t>
            </a:r>
            <a:r>
              <a:rPr lang="en-US" altLang="zh-TW" dirty="0"/>
              <a:t>exe</a:t>
            </a:r>
            <a:r>
              <a:rPr lang="zh-TW" altLang="en-US" dirty="0"/>
              <a:t> 檔</a:t>
            </a:r>
            <a:endParaRPr lang="en-US" altLang="zh-TW" dirty="0"/>
          </a:p>
          <a:p>
            <a:pPr lvl="1"/>
            <a:r>
              <a:rPr lang="zh-TW" altLang="en-US" sz="2800" dirty="0"/>
              <a:t>在編譯之前請依使用語言修改以下檔案成自己組別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800" dirty="0"/>
              <a:t>STcpClient.py                                    </a:t>
            </a:r>
            <a:r>
              <a:rPr lang="en-US" altLang="zh-TW" sz="2800" dirty="0" err="1"/>
              <a:t>STcpClient.h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r>
              <a:rPr lang="zh-TW" altLang="en-US" sz="2800" dirty="0"/>
              <a:t>編譯成 </a:t>
            </a:r>
            <a:r>
              <a:rPr lang="en-US" altLang="zh-TW" sz="2800" dirty="0"/>
              <a:t>exe</a:t>
            </a:r>
            <a:endParaRPr lang="zh-TW" altLang="en-US" sz="28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85" y="3229769"/>
            <a:ext cx="4283257" cy="14206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26" y="3229769"/>
            <a:ext cx="4403003" cy="14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execute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/>
              <a:t>AI_Game.exe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從 </a:t>
            </a:r>
            <a:r>
              <a:rPr lang="en-US" altLang="zh-TW" dirty="0"/>
              <a:t>input.exe </a:t>
            </a:r>
            <a:r>
              <a:rPr lang="zh-TW" altLang="en-US" dirty="0"/>
              <a:t>輸入四組組別編號及執行檔路徑</a:t>
            </a:r>
            <a:endParaRPr lang="en-US" altLang="zh-TW" dirty="0"/>
          </a:p>
          <a:p>
            <a:pPr marL="971550" lvl="1" indent="-514350">
              <a:buAutoNum type="arabicPeriod" startAt="3"/>
            </a:pPr>
            <a:endParaRPr lang="en-US" altLang="zh-TW" dirty="0"/>
          </a:p>
          <a:p>
            <a:pPr marL="514350" indent="-514350">
              <a:buAutoNum type="arabicPeriod" startAt="3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90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2B51A-BD01-4494-98F7-2526875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Input.txt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0B4619-5A0D-4F3A-BA07-3738126D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依序是四組組別編號與檔案位置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r>
              <a:rPr lang="zh-TW" altLang="en-US" sz="2800" dirty="0"/>
              <a:t>組別編號需與程式內組別號碼相同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800" dirty="0"/>
              <a:t>STcpClient.py                                    </a:t>
            </a:r>
            <a:r>
              <a:rPr lang="en-US" altLang="zh-TW" sz="2800" dirty="0" err="1"/>
              <a:t>STcpClient.h</a:t>
            </a:r>
            <a:endParaRPr lang="en-US" altLang="zh-TW" sz="2800" dirty="0"/>
          </a:p>
          <a:p>
            <a:pPr marL="514350" indent="-514350">
              <a:buAutoNum type="arabicPeriod" startAt="2"/>
            </a:pPr>
            <a:endParaRPr lang="en-US" altLang="zh-TW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E3C08E-B167-4DAC-BD0B-DD65BCFE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72" y="4677030"/>
            <a:ext cx="4283257" cy="14206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7E1936-D498-4AF2-B869-62E6038F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77030"/>
            <a:ext cx="4403003" cy="14206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1EF0B9-64FE-425B-99D2-F0E81F6C1A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56816" b="58502"/>
          <a:stretch/>
        </p:blipFill>
        <p:spPr>
          <a:xfrm>
            <a:off x="6578428" y="487173"/>
            <a:ext cx="5025307" cy="284594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9B14F692-C4E7-4B31-B4C4-C8634ABFA91A}"/>
              </a:ext>
            </a:extLst>
          </p:cNvPr>
          <p:cNvGrpSpPr/>
          <p:nvPr/>
        </p:nvGrpSpPr>
        <p:grpSpPr>
          <a:xfrm>
            <a:off x="8787384" y="1154930"/>
            <a:ext cx="1424273" cy="369332"/>
            <a:chOff x="8787384" y="1154930"/>
            <a:chExt cx="1424273" cy="369332"/>
          </a:xfrm>
        </p:grpSpPr>
        <p:sp>
          <p:nvSpPr>
            <p:cNvPr id="9" name="右大括弧 8">
              <a:extLst>
                <a:ext uri="{FF2B5EF4-FFF2-40B4-BE49-F238E27FC236}">
                  <a16:creationId xmlns:a16="http://schemas.microsoft.com/office/drawing/2014/main" id="{E198876F-C25B-4ABC-8E0E-3FFD33B74661}"/>
                </a:ext>
              </a:extLst>
            </p:cNvPr>
            <p:cNvSpPr/>
            <p:nvPr/>
          </p:nvSpPr>
          <p:spPr>
            <a:xfrm>
              <a:off x="8787384" y="1207008"/>
              <a:ext cx="301752" cy="265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E8D9630-B652-4FAE-8889-1EC7DBE9CD9F}"/>
                </a:ext>
              </a:extLst>
            </p:cNvPr>
            <p:cNvSpPr txBox="1"/>
            <p:nvPr/>
          </p:nvSpPr>
          <p:spPr>
            <a:xfrm>
              <a:off x="9279094" y="1154930"/>
              <a:ext cx="932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player 1</a:t>
              </a:r>
              <a:endParaRPr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4DBA78-775E-4454-A2A9-15A7832CDF16}"/>
              </a:ext>
            </a:extLst>
          </p:cNvPr>
          <p:cNvGrpSpPr/>
          <p:nvPr/>
        </p:nvGrpSpPr>
        <p:grpSpPr>
          <a:xfrm>
            <a:off x="8787384" y="1596782"/>
            <a:ext cx="1434084" cy="369332"/>
            <a:chOff x="8787384" y="1154930"/>
            <a:chExt cx="1434084" cy="369332"/>
          </a:xfrm>
        </p:grpSpPr>
        <p:sp>
          <p:nvSpPr>
            <p:cNvPr id="13" name="右大括弧 12">
              <a:extLst>
                <a:ext uri="{FF2B5EF4-FFF2-40B4-BE49-F238E27FC236}">
                  <a16:creationId xmlns:a16="http://schemas.microsoft.com/office/drawing/2014/main" id="{DB4DD784-4DE7-4F86-9381-A2C9C19E8449}"/>
                </a:ext>
              </a:extLst>
            </p:cNvPr>
            <p:cNvSpPr/>
            <p:nvPr/>
          </p:nvSpPr>
          <p:spPr>
            <a:xfrm>
              <a:off x="8787384" y="1207008"/>
              <a:ext cx="301752" cy="265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40A9DFF-76A6-40C4-977A-EF694D043334}"/>
                </a:ext>
              </a:extLst>
            </p:cNvPr>
            <p:cNvSpPr txBox="1"/>
            <p:nvPr/>
          </p:nvSpPr>
          <p:spPr>
            <a:xfrm>
              <a:off x="9279094" y="1154930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player 2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417302F-625B-40BA-AC43-8EFBDC28A24F}"/>
              </a:ext>
            </a:extLst>
          </p:cNvPr>
          <p:cNvGrpSpPr/>
          <p:nvPr/>
        </p:nvGrpSpPr>
        <p:grpSpPr>
          <a:xfrm>
            <a:off x="8787384" y="2030656"/>
            <a:ext cx="1434084" cy="369332"/>
            <a:chOff x="8787384" y="1154930"/>
            <a:chExt cx="1434084" cy="369332"/>
          </a:xfrm>
        </p:grpSpPr>
        <p:sp>
          <p:nvSpPr>
            <p:cNvPr id="16" name="右大括弧 15">
              <a:extLst>
                <a:ext uri="{FF2B5EF4-FFF2-40B4-BE49-F238E27FC236}">
                  <a16:creationId xmlns:a16="http://schemas.microsoft.com/office/drawing/2014/main" id="{390A3F89-3A2F-42F0-980C-70ADB73862BB}"/>
                </a:ext>
              </a:extLst>
            </p:cNvPr>
            <p:cNvSpPr/>
            <p:nvPr/>
          </p:nvSpPr>
          <p:spPr>
            <a:xfrm>
              <a:off x="8787384" y="1207008"/>
              <a:ext cx="301752" cy="265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3B967E5-62F9-423A-9232-3B01708748D1}"/>
                </a:ext>
              </a:extLst>
            </p:cNvPr>
            <p:cNvSpPr txBox="1"/>
            <p:nvPr/>
          </p:nvSpPr>
          <p:spPr>
            <a:xfrm>
              <a:off x="9279094" y="1154930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player 3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99CEB61-FEFB-43BE-A4EB-B2F3082D763B}"/>
              </a:ext>
            </a:extLst>
          </p:cNvPr>
          <p:cNvGrpSpPr/>
          <p:nvPr/>
        </p:nvGrpSpPr>
        <p:grpSpPr>
          <a:xfrm>
            <a:off x="8787384" y="2410523"/>
            <a:ext cx="1434084" cy="369332"/>
            <a:chOff x="8787384" y="1154930"/>
            <a:chExt cx="1434084" cy="369332"/>
          </a:xfrm>
        </p:grpSpPr>
        <p:sp>
          <p:nvSpPr>
            <p:cNvPr id="19" name="右大括弧 18">
              <a:extLst>
                <a:ext uri="{FF2B5EF4-FFF2-40B4-BE49-F238E27FC236}">
                  <a16:creationId xmlns:a16="http://schemas.microsoft.com/office/drawing/2014/main" id="{C5EB3075-D4C4-46CC-BBD9-7D005B8CB35A}"/>
                </a:ext>
              </a:extLst>
            </p:cNvPr>
            <p:cNvSpPr/>
            <p:nvPr/>
          </p:nvSpPr>
          <p:spPr>
            <a:xfrm>
              <a:off x="8787384" y="1207008"/>
              <a:ext cx="301752" cy="265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2018C81-54D4-4F50-B79A-254CB0A42E8B}"/>
                </a:ext>
              </a:extLst>
            </p:cNvPr>
            <p:cNvSpPr txBox="1"/>
            <p:nvPr/>
          </p:nvSpPr>
          <p:spPr>
            <a:xfrm>
              <a:off x="9279094" y="1154930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player 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82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執行範例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750F1D-1280-4A86-BACB-1983D932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66" b="13370"/>
          <a:stretch/>
        </p:blipFill>
        <p:spPr>
          <a:xfrm>
            <a:off x="2220074" y="1364736"/>
            <a:ext cx="9814560" cy="5273116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4274688-4D2C-4752-9510-03FAB071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CFDEFE-8876-4B3C-BB92-6EA2A2A32F06}"/>
              </a:ext>
            </a:extLst>
          </p:cNvPr>
          <p:cNvSpPr/>
          <p:nvPr/>
        </p:nvSpPr>
        <p:spPr>
          <a:xfrm>
            <a:off x="2220074" y="2095500"/>
            <a:ext cx="2456701" cy="83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F3854B-15B3-4ECB-9A4A-CAA6FED43572}"/>
              </a:ext>
            </a:extLst>
          </p:cNvPr>
          <p:cNvSpPr txBox="1"/>
          <p:nvPr/>
        </p:nvSpPr>
        <p:spPr>
          <a:xfrm>
            <a:off x="4676775" y="26902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此報錯不影響執行</a:t>
            </a:r>
          </a:p>
        </p:txBody>
      </p:sp>
    </p:spTree>
    <p:extLst>
      <p:ext uri="{BB962C8B-B14F-4D97-AF65-F5344CB8AC3E}">
        <p14:creationId xmlns:p14="http://schemas.microsoft.com/office/powerpoint/2010/main" val="35542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329</Words>
  <Application>Microsoft Office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AI GAME PROJECT  Implementation Guide</vt:lpstr>
      <vt:lpstr>檔案說明</vt:lpstr>
      <vt:lpstr>Where to code – Python/C++</vt:lpstr>
      <vt:lpstr>python</vt:lpstr>
      <vt:lpstr>C++</vt:lpstr>
      <vt:lpstr>How to execute</vt:lpstr>
      <vt:lpstr>How to execute</vt:lpstr>
      <vt:lpstr>Input.txt</vt:lpstr>
      <vt:lpstr>執行範例</vt:lpstr>
      <vt:lpstr>執行結果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GAME PROJECT  Implementation Guide</dc:title>
  <dc:creator>lab031</dc:creator>
  <cp:lastModifiedBy>Phoebe Fu</cp:lastModifiedBy>
  <cp:revision>28</cp:revision>
  <dcterms:created xsi:type="dcterms:W3CDTF">2020-05-21T06:59:07Z</dcterms:created>
  <dcterms:modified xsi:type="dcterms:W3CDTF">2022-03-14T14:42:08Z</dcterms:modified>
</cp:coreProperties>
</file>