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6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25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7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11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30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5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E1A2-09E8-4C04-96AE-C6B418BB9512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2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AI</a:t>
            </a:r>
            <a:r>
              <a:rPr lang="zh-TW" altLang="en-US" b="1" dirty="0"/>
              <a:t> </a:t>
            </a:r>
            <a:r>
              <a:rPr lang="en-US" altLang="zh-TW" b="1" dirty="0"/>
              <a:t>GAME</a:t>
            </a:r>
            <a:r>
              <a:rPr lang="zh-TW" altLang="en-US" b="1" dirty="0"/>
              <a:t> </a:t>
            </a:r>
            <a:r>
              <a:rPr lang="en-US" altLang="zh-TW" b="1" dirty="0"/>
              <a:t>PROJECT</a:t>
            </a:r>
            <a:r>
              <a:rPr lang="zh-TW" altLang="en-US" b="1" dirty="0"/>
              <a:t> </a:t>
            </a:r>
            <a:br>
              <a:rPr lang="en-US" altLang="zh-TW" b="1" dirty="0"/>
            </a:br>
            <a:r>
              <a:rPr lang="en-US" altLang="zh-TW" b="1" dirty="0"/>
              <a:t>Implementation Guide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47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需要繳交的有 </a:t>
            </a:r>
            <a:r>
              <a:rPr lang="en-US" altLang="zh-TW" dirty="0"/>
              <a:t>(</a:t>
            </a:r>
            <a:r>
              <a:rPr lang="zh-TW" altLang="en-US" dirty="0"/>
              <a:t>請將</a:t>
            </a:r>
            <a:r>
              <a:rPr lang="en-US" altLang="zh-TW" dirty="0"/>
              <a:t>Sample.py</a:t>
            </a:r>
            <a:r>
              <a:rPr lang="zh-TW" altLang="en-US" dirty="0"/>
              <a:t>檔命名為</a:t>
            </a:r>
            <a:r>
              <a:rPr lang="en-US" altLang="zh-TW" dirty="0"/>
              <a:t>Team_yourTeamnumber.py 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你的</a:t>
            </a:r>
            <a:r>
              <a:rPr lang="en-US" altLang="zh-TW" dirty="0"/>
              <a:t>CODE:</a:t>
            </a:r>
            <a:r>
              <a:rPr lang="zh-TW" altLang="en-US" dirty="0"/>
              <a:t> </a:t>
            </a:r>
            <a:r>
              <a:rPr lang="en-US" altLang="zh-TW" dirty="0"/>
              <a:t>Team_yourTeamnumber.py &amp; STcpClient.py (python)</a:t>
            </a:r>
            <a:r>
              <a:rPr lang="zh-TW" altLang="en-US" dirty="0"/>
              <a:t> </a:t>
            </a:r>
            <a:r>
              <a:rPr lang="en-US" altLang="zh-TW" dirty="0"/>
              <a:t>or		     Team_yourTeamnumber.cpp &amp; </a:t>
            </a:r>
            <a:r>
              <a:rPr lang="en-US" altLang="zh-TW" dirty="0" err="1"/>
              <a:t>STcpClient.h</a:t>
            </a:r>
            <a:r>
              <a:rPr lang="en-US" altLang="zh-TW" dirty="0"/>
              <a:t> (C++)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Team_yourTeamnumber.exe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Report</a:t>
            </a:r>
          </a:p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請將所有的程式碼都寫在同一個檔案內</a:t>
            </a:r>
            <a:r>
              <a:rPr lang="en-US" altLang="zh-TW" dirty="0"/>
              <a:t>(Team_yourTeamnumber.py</a:t>
            </a:r>
            <a:r>
              <a:rPr lang="zh-TW" altLang="en-US" dirty="0"/>
              <a:t> </a:t>
            </a:r>
            <a:r>
              <a:rPr lang="en-US" altLang="zh-TW" dirty="0"/>
              <a:t>or Team_yourTeamnumber.cpp)</a:t>
            </a:r>
          </a:p>
          <a:p>
            <a:r>
              <a:rPr lang="en-US" altLang="zh-TW" dirty="0"/>
              <a:t>Python </a:t>
            </a:r>
            <a:r>
              <a:rPr lang="zh-TW" altLang="en-US" dirty="0"/>
              <a:t>程式檔轉執行檔教學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https://kknews.cc/zh-tw/tech/4ybyrv.html</a:t>
            </a:r>
          </a:p>
        </p:txBody>
      </p:sp>
    </p:spTree>
    <p:extLst>
      <p:ext uri="{BB962C8B-B14F-4D97-AF65-F5344CB8AC3E}">
        <p14:creationId xmlns:p14="http://schemas.microsoft.com/office/powerpoint/2010/main" val="66249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AI_game.exe </a:t>
            </a:r>
            <a:r>
              <a:rPr lang="zh-TW" altLang="en-US" dirty="0"/>
              <a:t>主程式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path.txt</a:t>
            </a:r>
            <a:r>
              <a:rPr lang="zh-TW" altLang="en-US" dirty="0"/>
              <a:t> 主程式輸入</a:t>
            </a:r>
            <a:r>
              <a:rPr lang="en-US" altLang="zh-TW" dirty="0"/>
              <a:t>(</a:t>
            </a:r>
            <a:r>
              <a:rPr lang="zh-TW" altLang="en-US" dirty="0"/>
              <a:t>四組隊伍編號及</a:t>
            </a:r>
            <a:r>
              <a:rPr lang="en-US" altLang="zh-TW" dirty="0"/>
              <a:t>exe</a:t>
            </a:r>
            <a:r>
              <a:rPr lang="zh-TW" altLang="en-US" dirty="0"/>
              <a:t>位置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Sample_1C.exe and Sample_2C.exe</a:t>
            </a:r>
            <a:r>
              <a:rPr lang="zh-TW" altLang="en-US" dirty="0"/>
              <a:t>範例程式</a:t>
            </a:r>
            <a:r>
              <a:rPr lang="en-US" altLang="zh-TW" dirty="0"/>
              <a:t>(C++, </a:t>
            </a:r>
            <a:r>
              <a:rPr lang="zh-TW" altLang="en-US" dirty="0"/>
              <a:t>預設組別為</a:t>
            </a:r>
            <a:r>
              <a:rPr lang="en-US" altLang="zh-TW" dirty="0"/>
              <a:t>1 and 2)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Sample_3.exe and Sample_3.exe</a:t>
            </a:r>
            <a:r>
              <a:rPr lang="zh-TW" altLang="en-US" dirty="0"/>
              <a:t>範例程式</a:t>
            </a:r>
            <a:r>
              <a:rPr lang="en-US" altLang="zh-TW" dirty="0"/>
              <a:t>(python, </a:t>
            </a:r>
            <a:r>
              <a:rPr lang="zh-TW" altLang="en-US" dirty="0"/>
              <a:t>預設組別為</a:t>
            </a:r>
            <a:r>
              <a:rPr lang="en-US" altLang="zh-TW" dirty="0"/>
              <a:t>3 and 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Sample.cpp/ Sample.py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dirty="0" err="1"/>
              <a:t>STcpClient.h</a:t>
            </a:r>
            <a:r>
              <a:rPr lang="en-US" altLang="zh-TW" dirty="0"/>
              <a:t>/ STcpClient.py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pic </a:t>
            </a:r>
            <a:r>
              <a:rPr lang="zh-TW" altLang="en-US" dirty="0"/>
              <a:t>照片檔</a:t>
            </a:r>
            <a:r>
              <a:rPr lang="en-US" altLang="zh-TW" dirty="0"/>
              <a:t>(</a:t>
            </a:r>
            <a:r>
              <a:rPr lang="zh-TW" altLang="en-US" dirty="0"/>
              <a:t>須放置與主程式同一資料夾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7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Where to code – C++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Write your AI in Sample.cpp function </a:t>
            </a:r>
            <a:r>
              <a:rPr lang="en-US" altLang="zh-TW" sz="2400" dirty="0" err="1"/>
              <a:t>GetStep</a:t>
            </a:r>
            <a:endParaRPr lang="en-US" altLang="zh-TW" sz="2400" dirty="0"/>
          </a:p>
          <a:p>
            <a:r>
              <a:rPr lang="en-US" altLang="zh-TW" sz="2400" dirty="0"/>
              <a:t>Put your control in array </a:t>
            </a:r>
            <a:r>
              <a:rPr lang="en-US" altLang="zh-TW" sz="2400" dirty="0" err="1"/>
              <a:t>temp_step</a:t>
            </a:r>
            <a:r>
              <a:rPr lang="en-US" altLang="zh-TW" sz="2400" dirty="0"/>
              <a:t> ([0] for direction and [1] for setting landmine)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197D6-DF34-43EF-9351-DCF5A993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3" y="2838615"/>
            <a:ext cx="10316197" cy="38398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C729DB-4C65-4ACF-9ACF-748F069D6254}"/>
              </a:ext>
            </a:extLst>
          </p:cNvPr>
          <p:cNvSpPr/>
          <p:nvPr/>
        </p:nvSpPr>
        <p:spPr>
          <a:xfrm>
            <a:off x="1526650" y="5224007"/>
            <a:ext cx="3029447" cy="12688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3BF206-E57C-42D4-BAEE-1C756CAF67B2}"/>
              </a:ext>
            </a:extLst>
          </p:cNvPr>
          <p:cNvSpPr txBox="1"/>
          <p:nvPr/>
        </p:nvSpPr>
        <p:spPr>
          <a:xfrm>
            <a:off x="4627659" y="5303520"/>
            <a:ext cx="29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Do not change this part.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This is for checking time limit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Where to code – Python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TW" sz="2400" dirty="0"/>
              <a:t>Write your AI in Sample.py function </a:t>
            </a:r>
            <a:r>
              <a:rPr lang="en-US" altLang="zh-TW" sz="2400" dirty="0" err="1"/>
              <a:t>getStep</a:t>
            </a:r>
            <a:endParaRPr lang="en-US" altLang="zh-TW" sz="2400" dirty="0"/>
          </a:p>
          <a:p>
            <a:r>
              <a:rPr lang="en-US" altLang="zh-TW" sz="2400" dirty="0"/>
              <a:t>Put your control in array action (first for direction and second for setting landmine 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A26283-7E62-419F-AD1F-2DC9C4E5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18" y="2829177"/>
            <a:ext cx="9911963" cy="36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9147A-0FDB-4BF1-B98A-B689DA7C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1325563"/>
          </a:xfrm>
        </p:spPr>
        <p:txBody>
          <a:bodyPr/>
          <a:lstStyle/>
          <a:p>
            <a:r>
              <a:rPr lang="en-US" altLang="zh-TW" b="1" dirty="0"/>
              <a:t>Where to code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43A66-1387-4128-9496-24E07426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Information from Server</a:t>
            </a:r>
          </a:p>
          <a:p>
            <a:r>
              <a:rPr lang="en-US" altLang="zh-TW" dirty="0"/>
              <a:t>Map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Status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BEBF8E-E07F-404A-9DFF-3F20320F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7" y="2847474"/>
            <a:ext cx="11278546" cy="11630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4CD9B6-EA5A-411C-A992-A2BB35F96F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7" y="5024963"/>
            <a:ext cx="11268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9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打包你的程式成 </a:t>
            </a:r>
            <a:r>
              <a:rPr lang="en-US" altLang="zh-TW" dirty="0"/>
              <a:t>exe</a:t>
            </a:r>
            <a:r>
              <a:rPr lang="zh-TW" altLang="en-US" dirty="0"/>
              <a:t> 檔</a:t>
            </a:r>
            <a:endParaRPr lang="en-US" altLang="zh-TW" dirty="0"/>
          </a:p>
          <a:p>
            <a:pPr lvl="1"/>
            <a:r>
              <a:rPr lang="zh-TW" altLang="en-US" sz="2800" dirty="0"/>
              <a:t>在編譯之前請依使用語言修改以下檔案成自己組別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/>
              <a:t>STcpClient.py                                    </a:t>
            </a:r>
            <a:r>
              <a:rPr lang="en-US" altLang="zh-TW" sz="2800" dirty="0" err="1"/>
              <a:t>STcpClient.h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r>
              <a:rPr lang="zh-TW" altLang="en-US" sz="2800" dirty="0"/>
              <a:t>編譯成 </a:t>
            </a:r>
            <a:r>
              <a:rPr lang="en-US" altLang="zh-TW" sz="2800" dirty="0"/>
              <a:t>exe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執行 </a:t>
            </a:r>
            <a:r>
              <a:rPr lang="en-US" altLang="zh-TW" sz="3200" dirty="0"/>
              <a:t>AI_Game.exe (</a:t>
            </a:r>
            <a:r>
              <a:rPr lang="zh-TW" altLang="en-US" sz="3200" dirty="0"/>
              <a:t>主程式會讀取</a:t>
            </a:r>
            <a:r>
              <a:rPr lang="en-US" altLang="zh-TW" sz="3200" dirty="0"/>
              <a:t>path.txt</a:t>
            </a:r>
            <a:r>
              <a:rPr lang="zh-TW" altLang="en-US" sz="3200" dirty="0"/>
              <a:t>作為輸入</a:t>
            </a:r>
            <a:r>
              <a:rPr lang="en-US" altLang="zh-TW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85" y="3229769"/>
            <a:ext cx="4283257" cy="14206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26" y="3229769"/>
            <a:ext cx="4403003" cy="1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38D90-3F63-49AA-8B65-5F445CC0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path.txt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2DAB0-573A-48B5-A29F-B768F032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sz="2800" dirty="0"/>
              <a:t>包含四組玩家的隊伍編號及執行檔位置</a:t>
            </a:r>
            <a:endParaRPr lang="en-US" altLang="zh-TW" sz="2800" dirty="0"/>
          </a:p>
          <a:p>
            <a:pPr lvl="1"/>
            <a:r>
              <a:rPr lang="zh-TW" altLang="en-US" sz="2800" dirty="0"/>
              <a:t>隊伍編號需與程式內組別號碼相同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/>
              <a:t>STcpClient.py                                    </a:t>
            </a:r>
            <a:r>
              <a:rPr lang="en-US" altLang="zh-TW" sz="2800" dirty="0" err="1"/>
              <a:t>STcpClient.h</a:t>
            </a:r>
            <a:endParaRPr lang="en-US" altLang="zh-TW" sz="2800" dirty="0"/>
          </a:p>
          <a:p>
            <a:pPr marL="514350" indent="-514350">
              <a:buAutoNum type="arabicPeriod" startAt="2"/>
            </a:pPr>
            <a:endParaRPr lang="en-US" altLang="zh-TW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7564FB-1D7E-4D77-82B7-88E9240A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57" y="3429000"/>
            <a:ext cx="4283257" cy="14206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6D38C1-F99A-48D8-AD7F-A83C314A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403003" cy="1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7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  </a:t>
            </a:r>
            <a:r>
              <a:rPr lang="zh-TW" altLang="en-US" sz="2400" dirty="0"/>
              <a:t>輸入第二組組別編號 及 執行檔路徑</a:t>
            </a:r>
            <a:endParaRPr lang="en-US" altLang="zh-TW" sz="2400" dirty="0"/>
          </a:p>
          <a:p>
            <a:pPr lvl="1"/>
            <a:r>
              <a:rPr lang="en-US" altLang="zh-TW" dirty="0"/>
              <a:t>Example: D:\xxxx\xxxx\xxxx\Sample_2C.exe</a:t>
            </a:r>
          </a:p>
          <a:p>
            <a:pPr marL="514350" indent="-514350">
              <a:buAutoNum type="arabicPeriod" startAt="5"/>
            </a:pPr>
            <a:r>
              <a:rPr lang="zh-TW" altLang="en-US" sz="2400" dirty="0"/>
              <a:t>輸入第三組組別編號 及 執行檔路徑</a:t>
            </a:r>
            <a:endParaRPr lang="en-US" altLang="zh-TW" sz="2400" dirty="0"/>
          </a:p>
          <a:p>
            <a:pPr lvl="1"/>
            <a:r>
              <a:rPr lang="en-US" altLang="zh-TW" dirty="0"/>
              <a:t>Example: D:\xxxx\xxxx\xxxx\Sample_3.exe</a:t>
            </a:r>
          </a:p>
          <a:p>
            <a:pPr marL="514350" indent="-514350">
              <a:buAutoNum type="arabicPeriod" startAt="5"/>
            </a:pPr>
            <a:r>
              <a:rPr lang="zh-TW" altLang="en-US" sz="2400" dirty="0"/>
              <a:t>輸入第四組組別編號 及 執行檔路徑</a:t>
            </a:r>
            <a:endParaRPr lang="en-US" altLang="zh-TW" sz="2400" dirty="0"/>
          </a:p>
          <a:p>
            <a:pPr lvl="1"/>
            <a:r>
              <a:rPr lang="en-US" altLang="zh-TW" dirty="0"/>
              <a:t>Example: D:\xxxx\xxxx\xxxx\Sample_4.exe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33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執行範例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EB0DCF-4193-4E05-A2B9-6A8C454D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2F634-A830-485D-AC29-9A27682A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91484" cy="32614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81269B-132D-4A79-BA93-E80CC81A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84" y="1825625"/>
            <a:ext cx="4457707" cy="36433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DC3AC4-48AE-45D7-8A69-32ED62343503}"/>
              </a:ext>
            </a:extLst>
          </p:cNvPr>
          <p:cNvSpPr/>
          <p:nvPr/>
        </p:nvSpPr>
        <p:spPr>
          <a:xfrm>
            <a:off x="838200" y="3236181"/>
            <a:ext cx="1173480" cy="4373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296403-5893-4EC6-855A-18FD8E6EDFCC}"/>
              </a:ext>
            </a:extLst>
          </p:cNvPr>
          <p:cNvSpPr txBox="1"/>
          <p:nvPr/>
        </p:nvSpPr>
        <p:spPr>
          <a:xfrm>
            <a:off x="2011680" y="3306159"/>
            <a:ext cx="1173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</a:rPr>
              <a:t>不影響執行，請忽略</a:t>
            </a:r>
          </a:p>
        </p:txBody>
      </p:sp>
    </p:spTree>
    <p:extLst>
      <p:ext uri="{BB962C8B-B14F-4D97-AF65-F5344CB8AC3E}">
        <p14:creationId xmlns:p14="http://schemas.microsoft.com/office/powerpoint/2010/main" val="35542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471</Words>
  <Application>Microsoft Office PowerPoint</Application>
  <PresentationFormat>寬螢幕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AI GAME PROJECT  Implementation Guide</vt:lpstr>
      <vt:lpstr>檔案說明</vt:lpstr>
      <vt:lpstr>Where to code – C++</vt:lpstr>
      <vt:lpstr>Where to code – Python</vt:lpstr>
      <vt:lpstr>Where to code - hint</vt:lpstr>
      <vt:lpstr>How to execute</vt:lpstr>
      <vt:lpstr>path.txt</vt:lpstr>
      <vt:lpstr>How to execute</vt:lpstr>
      <vt:lpstr>執行範例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GAME PROJECT  Implementation Guide</dc:title>
  <dc:creator>lab031</dc:creator>
  <cp:lastModifiedBy>Phoebe Fu</cp:lastModifiedBy>
  <cp:revision>42</cp:revision>
  <dcterms:created xsi:type="dcterms:W3CDTF">2020-05-21T06:59:07Z</dcterms:created>
  <dcterms:modified xsi:type="dcterms:W3CDTF">2022-03-14T16:23:25Z</dcterms:modified>
</cp:coreProperties>
</file>