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6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6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5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35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19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8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7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5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48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03C0-7132-45D1-8A14-4AD2F02D1C44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E044C9-9D98-408B-A309-B4192F29D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2BC35-B244-2235-440A-3DED134D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 Website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4FD69-9CD4-D8C6-6893-870487F4E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Author:Jimmy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09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90062-E296-4E7C-A8A2-8DC38E3B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>
                <a:latin typeface="+mj-ea"/>
                <a:ea typeface="+mj-ea"/>
              </a:rPr>
              <a:t>.NET 7 Web API</a:t>
            </a:r>
          </a:p>
          <a:p>
            <a:r>
              <a:rPr lang="en-US" altLang="zh-TW" dirty="0">
                <a:latin typeface="+mj-ea"/>
                <a:ea typeface="+mj-ea"/>
              </a:rPr>
              <a:t>Rest API</a:t>
            </a:r>
          </a:p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 err="1">
                <a:latin typeface="+mj-ea"/>
                <a:ea typeface="+mj-ea"/>
              </a:rPr>
              <a:t>NUnit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提供</a:t>
            </a:r>
            <a:r>
              <a:rPr lang="en-US" altLang="zh-TW" dirty="0">
                <a:latin typeface="+mj-ea"/>
                <a:ea typeface="+mj-ea"/>
              </a:rPr>
              <a:t>Frontend</a:t>
            </a:r>
            <a:r>
              <a:rPr lang="zh-TW" altLang="en-US" dirty="0">
                <a:latin typeface="+mj-ea"/>
                <a:ea typeface="+mj-ea"/>
              </a:rPr>
              <a:t>所需的資料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訂單流程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綠界金流</a:t>
            </a:r>
            <a:r>
              <a:rPr lang="en-US" altLang="zh-TW" dirty="0">
                <a:latin typeface="+mj-ea"/>
                <a:ea typeface="+mj-ea"/>
              </a:rPr>
              <a:t>API</a:t>
            </a:r>
            <a:r>
              <a:rPr lang="zh-TW" altLang="en-US" dirty="0">
                <a:latin typeface="+mj-ea"/>
                <a:ea typeface="+mj-ea"/>
              </a:rPr>
              <a:t>串接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OAuth2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250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CMS</a:t>
            </a: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780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90062-E296-4E7C-A8A2-8DC38E3B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>
                <a:latin typeface="+mj-ea"/>
                <a:ea typeface="+mj-ea"/>
              </a:rPr>
              <a:t>.NET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7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MVC framework</a:t>
            </a:r>
          </a:p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>
                <a:latin typeface="+mj-ea"/>
                <a:ea typeface="+mj-ea"/>
              </a:rPr>
              <a:t>Bootstrap 5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+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Sass</a:t>
            </a:r>
          </a:p>
          <a:p>
            <a:r>
              <a:rPr lang="zh-TW" altLang="en-US" dirty="0">
                <a:latin typeface="+mj-ea"/>
                <a:ea typeface="+mj-ea"/>
              </a:rPr>
              <a:t>提供新增、維護產品資料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提供訂單查詢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026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Infrastructure</a:t>
            </a: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108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90062-E296-4E7C-A8A2-8DC38E3B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AWS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Solution</a:t>
            </a:r>
          </a:p>
          <a:p>
            <a:r>
              <a:rPr lang="en-US" altLang="zh-TW" dirty="0">
                <a:latin typeface="+mj-ea"/>
                <a:ea typeface="+mj-ea"/>
              </a:rPr>
              <a:t>OS : Linux</a:t>
            </a:r>
          </a:p>
          <a:p>
            <a:r>
              <a:rPr lang="en-US" altLang="zh-TW" dirty="0">
                <a:latin typeface="+mj-ea"/>
                <a:ea typeface="+mj-ea"/>
              </a:rPr>
              <a:t>Server : </a:t>
            </a:r>
            <a:r>
              <a:rPr lang="en-US" altLang="zh-TW" dirty="0" err="1">
                <a:latin typeface="+mj-ea"/>
                <a:ea typeface="+mj-ea"/>
              </a:rPr>
              <a:t>Nignx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117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90062-E296-4E7C-A8A2-8DC38E3B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讓履歷加分</a:t>
            </a:r>
            <a:endParaRPr lang="en-US" altLang="zh-TW" dirty="0"/>
          </a:p>
          <a:p>
            <a:r>
              <a:rPr lang="zh-TW" altLang="en-US" dirty="0"/>
              <a:t>讓面試官有更明確的依據可以評斷我的能力</a:t>
            </a:r>
            <a:endParaRPr lang="en-US" altLang="zh-TW" dirty="0"/>
          </a:p>
          <a:p>
            <a:r>
              <a:rPr lang="zh-TW" altLang="en-US" dirty="0"/>
              <a:t>讓未來的同事了解我的</a:t>
            </a:r>
            <a:r>
              <a:rPr lang="en-US" altLang="zh-TW" dirty="0"/>
              <a:t>Coding Style </a:t>
            </a:r>
          </a:p>
          <a:p>
            <a:r>
              <a:rPr lang="zh-TW" altLang="en-US" dirty="0"/>
              <a:t>對自己這些年的技能做個總結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71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Author Profile</a:t>
            </a: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08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15FBB-B66F-862B-F4DD-4DDC042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431AC-1054-D69F-F204-01C731CB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am a hard-working and efficient man</a:t>
            </a:r>
          </a:p>
          <a:p>
            <a:r>
              <a:rPr lang="en-US" altLang="zh-TW" dirty="0"/>
              <a:t>I am a full-stack engineer</a:t>
            </a:r>
          </a:p>
          <a:p>
            <a:r>
              <a:rPr lang="en-US" altLang="zh-TW" dirty="0"/>
              <a:t>I have been in the IT industry for 7 years, and have a lot of practical experience in projects</a:t>
            </a:r>
          </a:p>
          <a:p>
            <a:r>
              <a:rPr lang="en-US" altLang="zh-TW" dirty="0"/>
              <a:t>I have high stability, I have done every job for at least 2 years</a:t>
            </a:r>
          </a:p>
          <a:p>
            <a:r>
              <a:rPr lang="en-US" altLang="zh-TW" dirty="0"/>
              <a:t>Have good experience with AWS Solution</a:t>
            </a:r>
          </a:p>
          <a:p>
            <a:r>
              <a:rPr lang="en-US" altLang="zh-TW" dirty="0"/>
              <a:t>Have good experience with CI/CD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1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Technology Architecture</a:t>
            </a:r>
            <a:br>
              <a:rPr lang="en-US" altLang="zh-TW" sz="6000" dirty="0">
                <a:solidFill>
                  <a:schemeClr val="bg1"/>
                </a:solidFill>
                <a:latin typeface="+mj-ea"/>
              </a:rPr>
            </a:b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94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400"/>
              <a:t>整體架構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1AD615-F64E-C7D7-320E-933EEB469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1566441"/>
            <a:ext cx="4887354" cy="37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Frontend</a:t>
            </a: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00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EBF0C-EFFC-F293-EBF9-E1E9C50C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90062-E296-4E7C-A8A2-8DC38E3B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>
                <a:latin typeface="+mj-ea"/>
                <a:ea typeface="+mj-ea"/>
              </a:rPr>
              <a:t>React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+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err="1">
                <a:latin typeface="+mj-ea"/>
                <a:ea typeface="+mj-ea"/>
              </a:rPr>
              <a:t>NextJs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使用 </a:t>
            </a:r>
            <a:r>
              <a:rPr lang="en-US" altLang="zh-TW" dirty="0">
                <a:latin typeface="+mj-ea"/>
                <a:ea typeface="+mj-ea"/>
              </a:rPr>
              <a:t>Tailwind CSS</a:t>
            </a:r>
          </a:p>
          <a:p>
            <a:r>
              <a:rPr lang="zh-TW" altLang="en-US" dirty="0">
                <a:latin typeface="+mj-ea"/>
                <a:ea typeface="+mj-ea"/>
              </a:rPr>
              <a:t>呈現多種網站常見功能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RWD</a:t>
            </a:r>
          </a:p>
          <a:p>
            <a:r>
              <a:rPr lang="zh-TW" altLang="en-US" dirty="0">
                <a:latin typeface="+mj-ea"/>
                <a:ea typeface="+mj-ea"/>
              </a:rPr>
              <a:t>簡易電商，提供產品搜尋、下單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35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323DB7-7131-FC51-18FA-339A0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50" y="2647500"/>
            <a:ext cx="5793100" cy="1563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+mj-ea"/>
              </a:rPr>
              <a:t>Web API</a:t>
            </a:r>
            <a:endParaRPr lang="zh-TW" altLang="en-US" sz="60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8094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196</Words>
  <Application>Microsoft Office PowerPoint</Application>
  <PresentationFormat>寬螢幕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Demo Website Introduction</vt:lpstr>
      <vt:lpstr>Purpose</vt:lpstr>
      <vt:lpstr>Author Profile</vt:lpstr>
      <vt:lpstr>Advantage</vt:lpstr>
      <vt:lpstr>Technology Architecture </vt:lpstr>
      <vt:lpstr>整體架構</vt:lpstr>
      <vt:lpstr>Frontend</vt:lpstr>
      <vt:lpstr>Architecture</vt:lpstr>
      <vt:lpstr>Web API</vt:lpstr>
      <vt:lpstr>Architecture</vt:lpstr>
      <vt:lpstr>CMS</vt:lpstr>
      <vt:lpstr>Architecture</vt:lpstr>
      <vt:lpstr>Infrastructure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Website Introduction</dc:title>
  <dc:creator>陳 阿姨</dc:creator>
  <cp:lastModifiedBy>陳 阿姨</cp:lastModifiedBy>
  <cp:revision>15</cp:revision>
  <dcterms:created xsi:type="dcterms:W3CDTF">2023-02-26T08:08:42Z</dcterms:created>
  <dcterms:modified xsi:type="dcterms:W3CDTF">2023-02-26T10:25:34Z</dcterms:modified>
</cp:coreProperties>
</file>