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00" autoAdjust="0"/>
  </p:normalViewPr>
  <p:slideViewPr>
    <p:cSldViewPr snapToGrid="0" snapToObjects="1">
      <p:cViewPr varScale="1">
        <p:scale>
          <a:sx n="92" d="100"/>
          <a:sy n="92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F97FE-BB94-D249-BEC0-93F7E540C432}" type="datetimeFigureOut">
              <a:rPr lang="en-US" smtClean="0"/>
              <a:t>7/1/12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5337-CE0C-894F-AC63-08DD1AA0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74D3-D793-544E-B579-52B8DC754EAC}" type="datetimeFigureOut">
              <a:rPr lang="en-US" smtClean="0"/>
              <a:t>7/1/12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7A7E-2F1F-1249-B2B7-07509C4F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2651"/>
            <a:ext cx="7772400" cy="1470025"/>
          </a:xfrm>
        </p:spPr>
        <p:txBody>
          <a:bodyPr/>
          <a:lstStyle/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mmd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58" y="2122376"/>
            <a:ext cx="5321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1063" y="3004973"/>
            <a:ext cx="2212973" cy="6815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</a:t>
            </a:r>
            <a:r>
              <a:rPr lang="en-US" dirty="0" smtClean="0"/>
              <a:t>meet up events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97" y="302390"/>
            <a:ext cx="1666848" cy="1666848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5670652" y="302390"/>
            <a:ext cx="2911831" cy="1068779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Hmm.. To hike or not to hike? 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539996" y="2124135"/>
            <a:ext cx="464653" cy="6398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649" y="2103370"/>
            <a:ext cx="220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{Activity Preferences}</a:t>
            </a:r>
          </a:p>
          <a:p>
            <a:r>
              <a:rPr lang="en-US" dirty="0"/>
              <a:t> </a:t>
            </a:r>
            <a:r>
              <a:rPr lang="en-US" dirty="0" smtClean="0"/>
              <a:t> {Location Details 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62810" y="5031619"/>
            <a:ext cx="2731042" cy="1104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Recommendations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8096" y="5031619"/>
            <a:ext cx="1874104" cy="11854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Information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>
          <a:xfrm>
            <a:off x="4539996" y="5048872"/>
            <a:ext cx="914400" cy="9144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5400000">
            <a:off x="4379612" y="4089242"/>
            <a:ext cx="805400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2842" y="4734258"/>
            <a:ext cx="7496415" cy="175586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simple interface.</a:t>
            </a:r>
          </a:p>
          <a:p>
            <a:r>
              <a:rPr lang="en-US" dirty="0" smtClean="0"/>
              <a:t>Hassle free to use ( no login in required)</a:t>
            </a:r>
          </a:p>
          <a:p>
            <a:r>
              <a:rPr lang="en-US" dirty="0" smtClean="0"/>
              <a:t>Personalized to your preferences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Geo</a:t>
            </a:r>
            <a:r>
              <a:rPr lang="en-US" smtClean="0"/>
              <a:t>-targeted.</a:t>
            </a:r>
            <a:endParaRPr lang="en-US" dirty="0" smtClean="0"/>
          </a:p>
          <a:p>
            <a:r>
              <a:rPr lang="en-US" dirty="0" smtClean="0"/>
              <a:t>Catering to every day user, can be used on a regular basis by everyone!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8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with the </a:t>
            </a:r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your preferences from your social network.</a:t>
            </a:r>
          </a:p>
          <a:p>
            <a:r>
              <a:rPr lang="en-US" dirty="0" smtClean="0"/>
              <a:t>Add the events directly to your Calendar.</a:t>
            </a:r>
          </a:p>
          <a:p>
            <a:r>
              <a:rPr lang="en-US" dirty="0" smtClean="0"/>
              <a:t>Make it a mobile app.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5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can make your day!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15" y="795844"/>
            <a:ext cx="3750138" cy="43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96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#win</vt:lpstr>
      <vt:lpstr>The one with the wishlist</vt:lpstr>
      <vt:lpstr>         We can make your day! 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Ghadiyaram</dc:creator>
  <cp:lastModifiedBy>Fan Chen</cp:lastModifiedBy>
  <cp:revision>48</cp:revision>
  <dcterms:created xsi:type="dcterms:W3CDTF">2012-07-01T09:51:03Z</dcterms:created>
  <dcterms:modified xsi:type="dcterms:W3CDTF">2012-07-01T18:40:40Z</dcterms:modified>
</cp:coreProperties>
</file>