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1.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1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3.xml" ContentType="application/vnd.openxmlformats-officedocument.theme+xml"/>
  <Override PartName="/ppt/slideLayouts/slideLayout35.xml" ContentType="application/vnd.openxmlformats-officedocument.presentationml.slideLayout+xml"/>
  <Override PartName="/ppt/theme/theme1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5.xml" ContentType="application/vnd.openxmlformats-officedocument.theme+xml"/>
  <Override PartName="/ppt/slideLayouts/slideLayout40.xml" ContentType="application/vnd.openxmlformats-officedocument.presentationml.slideLayout+xml"/>
  <Override PartName="/ppt/theme/theme16.xml" ContentType="application/vnd.openxmlformats-officedocument.theme+xml"/>
  <Override PartName="/ppt/slideLayouts/slideLayout41.xml" ContentType="application/vnd.openxmlformats-officedocument.presentationml.slideLayout+xml"/>
  <Override PartName="/ppt/theme/theme17.xml" ContentType="application/vnd.openxmlformats-officedocument.theme+xml"/>
  <Override PartName="/ppt/slideLayouts/slideLayout42.xml" ContentType="application/vnd.openxmlformats-officedocument.presentationml.slideLayout+xml"/>
  <Override PartName="/ppt/theme/theme18.xml" ContentType="application/vnd.openxmlformats-officedocument.theme+xml"/>
  <Override PartName="/ppt/slideLayouts/slideLayout43.xml" ContentType="application/vnd.openxmlformats-officedocument.presentationml.slideLayout+xml"/>
  <Override PartName="/ppt/theme/theme19.xml" ContentType="application/vnd.openxmlformats-officedocument.theme+xml"/>
  <Override PartName="/ppt/slideLayouts/slideLayout44.xml" ContentType="application/vnd.openxmlformats-officedocument.presentationml.slideLayout+xml"/>
  <Override PartName="/ppt/theme/theme20.xml" ContentType="application/vnd.openxmlformats-officedocument.theme+xml"/>
  <Override PartName="/ppt/slideLayouts/slideLayout45.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73" r:id="rId2"/>
    <p:sldMasterId id="2147483675" r:id="rId3"/>
    <p:sldMasterId id="2147483677" r:id="rId4"/>
    <p:sldMasterId id="2147483682" r:id="rId5"/>
    <p:sldMasterId id="2147483687" r:id="rId6"/>
    <p:sldMasterId id="2147483689" r:id="rId7"/>
    <p:sldMasterId id="2147483691" r:id="rId8"/>
    <p:sldMasterId id="2147483693" r:id="rId9"/>
    <p:sldMasterId id="2147483695" r:id="rId10"/>
    <p:sldMasterId id="2147483697" r:id="rId11"/>
    <p:sldMasterId id="2147483699" r:id="rId12"/>
    <p:sldMasterId id="2147483701" r:id="rId13"/>
    <p:sldMasterId id="2147483703" r:id="rId14"/>
    <p:sldMasterId id="2147483717" r:id="rId15"/>
    <p:sldMasterId id="2147483722" r:id="rId16"/>
    <p:sldMasterId id="2147483724" r:id="rId17"/>
    <p:sldMasterId id="2147483726" r:id="rId18"/>
    <p:sldMasterId id="2147483728" r:id="rId19"/>
    <p:sldMasterId id="2147483730" r:id="rId20"/>
    <p:sldMasterId id="2147483732" r:id="rId21"/>
  </p:sldMasterIdLst>
  <p:notesMasterIdLst>
    <p:notesMasterId r:id="rId36"/>
  </p:notesMasterIdLst>
  <p:sldIdLst>
    <p:sldId id="256" r:id="rId22"/>
    <p:sldId id="257" r:id="rId23"/>
    <p:sldId id="258" r:id="rId24"/>
    <p:sldId id="259" r:id="rId25"/>
    <p:sldId id="260" r:id="rId26"/>
    <p:sldId id="261" r:id="rId27"/>
    <p:sldId id="262" r:id="rId28"/>
    <p:sldId id="264" r:id="rId29"/>
    <p:sldId id="263" r:id="rId30"/>
    <p:sldId id="265" r:id="rId31"/>
    <p:sldId id="266" r:id="rId32"/>
    <p:sldId id="267" r:id="rId33"/>
    <p:sldId id="268" r:id="rId34"/>
    <p:sldId id="26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8" d="100"/>
          <a:sy n="68" d="100"/>
        </p:scale>
        <p:origin x="11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theme" Target="theme/theme1.xml"/><Relationship Id="rId21" Type="http://schemas.openxmlformats.org/officeDocument/2006/relationships/slideMaster" Target="slideMasters/slideMaster21.xml"/><Relationship Id="rId34"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463FE-11C9-4910-99C9-EB2AF005F51F}" type="datetimeFigureOut">
              <a:rPr lang="en-US"/>
              <a:t>2/29/2016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4FFA8-7758-477D-8974-BC52EDB56B6F}" type="slidenum">
              <a:rPr lang="en-US"/>
              <a:t>‹#›</a:t>
            </a:fld>
            <a:endParaRPr lang="en-US"/>
          </a:p>
        </p:txBody>
      </p:sp>
    </p:spTree>
    <p:extLst>
      <p:ext uri="{BB962C8B-B14F-4D97-AF65-F5344CB8AC3E}">
        <p14:creationId xmlns:p14="http://schemas.microsoft.com/office/powerpoint/2010/main" val="2352475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1</a:t>
            </a:fld>
            <a:endParaRPr lang="en-US"/>
          </a:p>
        </p:txBody>
      </p:sp>
    </p:spTree>
    <p:extLst>
      <p:ext uri="{BB962C8B-B14F-4D97-AF65-F5344CB8AC3E}">
        <p14:creationId xmlns:p14="http://schemas.microsoft.com/office/powerpoint/2010/main" val="2849454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10</a:t>
            </a:fld>
            <a:endParaRPr lang="en-US"/>
          </a:p>
        </p:txBody>
      </p:sp>
    </p:spTree>
    <p:extLst>
      <p:ext uri="{BB962C8B-B14F-4D97-AF65-F5344CB8AC3E}">
        <p14:creationId xmlns:p14="http://schemas.microsoft.com/office/powerpoint/2010/main" val="2468155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11</a:t>
            </a:fld>
            <a:endParaRPr lang="en-US"/>
          </a:p>
        </p:txBody>
      </p:sp>
    </p:spTree>
    <p:extLst>
      <p:ext uri="{BB962C8B-B14F-4D97-AF65-F5344CB8AC3E}">
        <p14:creationId xmlns:p14="http://schemas.microsoft.com/office/powerpoint/2010/main" val="1361324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12</a:t>
            </a:fld>
            <a:endParaRPr lang="en-US"/>
          </a:p>
        </p:txBody>
      </p:sp>
    </p:spTree>
    <p:extLst>
      <p:ext uri="{BB962C8B-B14F-4D97-AF65-F5344CB8AC3E}">
        <p14:creationId xmlns:p14="http://schemas.microsoft.com/office/powerpoint/2010/main" val="3959385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13</a:t>
            </a:fld>
            <a:endParaRPr lang="en-US"/>
          </a:p>
        </p:txBody>
      </p:sp>
    </p:spTree>
    <p:extLst>
      <p:ext uri="{BB962C8B-B14F-4D97-AF65-F5344CB8AC3E}">
        <p14:creationId xmlns:p14="http://schemas.microsoft.com/office/powerpoint/2010/main" val="13877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14</a:t>
            </a:fld>
            <a:endParaRPr lang="en-US"/>
          </a:p>
        </p:txBody>
      </p:sp>
    </p:spTree>
    <p:extLst>
      <p:ext uri="{BB962C8B-B14F-4D97-AF65-F5344CB8AC3E}">
        <p14:creationId xmlns:p14="http://schemas.microsoft.com/office/powerpoint/2010/main" val="45714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2</a:t>
            </a:fld>
            <a:endParaRPr lang="en-US"/>
          </a:p>
        </p:txBody>
      </p:sp>
    </p:spTree>
    <p:extLst>
      <p:ext uri="{BB962C8B-B14F-4D97-AF65-F5344CB8AC3E}">
        <p14:creationId xmlns:p14="http://schemas.microsoft.com/office/powerpoint/2010/main" val="405665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3</a:t>
            </a:fld>
            <a:endParaRPr lang="en-US"/>
          </a:p>
        </p:txBody>
      </p:sp>
    </p:spTree>
    <p:extLst>
      <p:ext uri="{BB962C8B-B14F-4D97-AF65-F5344CB8AC3E}">
        <p14:creationId xmlns:p14="http://schemas.microsoft.com/office/powerpoint/2010/main" val="2187399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4</a:t>
            </a:fld>
            <a:endParaRPr lang="en-US"/>
          </a:p>
        </p:txBody>
      </p:sp>
    </p:spTree>
    <p:extLst>
      <p:ext uri="{BB962C8B-B14F-4D97-AF65-F5344CB8AC3E}">
        <p14:creationId xmlns:p14="http://schemas.microsoft.com/office/powerpoint/2010/main" val="277586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5</a:t>
            </a:fld>
            <a:endParaRPr lang="en-US"/>
          </a:p>
        </p:txBody>
      </p:sp>
    </p:spTree>
    <p:extLst>
      <p:ext uri="{BB962C8B-B14F-4D97-AF65-F5344CB8AC3E}">
        <p14:creationId xmlns:p14="http://schemas.microsoft.com/office/powerpoint/2010/main" val="350918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6</a:t>
            </a:fld>
            <a:endParaRPr lang="en-US"/>
          </a:p>
        </p:txBody>
      </p:sp>
    </p:spTree>
    <p:extLst>
      <p:ext uri="{BB962C8B-B14F-4D97-AF65-F5344CB8AC3E}">
        <p14:creationId xmlns:p14="http://schemas.microsoft.com/office/powerpoint/2010/main" val="758430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7</a:t>
            </a:fld>
            <a:endParaRPr lang="en-US"/>
          </a:p>
        </p:txBody>
      </p:sp>
    </p:spTree>
    <p:extLst>
      <p:ext uri="{BB962C8B-B14F-4D97-AF65-F5344CB8AC3E}">
        <p14:creationId xmlns:p14="http://schemas.microsoft.com/office/powerpoint/2010/main" val="4249637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8</a:t>
            </a:fld>
            <a:endParaRPr lang="en-US"/>
          </a:p>
        </p:txBody>
      </p:sp>
    </p:spTree>
    <p:extLst>
      <p:ext uri="{BB962C8B-B14F-4D97-AF65-F5344CB8AC3E}">
        <p14:creationId xmlns:p14="http://schemas.microsoft.com/office/powerpoint/2010/main" val="4125678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54FFA8-7758-477D-8974-BC52EDB56B6F}" type="slidenum">
              <a:rPr lang="en-US"/>
              <a:t>9</a:t>
            </a:fld>
            <a:endParaRPr lang="en-US"/>
          </a:p>
        </p:txBody>
      </p:sp>
    </p:spTree>
    <p:extLst>
      <p:ext uri="{BB962C8B-B14F-4D97-AF65-F5344CB8AC3E}">
        <p14:creationId xmlns:p14="http://schemas.microsoft.com/office/powerpoint/2010/main" val="400005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Slide">
    <p:spTree>
      <p:nvGrpSpPr>
        <p:cNvPr id="1" name=""/>
        <p:cNvGrpSpPr/>
        <p:nvPr/>
      </p:nvGrpSpPr>
      <p:grpSpPr>
        <a:xfrm>
          <a:off x="0" y="0"/>
          <a:ext cx="0" cy="0"/>
          <a:chOff x="0" y="0"/>
          <a:chExt cx="0" cy="0"/>
        </a:xfrm>
      </p:grpSpPr>
      <p:sp>
        <p:nvSpPr>
          <p:cNvPr id="6" name="Title 5"/>
          <p:cNvSpPr>
            <a:spLocks noGrp="1"/>
          </p:cNvSpPr>
          <p:nvPr>
            <p:ph type="title"/>
          </p:nvPr>
        </p:nvSpPr>
        <p:spPr>
          <a:xfrm>
            <a:off x="768097" y="3127252"/>
            <a:ext cx="6226091" cy="590931"/>
          </a:xfrm>
          <a:prstGeom prst="rect">
            <a:avLst/>
          </a:prstGeom>
        </p:spPr>
        <p:txBody>
          <a:bodyPr wrap="square">
            <a:spAutoFit/>
          </a:bodyPr>
          <a:lstStyle>
            <a:lvl1pPr>
              <a:defRPr/>
            </a:lvl1pPr>
          </a:lstStyle>
          <a:p>
            <a:r>
              <a:rPr lang="en-US" smtClean="0"/>
              <a:t>Click to edit Master title style</a:t>
            </a:r>
            <a:endParaRPr lang="en-US" dirty="0"/>
          </a:p>
        </p:txBody>
      </p:sp>
      <p:sp>
        <p:nvSpPr>
          <p:cNvPr id="12" name="Text Placeholder 11"/>
          <p:cNvSpPr>
            <a:spLocks noGrp="1"/>
          </p:cNvSpPr>
          <p:nvPr>
            <p:ph type="body" sz="quarter" idx="11"/>
          </p:nvPr>
        </p:nvSpPr>
        <p:spPr>
          <a:xfrm>
            <a:off x="768097" y="3686939"/>
            <a:ext cx="6225836" cy="418120"/>
          </a:xfrm>
          <a:prstGeom prst="rect">
            <a:avLst/>
          </a:prstGeom>
        </p:spPr>
        <p:txBody>
          <a:bodyPr/>
          <a:lstStyle>
            <a:lvl1pPr marL="0" indent="0">
              <a:buFontTx/>
              <a:buNone/>
              <a:defRPr sz="2000">
                <a:solidFill>
                  <a:schemeClr val="accent2"/>
                </a:solidFill>
                <a:latin typeface="Arial" panose="020B0604020202020204" pitchFamily="34" charset="0"/>
                <a:cs typeface="Arial" panose="020B0604020202020204" pitchFamily="34" charset="0"/>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28677009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age - use within Topic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50"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C8949D56-DBDD-4CB9-A3EC-4A16FD22C3CB}"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50"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508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resentation Title Slide">
    <p:spTree>
      <p:nvGrpSpPr>
        <p:cNvPr id="1" name=""/>
        <p:cNvGrpSpPr/>
        <p:nvPr/>
      </p:nvGrpSpPr>
      <p:grpSpPr>
        <a:xfrm>
          <a:off x="0" y="0"/>
          <a:ext cx="0" cy="0"/>
          <a:chOff x="0" y="0"/>
          <a:chExt cx="0" cy="0"/>
        </a:xfrm>
      </p:grpSpPr>
      <p:sp>
        <p:nvSpPr>
          <p:cNvPr id="6" name="Title 5"/>
          <p:cNvSpPr>
            <a:spLocks noGrp="1"/>
          </p:cNvSpPr>
          <p:nvPr>
            <p:ph type="title"/>
          </p:nvPr>
        </p:nvSpPr>
        <p:spPr>
          <a:xfrm>
            <a:off x="768095" y="3127248"/>
            <a:ext cx="6226091" cy="590931"/>
          </a:xfrm>
          <a:prstGeom prst="rect">
            <a:avLst/>
          </a:prstGeom>
        </p:spPr>
        <p:txBody>
          <a:bodyPr wrap="square">
            <a:spAutoFit/>
          </a:bodyPr>
          <a:lstStyle>
            <a:lvl1pPr>
              <a:defRPr/>
            </a:lvl1pPr>
          </a:lstStyle>
          <a:p>
            <a:r>
              <a:rPr lang="en-US" smtClean="0"/>
              <a:t>Click to edit Master title style</a:t>
            </a:r>
            <a:endParaRPr lang="en-US" dirty="0"/>
          </a:p>
        </p:txBody>
      </p:sp>
      <p:sp>
        <p:nvSpPr>
          <p:cNvPr id="12" name="Text Placeholder 11"/>
          <p:cNvSpPr>
            <a:spLocks noGrp="1"/>
          </p:cNvSpPr>
          <p:nvPr>
            <p:ph type="body" sz="quarter" idx="11"/>
          </p:nvPr>
        </p:nvSpPr>
        <p:spPr>
          <a:xfrm>
            <a:off x="768095" y="3686939"/>
            <a:ext cx="6225836" cy="418120"/>
          </a:xfrm>
          <a:prstGeom prst="rect">
            <a:avLst/>
          </a:prstGeom>
        </p:spPr>
        <p:txBody>
          <a:bodyPr/>
          <a:lstStyle>
            <a:lvl1pPr marL="0" indent="0">
              <a:buFontTx/>
              <a:buNone/>
              <a:defRPr sz="2000">
                <a:solidFill>
                  <a:schemeClr val="accent2"/>
                </a:solidFill>
                <a:latin typeface="Arial" panose="020B0604020202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20999070"/>
      </p:ext>
    </p:extLst>
  </p:cSld>
  <p:clrMapOvr>
    <a:masterClrMapping/>
  </p:clrMapOvr>
  <p:hf hdr="0"/>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a:prstGeom prst="rect">
            <a:avLst/>
          </a:prstGeo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6"/>
            <a:ext cx="5825202" cy="1096899"/>
          </a:xfrm>
          <a:prstGeom prst="rect">
            <a:avLst/>
          </a:prstGeo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1504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1" y="2160590"/>
            <a:ext cx="6447501"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4268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508002" y="2160589"/>
            <a:ext cx="3138026" cy="38807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403850" y="6041365"/>
            <a:ext cx="683954" cy="365125"/>
          </a:xfrm>
          <a:prstGeom prst="rect">
            <a:avLst/>
          </a:prstGeom>
        </p:spPr>
        <p:txBody>
          <a:bodyPr/>
          <a:lstStyle/>
          <a:p>
            <a:fld id="{EB712588-04B1-427B-82EE-E8DB90309F08}" type="datetimeFigureOut">
              <a:rPr lang="en-US" dirty="0"/>
              <a:t>2/29/2016</a:t>
            </a:fld>
            <a:endParaRPr lang="en-US" dirty="0"/>
          </a:p>
        </p:txBody>
      </p:sp>
      <p:sp>
        <p:nvSpPr>
          <p:cNvPr id="6" name="Footer Placeholder 5"/>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42999" y="6041365"/>
            <a:ext cx="512504" cy="365125"/>
          </a:xfrm>
          <a:prstGeom prst="rect">
            <a:avLst/>
          </a:prstGeom>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22893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opic page for odd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7AC11F0B-9A29-4EBD-B631-6648006CA4E4}"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03560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pic Page for all even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416762AD-F359-4A5D-A353-2EAB7A3801EE}"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50270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Page - use within Topic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C8949D56-DBDD-4CB9-A3EC-4A16FD22C3CB}"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7425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opic page for odd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7AC11F0B-9A29-4EBD-B631-6648006CA4E4}"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5495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ic Page for all even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416762AD-F359-4A5D-A353-2EAB7A3801EE}"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35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a:prstGeom prst="rect">
            <a:avLst/>
          </a:prstGeo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6"/>
            <a:ext cx="5825202" cy="1096899"/>
          </a:xfrm>
          <a:prstGeom prst="rect">
            <a:avLst/>
          </a:prstGeo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2762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a:prstGeom prst="rect">
            <a:avLst/>
          </a:prstGeo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6"/>
            <a:ext cx="5825202" cy="1096899"/>
          </a:xfrm>
          <a:prstGeom prst="rect">
            <a:avLst/>
          </a:prstGeo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5040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1" y="2160590"/>
            <a:ext cx="6447501"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4855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508002" y="2160589"/>
            <a:ext cx="3138026" cy="38807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403850" y="6041365"/>
            <a:ext cx="683954" cy="365125"/>
          </a:xfrm>
          <a:prstGeom prst="rect">
            <a:avLst/>
          </a:prstGeom>
        </p:spPr>
        <p:txBody>
          <a:bodyPr/>
          <a:lstStyle/>
          <a:p>
            <a:fld id="{EB712588-04B1-427B-82EE-E8DB90309F08}" type="datetimeFigureOut">
              <a:rPr lang="en-US" dirty="0"/>
              <a:t>2/29/2016</a:t>
            </a:fld>
            <a:endParaRPr lang="en-US" dirty="0"/>
          </a:p>
        </p:txBody>
      </p:sp>
      <p:sp>
        <p:nvSpPr>
          <p:cNvPr id="6" name="Footer Placeholder 5"/>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42999" y="6041365"/>
            <a:ext cx="512504" cy="365125"/>
          </a:xfrm>
          <a:prstGeom prst="rect">
            <a:avLst/>
          </a:prstGeom>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291754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Page - use within Topic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C8949D56-DBDD-4CB9-A3EC-4A16FD22C3CB}"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12512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a:prstGeom prst="rect">
            <a:avLst/>
          </a:prstGeo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6"/>
            <a:ext cx="5825202" cy="1096899"/>
          </a:xfrm>
          <a:prstGeom prst="rect">
            <a:avLst/>
          </a:prstGeo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8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1" y="2160590"/>
            <a:ext cx="6447501"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3038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508002" y="2160589"/>
            <a:ext cx="3138026" cy="38807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403850" y="6041365"/>
            <a:ext cx="683954" cy="365125"/>
          </a:xfrm>
          <a:prstGeom prst="rect">
            <a:avLst/>
          </a:prstGeom>
        </p:spPr>
        <p:txBody>
          <a:bodyPr/>
          <a:lstStyle/>
          <a:p>
            <a:fld id="{EB712588-04B1-427B-82EE-E8DB90309F08}" type="datetimeFigureOut">
              <a:rPr lang="en-US" dirty="0"/>
              <a:t>2/29/2016</a:t>
            </a:fld>
            <a:endParaRPr lang="en-US" dirty="0"/>
          </a:p>
        </p:txBody>
      </p:sp>
      <p:sp>
        <p:nvSpPr>
          <p:cNvPr id="6" name="Footer Placeholder 5"/>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42999" y="6041365"/>
            <a:ext cx="512504" cy="365125"/>
          </a:xfrm>
          <a:prstGeom prst="rect">
            <a:avLst/>
          </a:prstGeom>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979159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opic page for odd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7AC11F0B-9A29-4EBD-B631-6648006CA4E4}"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589305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a:prstGeom prst="rect">
            <a:avLst/>
          </a:prstGeo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6"/>
            <a:ext cx="5825202" cy="1096899"/>
          </a:xfrm>
          <a:prstGeom prst="rect">
            <a:avLst/>
          </a:prstGeo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79132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1" y="2160590"/>
            <a:ext cx="6447501"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1509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1" y="2160590"/>
            <a:ext cx="6447501"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73807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508002" y="2160589"/>
            <a:ext cx="3138026" cy="38807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403850" y="6041365"/>
            <a:ext cx="683954" cy="365125"/>
          </a:xfrm>
          <a:prstGeom prst="rect">
            <a:avLst/>
          </a:prstGeom>
        </p:spPr>
        <p:txBody>
          <a:bodyPr/>
          <a:lstStyle/>
          <a:p>
            <a:fld id="{EB712588-04B1-427B-82EE-E8DB90309F08}" type="datetimeFigureOut">
              <a:rPr lang="en-US" dirty="0"/>
              <a:t>2/29/2016</a:t>
            </a:fld>
            <a:endParaRPr lang="en-US" dirty="0"/>
          </a:p>
        </p:txBody>
      </p:sp>
      <p:sp>
        <p:nvSpPr>
          <p:cNvPr id="6" name="Footer Placeholder 5"/>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42999" y="6041365"/>
            <a:ext cx="512504" cy="365125"/>
          </a:xfrm>
          <a:prstGeom prst="rect">
            <a:avLst/>
          </a:prstGeom>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3788751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opic Page for all even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416762AD-F359-4A5D-A353-2EAB7A3801EE}"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45561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a:prstGeom prst="rect">
            <a:avLst/>
          </a:prstGeo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6"/>
            <a:ext cx="5825202" cy="1096899"/>
          </a:xfrm>
          <a:prstGeom prst="rect">
            <a:avLst/>
          </a:prstGeo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30775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1" y="2160590"/>
            <a:ext cx="6447501"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76048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508002" y="2160589"/>
            <a:ext cx="3138026" cy="38807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403850" y="6041365"/>
            <a:ext cx="683954" cy="365125"/>
          </a:xfrm>
          <a:prstGeom prst="rect">
            <a:avLst/>
          </a:prstGeom>
        </p:spPr>
        <p:txBody>
          <a:bodyPr/>
          <a:lstStyle/>
          <a:p>
            <a:fld id="{EB712588-04B1-427B-82EE-E8DB90309F08}" type="datetimeFigureOut">
              <a:rPr lang="en-US" dirty="0"/>
              <a:t>2/29/2016</a:t>
            </a:fld>
            <a:endParaRPr lang="en-US" dirty="0"/>
          </a:p>
        </p:txBody>
      </p:sp>
      <p:sp>
        <p:nvSpPr>
          <p:cNvPr id="6" name="Footer Placeholder 5"/>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42999" y="6041365"/>
            <a:ext cx="512504" cy="365125"/>
          </a:xfrm>
          <a:prstGeom prst="rect">
            <a:avLst/>
          </a:prstGeom>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6249154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Page - use within Topic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C8949D56-DBDD-4CB9-A3EC-4A16FD22C3CB}"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95648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Presentation Title Slide">
    <p:spTree>
      <p:nvGrpSpPr>
        <p:cNvPr id="1" name=""/>
        <p:cNvGrpSpPr/>
        <p:nvPr/>
      </p:nvGrpSpPr>
      <p:grpSpPr>
        <a:xfrm>
          <a:off x="0" y="0"/>
          <a:ext cx="0" cy="0"/>
          <a:chOff x="0" y="0"/>
          <a:chExt cx="0" cy="0"/>
        </a:xfrm>
      </p:grpSpPr>
      <p:sp>
        <p:nvSpPr>
          <p:cNvPr id="6" name="Title 5"/>
          <p:cNvSpPr>
            <a:spLocks noGrp="1"/>
          </p:cNvSpPr>
          <p:nvPr>
            <p:ph type="title"/>
          </p:nvPr>
        </p:nvSpPr>
        <p:spPr>
          <a:xfrm>
            <a:off x="768095" y="3127248"/>
            <a:ext cx="6226091" cy="590931"/>
          </a:xfrm>
          <a:prstGeom prst="rect">
            <a:avLst/>
          </a:prstGeom>
        </p:spPr>
        <p:txBody>
          <a:bodyPr wrap="square">
            <a:spAutoFit/>
          </a:bodyPr>
          <a:lstStyle>
            <a:lvl1pPr>
              <a:defRPr/>
            </a:lvl1pPr>
          </a:lstStyle>
          <a:p>
            <a:r>
              <a:rPr lang="en-US" smtClean="0"/>
              <a:t>Click to edit Master title style</a:t>
            </a:r>
            <a:endParaRPr lang="en-US" dirty="0"/>
          </a:p>
        </p:txBody>
      </p:sp>
      <p:sp>
        <p:nvSpPr>
          <p:cNvPr id="12" name="Text Placeholder 11"/>
          <p:cNvSpPr>
            <a:spLocks noGrp="1"/>
          </p:cNvSpPr>
          <p:nvPr>
            <p:ph type="body" sz="quarter" idx="11"/>
          </p:nvPr>
        </p:nvSpPr>
        <p:spPr>
          <a:xfrm>
            <a:off x="768095" y="3686939"/>
            <a:ext cx="6225836" cy="418120"/>
          </a:xfrm>
          <a:prstGeom prst="rect">
            <a:avLst/>
          </a:prstGeom>
        </p:spPr>
        <p:txBody>
          <a:bodyPr/>
          <a:lstStyle>
            <a:lvl1pPr marL="0" indent="0">
              <a:buFontTx/>
              <a:buNone/>
              <a:defRPr sz="2000">
                <a:solidFill>
                  <a:schemeClr val="accent2"/>
                </a:solidFill>
                <a:latin typeface="Arial" panose="020B0604020202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747359597"/>
      </p:ext>
    </p:extLst>
  </p:cSld>
  <p:clrMapOvr>
    <a:masterClrMapping/>
  </p:clrMapOvr>
  <p:hf hdr="0"/>
  <p:extLst mod="1">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a:prstGeom prst="rect">
            <a:avLst/>
          </a:prstGeo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6"/>
            <a:ext cx="5825202" cy="1096899"/>
          </a:xfrm>
          <a:prstGeom prst="rect">
            <a:avLst/>
          </a:prstGeo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87342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1" y="2160590"/>
            <a:ext cx="6447501"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38040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508002" y="2160589"/>
            <a:ext cx="3138026" cy="38807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403850" y="6041365"/>
            <a:ext cx="683954" cy="365125"/>
          </a:xfrm>
          <a:prstGeom prst="rect">
            <a:avLst/>
          </a:prstGeom>
        </p:spPr>
        <p:txBody>
          <a:bodyPr/>
          <a:lstStyle/>
          <a:p>
            <a:fld id="{EB712588-04B1-427B-82EE-E8DB90309F08}" type="datetimeFigureOut">
              <a:rPr lang="en-US" dirty="0"/>
              <a:t>2/29/2016</a:t>
            </a:fld>
            <a:endParaRPr lang="en-US" dirty="0"/>
          </a:p>
        </p:txBody>
      </p:sp>
      <p:sp>
        <p:nvSpPr>
          <p:cNvPr id="6" name="Footer Placeholder 5"/>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42999" y="6041365"/>
            <a:ext cx="512504" cy="365125"/>
          </a:xfrm>
          <a:prstGeom prst="rect">
            <a:avLst/>
          </a:prstGeom>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40351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508002" y="2160589"/>
            <a:ext cx="3138026" cy="38807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403850" y="6041365"/>
            <a:ext cx="683954" cy="365125"/>
          </a:xfrm>
          <a:prstGeom prst="rect">
            <a:avLst/>
          </a:prstGeom>
        </p:spPr>
        <p:txBody>
          <a:bodyPr/>
          <a:lstStyle/>
          <a:p>
            <a:fld id="{EB712588-04B1-427B-82EE-E8DB90309F08}" type="datetimeFigureOut">
              <a:rPr lang="en-US" dirty="0"/>
              <a:t>2/29/2016</a:t>
            </a:fld>
            <a:endParaRPr lang="en-US" dirty="0"/>
          </a:p>
        </p:txBody>
      </p:sp>
      <p:sp>
        <p:nvSpPr>
          <p:cNvPr id="6" name="Footer Placeholder 5"/>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42999" y="6041365"/>
            <a:ext cx="512504" cy="365125"/>
          </a:xfrm>
          <a:prstGeom prst="rect">
            <a:avLst/>
          </a:prstGeom>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6156626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opic page for odd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7AC11F0B-9A29-4EBD-B631-6648006CA4E4}"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2058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opic Page for all even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416762AD-F359-4A5D-A353-2EAB7A3801EE}"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379558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Page - use within Topic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C8949D56-DBDD-4CB9-A3EC-4A16FD22C3CB}"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41863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opic page for odd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7AC11F0B-9A29-4EBD-B631-6648006CA4E4}"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81930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opic Page for all even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416762AD-F359-4A5D-A353-2EAB7A3801EE}"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922658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Page - use within Topic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48"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C8949D56-DBDD-4CB9-A3EC-4A16FD22C3CB}"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48"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138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opic page for odd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50"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7AC11F0B-9A29-4EBD-B631-6648006CA4E4}"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50"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2370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Page for all even number slid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50" y="1352145"/>
            <a:ext cx="8020115" cy="4805464"/>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smtClean="0"/>
              <a:t>Add Content here</a:t>
            </a:r>
          </a:p>
          <a:p>
            <a:pPr lvl="1"/>
            <a:r>
              <a:rPr lang="en-US" dirty="0" smtClean="0"/>
              <a:t>Or Here</a:t>
            </a:r>
          </a:p>
          <a:p>
            <a:pPr lvl="2"/>
            <a:r>
              <a:rPr lang="en-US" dirty="0" smtClean="0"/>
              <a:t>Or Here</a:t>
            </a:r>
          </a:p>
          <a:p>
            <a:pPr lvl="3"/>
            <a:r>
              <a:rPr lang="en-US" dirty="0" smtClean="0"/>
              <a:t>Or Here</a:t>
            </a:r>
          </a:p>
          <a:p>
            <a:pPr lvl="4"/>
            <a:r>
              <a:rPr lang="en-US" dirty="0" smtClean="0"/>
              <a:t>Or Here</a:t>
            </a:r>
            <a:endParaRPr lang="en-US" dirty="0"/>
          </a:p>
        </p:txBody>
      </p:sp>
      <p:sp>
        <p:nvSpPr>
          <p:cNvPr id="4" name="Date Placeholder 3"/>
          <p:cNvSpPr>
            <a:spLocks noGrp="1"/>
          </p:cNvSpPr>
          <p:nvPr>
            <p:ph type="dt" sz="half" idx="10"/>
          </p:nvPr>
        </p:nvSpPr>
        <p:spPr/>
        <p:txBody>
          <a:bodyPr/>
          <a:lstStyle/>
          <a:p>
            <a:fld id="{416762AD-F359-4A5D-A353-2EAB7A3801EE}" type="datetime1">
              <a:rPr lang="en-US" smtClean="0"/>
              <a:t>2/29/2016</a:t>
            </a:fld>
            <a:endParaRPr lang="en-US" dirty="0"/>
          </a:p>
        </p:txBody>
      </p:sp>
      <p:sp>
        <p:nvSpPr>
          <p:cNvPr id="5" name="Footer Placeholder 4"/>
          <p:cNvSpPr>
            <a:spLocks noGrp="1"/>
          </p:cNvSpPr>
          <p:nvPr>
            <p:ph type="ftr" sz="quarter" idx="11"/>
          </p:nvPr>
        </p:nvSpPr>
        <p:spPr/>
        <p:txBody>
          <a:bodyPr/>
          <a:lstStyle>
            <a:lvl1pPr>
              <a:defRPr i="1"/>
            </a:lvl1pPr>
          </a:lstStyle>
          <a:p>
            <a:r>
              <a:rPr lang="en-US" dirty="0" smtClean="0"/>
              <a:t>All rights reserved by Five 9 Group, Inc.</a:t>
            </a:r>
            <a:endParaRPr lang="en-US" dirty="0"/>
          </a:p>
        </p:txBody>
      </p:sp>
      <p:sp>
        <p:nvSpPr>
          <p:cNvPr id="6" name="Slide Number Placeholder 5"/>
          <p:cNvSpPr>
            <a:spLocks noGrp="1"/>
          </p:cNvSpPr>
          <p:nvPr>
            <p:ph type="sldNum" sz="quarter" idx="12"/>
          </p:nvPr>
        </p:nvSpPr>
        <p:spPr/>
        <p:txBody>
          <a:bodyPr/>
          <a:lstStyle/>
          <a:p>
            <a:fld id="{125AF1D8-B0AE-4E77-AA99-EC861FD2EC07}" type="slidenum">
              <a:rPr lang="en-US" smtClean="0"/>
              <a:t>‹#›</a:t>
            </a:fld>
            <a:endParaRPr lang="en-US"/>
          </a:p>
        </p:txBody>
      </p:sp>
      <p:sp>
        <p:nvSpPr>
          <p:cNvPr id="8" name="Title 7"/>
          <p:cNvSpPr>
            <a:spLocks noGrp="1"/>
          </p:cNvSpPr>
          <p:nvPr>
            <p:ph type="title"/>
          </p:nvPr>
        </p:nvSpPr>
        <p:spPr>
          <a:xfrm>
            <a:off x="628650" y="365125"/>
            <a:ext cx="8020115" cy="649224"/>
          </a:xfrm>
          <a:prstGeom prst="rect">
            <a:avLst/>
          </a:prstGeom>
        </p:spPr>
        <p:txBody>
          <a:bodyPr/>
          <a:lstStyle>
            <a:lvl1pPr>
              <a:defRPr sz="3600">
                <a:solidFill>
                  <a:srgbClr val="007D9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1022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a:prstGeom prst="rect">
            <a:avLst/>
          </a:prstGeo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6"/>
            <a:ext cx="5825202" cy="1096899"/>
          </a:xfrm>
          <a:prstGeom prst="rect">
            <a:avLst/>
          </a:prstGeo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911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1" y="2160590"/>
            <a:ext cx="6447501"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03850" y="6041365"/>
            <a:ext cx="683954" cy="365125"/>
          </a:xfrm>
          <a:prstGeom prst="rect">
            <a:avLst/>
          </a:prstGeom>
        </p:spPr>
        <p:txBody>
          <a:bodyPr/>
          <a:lstStyle/>
          <a:p>
            <a:fld id="{B61BEF0D-F0BB-DE4B-95CE-6DB70DBA9567}" type="datetimeFigureOut">
              <a:rPr lang="en-US" dirty="0"/>
              <a:pPr/>
              <a:t>2/29/2016</a:t>
            </a:fld>
            <a:endParaRPr lang="en-US" dirty="0"/>
          </a:p>
        </p:txBody>
      </p:sp>
      <p:sp>
        <p:nvSpPr>
          <p:cNvPr id="5" name="Footer Placeholder 4"/>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9" y="6041365"/>
            <a:ext cx="512504" cy="365125"/>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875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508002" y="2160589"/>
            <a:ext cx="3138026" cy="38807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403850" y="6041365"/>
            <a:ext cx="683954" cy="365125"/>
          </a:xfrm>
          <a:prstGeom prst="rect">
            <a:avLst/>
          </a:prstGeom>
        </p:spPr>
        <p:txBody>
          <a:bodyPr/>
          <a:lstStyle/>
          <a:p>
            <a:fld id="{EB712588-04B1-427B-82EE-E8DB90309F08}" type="datetimeFigureOut">
              <a:rPr lang="en-US" dirty="0"/>
              <a:t>2/29/2016</a:t>
            </a:fld>
            <a:endParaRPr lang="en-US" dirty="0"/>
          </a:p>
        </p:txBody>
      </p:sp>
      <p:sp>
        <p:nvSpPr>
          <p:cNvPr id="6" name="Footer Placeholder 5"/>
          <p:cNvSpPr>
            <a:spLocks noGrp="1"/>
          </p:cNvSpPr>
          <p:nvPr>
            <p:ph type="ftr" sz="quarter" idx="11"/>
          </p:nvPr>
        </p:nvSpPr>
        <p:spPr>
          <a:xfrm>
            <a:off x="508001" y="6041365"/>
            <a:ext cx="472320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42999" y="6041365"/>
            <a:ext cx="512504" cy="365125"/>
          </a:xfrm>
          <a:prstGeom prst="rect">
            <a:avLst/>
          </a:prstGeom>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5881608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3.emf"/><Relationship Id="rId5" Type="http://schemas.openxmlformats.org/officeDocument/2006/relationships/theme" Target="../theme/theme10.xml"/><Relationship Id="rId4"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4.emf"/><Relationship Id="rId5" Type="http://schemas.openxmlformats.org/officeDocument/2006/relationships/theme" Target="../theme/theme11.xml"/><Relationship Id="rId4" Type="http://schemas.openxmlformats.org/officeDocument/2006/relationships/slideLayout" Target="../slideLayouts/slideLayout26.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12.xml"/><Relationship Id="rId4" Type="http://schemas.openxmlformats.org/officeDocument/2006/relationships/slideLayout" Target="../slideLayouts/slideLayout30.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image" Target="../media/image3.emf"/><Relationship Id="rId5" Type="http://schemas.openxmlformats.org/officeDocument/2006/relationships/theme" Target="../theme/theme13.xml"/><Relationship Id="rId4" Type="http://schemas.openxmlformats.org/officeDocument/2006/relationships/slideLayout" Target="../slideLayouts/slideLayout34.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14.xml"/><Relationship Id="rId1" Type="http://schemas.openxmlformats.org/officeDocument/2006/relationships/slideLayout" Target="../slideLayouts/slideLayout35.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image" Target="../media/image1.emf"/><Relationship Id="rId5" Type="http://schemas.openxmlformats.org/officeDocument/2006/relationships/theme" Target="../theme/theme15.xml"/><Relationship Id="rId4" Type="http://schemas.openxmlformats.org/officeDocument/2006/relationships/slideLayout" Target="../slideLayouts/slideLayout39.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16.xml"/><Relationship Id="rId1" Type="http://schemas.openxmlformats.org/officeDocument/2006/relationships/slideLayout" Target="../slideLayouts/slideLayout40.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17.xml"/><Relationship Id="rId1" Type="http://schemas.openxmlformats.org/officeDocument/2006/relationships/slideLayout" Target="../slideLayouts/slideLayout41.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18.xml"/><Relationship Id="rId1" Type="http://schemas.openxmlformats.org/officeDocument/2006/relationships/slideLayout" Target="../slideLayouts/slideLayout42.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19.xml"/><Relationship Id="rId1"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0.xml"/><Relationship Id="rId1" Type="http://schemas.openxmlformats.org/officeDocument/2006/relationships/slideLayout" Target="../slideLayouts/slideLayout44.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21.xml"/><Relationship Id="rId1"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emf"/><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emf"/><Relationship Id="rId5" Type="http://schemas.openxmlformats.org/officeDocument/2006/relationships/theme" Target="../theme/theme5.xml"/><Relationship Id="rId4"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7.xml"/><Relationship Id="rId1" Type="http://schemas.openxmlformats.org/officeDocument/2006/relationships/slideLayout" Target="../slideLayouts/slideLayout1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8.xml"/><Relationship Id="rId1" Type="http://schemas.openxmlformats.org/officeDocument/2006/relationships/slideLayout" Target="../slideLayouts/slideLayout1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6"/>
          <a:stretch>
            <a:fillRect/>
          </a:stretch>
        </p:blipFill>
        <p:spPr>
          <a:xfrm>
            <a:off x="0" y="0"/>
            <a:ext cx="9135070" cy="6858000"/>
          </a:xfrm>
          <a:prstGeom prst="rect">
            <a:avLst/>
          </a:prstGeom>
        </p:spPr>
      </p:pic>
    </p:spTree>
    <p:extLst>
      <p:ext uri="{BB962C8B-B14F-4D97-AF65-F5344CB8AC3E}">
        <p14:creationId xmlns:p14="http://schemas.microsoft.com/office/powerpoint/2010/main" val="156467534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txStyles>
    <p:titleStyle>
      <a:lvl1pPr marL="0" marR="0" indent="0" algn="l" defTabSz="914377" rtl="0" eaLnBrk="1" fontAlgn="auto" latinLnBrk="0" hangingPunct="1">
        <a:lnSpc>
          <a:spcPct val="90000"/>
        </a:lnSpc>
        <a:spcBef>
          <a:spcPct val="0"/>
        </a:spcBef>
        <a:spcAft>
          <a:spcPts val="0"/>
        </a:spcAft>
        <a:buClrTx/>
        <a:buSzTx/>
        <a:buFontTx/>
        <a:buNone/>
        <a:tabLst/>
        <a:defRPr sz="3600" kern="1200">
          <a:solidFill>
            <a:srgbClr val="007D9D"/>
          </a:solidFill>
          <a:latin typeface="Arial" panose="020B0604020202020204" pitchFamily="34" charset="0"/>
          <a:ea typeface="+mj-ea"/>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F276F-932A-4A71-8413-FB71F9D3241C}"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1E7F-EF66-4C82-8AF4-6DC5A440FA49}" type="slidenum">
              <a:rPr lang="en-US" smtClean="0"/>
              <a:t>‹#›</a:t>
            </a:fld>
            <a:endParaRPr lang="en-US"/>
          </a:p>
        </p:txBody>
      </p:sp>
    </p:spTree>
    <p:extLst>
      <p:ext uri="{BB962C8B-B14F-4D97-AF65-F5344CB8AC3E}">
        <p14:creationId xmlns:p14="http://schemas.microsoft.com/office/powerpoint/2010/main" val="4040092982"/>
      </p:ext>
    </p:extLst>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716"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6C40D-F01F-4C78-860B-D4913DC84A01}"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6150-7721-46B3-AF51-D6F34B55DABB}" type="slidenum">
              <a:rPr lang="en-US" smtClean="0"/>
              <a:t>‹#›</a:t>
            </a:fld>
            <a:endParaRPr lang="en-US"/>
          </a:p>
        </p:txBody>
      </p:sp>
    </p:spTree>
    <p:extLst>
      <p:ext uri="{BB962C8B-B14F-4D97-AF65-F5344CB8AC3E}">
        <p14:creationId xmlns:p14="http://schemas.microsoft.com/office/powerpoint/2010/main" val="2273847504"/>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2" r:id="rId3"/>
    <p:sldLayoutId id="2147483713"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34EB4-00C5-4FA1-9F1F-A5DB9917576B}"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AF1D8-B0AE-4E77-AA99-EC861FD2EC07}" type="slidenum">
              <a:rPr lang="en-US" smtClean="0"/>
              <a:t>‹#›</a:t>
            </a:fld>
            <a:endParaRPr lang="en-US"/>
          </a:p>
        </p:txBody>
      </p:sp>
      <p:pic>
        <p:nvPicPr>
          <p:cNvPr id="7" name="Picture 6"/>
          <p:cNvPicPr>
            <a:picLocks noChangeAspect="1"/>
          </p:cNvPicPr>
          <p:nvPr/>
        </p:nvPicPr>
        <p:blipFill>
          <a:blip r:embed="rId6"/>
          <a:stretch>
            <a:fillRect/>
          </a:stretch>
        </p:blipFill>
        <p:spPr>
          <a:xfrm>
            <a:off x="0" y="0"/>
            <a:ext cx="9135070" cy="6858000"/>
          </a:xfrm>
          <a:prstGeom prst="rect">
            <a:avLst/>
          </a:prstGeom>
        </p:spPr>
      </p:pic>
    </p:spTree>
    <p:extLst>
      <p:ext uri="{BB962C8B-B14F-4D97-AF65-F5344CB8AC3E}">
        <p14:creationId xmlns:p14="http://schemas.microsoft.com/office/powerpoint/2010/main" val="3990308495"/>
      </p:ext>
    </p:extLst>
  </p:cSld>
  <p:clrMap bg1="lt1" tx1="dk1" bg2="lt2" tx2="dk2" accent1="accent1" accent2="accent2" accent3="accent3" accent4="accent4" accent5="accent5" accent6="accent6" hlink="hlink" folHlink="folHlink"/>
  <p:sldLayoutIdLst>
    <p:sldLayoutId id="2147483700" r:id="rId1"/>
    <p:sldLayoutId id="2147483705" r:id="rId2"/>
    <p:sldLayoutId id="2147483706" r:id="rId3"/>
    <p:sldLayoutId id="2147483707" r:id="rId4"/>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F276F-932A-4A71-8413-FB71F9D3241C}"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1E7F-EF66-4C82-8AF4-6DC5A440FA49}" type="slidenum">
              <a:rPr lang="en-US" smtClean="0"/>
              <a:t>‹#›</a:t>
            </a:fld>
            <a:endParaRPr lang="en-US"/>
          </a:p>
        </p:txBody>
      </p:sp>
    </p:spTree>
    <p:extLst>
      <p:ext uri="{BB962C8B-B14F-4D97-AF65-F5344CB8AC3E}">
        <p14:creationId xmlns:p14="http://schemas.microsoft.com/office/powerpoint/2010/main" val="335722133"/>
      </p:ext>
    </p:extLst>
  </p:cSld>
  <p:clrMap bg1="lt1" tx1="dk1" bg2="lt2" tx2="dk2" accent1="accent1" accent2="accent2" accent3="accent3" accent4="accent4" accent5="accent5" accent6="accent6" hlink="hlink" folHlink="folHlink"/>
  <p:sldLayoutIdLst>
    <p:sldLayoutId id="2147483702" r:id="rId1"/>
    <p:sldLayoutId id="2147483708" r:id="rId2"/>
    <p:sldLayoutId id="2147483709" r:id="rId3"/>
    <p:sldLayoutId id="2147483710"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6C40D-F01F-4C78-860B-D4913DC84A01}"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6150-7721-46B3-AF51-D6F34B55DABB}" type="slidenum">
              <a:rPr lang="en-US" smtClean="0"/>
              <a:t>‹#›</a:t>
            </a:fld>
            <a:endParaRPr lang="en-US"/>
          </a:p>
        </p:txBody>
      </p:sp>
    </p:spTree>
    <p:extLst>
      <p:ext uri="{BB962C8B-B14F-4D97-AF65-F5344CB8AC3E}">
        <p14:creationId xmlns:p14="http://schemas.microsoft.com/office/powerpoint/2010/main" val="4249442758"/>
      </p:ext>
    </p:extLst>
  </p:cSld>
  <p:clrMap bg1="lt1" tx1="dk1" bg2="lt2" tx2="dk2" accent1="accent1" accent2="accent2" accent3="accent3" accent4="accent4" accent5="accent5" accent6="accent6" hlink="hlink" folHlink="folHlink"/>
  <p:sldLayoutIdLst>
    <p:sldLayoutId id="2147483704"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6"/>
          <a:stretch>
            <a:fillRect/>
          </a:stretch>
        </p:blipFill>
        <p:spPr>
          <a:xfrm>
            <a:off x="0" y="0"/>
            <a:ext cx="9135070" cy="6858000"/>
          </a:xfrm>
          <a:prstGeom prst="rect">
            <a:avLst/>
          </a:prstGeom>
        </p:spPr>
      </p:pic>
    </p:spTree>
    <p:extLst>
      <p:ext uri="{BB962C8B-B14F-4D97-AF65-F5344CB8AC3E}">
        <p14:creationId xmlns:p14="http://schemas.microsoft.com/office/powerpoint/2010/main" val="10984060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sz="3600" kern="1200">
          <a:solidFill>
            <a:srgbClr val="007D9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34EB4-00C5-4FA1-9F1F-A5DB9917576B}"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AF1D8-B0AE-4E77-AA99-EC861FD2EC07}" type="slidenum">
              <a:rPr lang="en-US" smtClean="0"/>
              <a:t>‹#›</a:t>
            </a:fld>
            <a:endParaRPr lang="en-US"/>
          </a:p>
        </p:txBody>
      </p:sp>
      <p:pic>
        <p:nvPicPr>
          <p:cNvPr id="7" name="Picture 6"/>
          <p:cNvPicPr>
            <a:picLocks noChangeAspect="1"/>
          </p:cNvPicPr>
          <p:nvPr/>
        </p:nvPicPr>
        <p:blipFill>
          <a:blip r:embed="rId3"/>
          <a:stretch>
            <a:fillRect/>
          </a:stretch>
        </p:blipFill>
        <p:spPr>
          <a:xfrm>
            <a:off x="0" y="0"/>
            <a:ext cx="9135070" cy="6858000"/>
          </a:xfrm>
          <a:prstGeom prst="rect">
            <a:avLst/>
          </a:prstGeom>
        </p:spPr>
      </p:pic>
    </p:spTree>
    <p:extLst>
      <p:ext uri="{BB962C8B-B14F-4D97-AF65-F5344CB8AC3E}">
        <p14:creationId xmlns:p14="http://schemas.microsoft.com/office/powerpoint/2010/main" val="2421734490"/>
      </p:ext>
    </p:extLst>
  </p:cSld>
  <p:clrMap bg1="lt1" tx1="dk1" bg2="lt2" tx2="dk2" accent1="accent1" accent2="accent2" accent3="accent3" accent4="accent4" accent5="accent5" accent6="accent6" hlink="hlink" folHlink="folHlink"/>
  <p:sldLayoutIdLst>
    <p:sldLayoutId id="2147483723" r:id="rId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F276F-932A-4A71-8413-FB71F9D3241C}"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1E7F-EF66-4C82-8AF4-6DC5A440FA49}" type="slidenum">
              <a:rPr lang="en-US" smtClean="0"/>
              <a:t>‹#›</a:t>
            </a:fld>
            <a:endParaRPr lang="en-US"/>
          </a:p>
        </p:txBody>
      </p:sp>
    </p:spTree>
    <p:extLst>
      <p:ext uri="{BB962C8B-B14F-4D97-AF65-F5344CB8AC3E}">
        <p14:creationId xmlns:p14="http://schemas.microsoft.com/office/powerpoint/2010/main" val="3310281210"/>
      </p:ext>
    </p:extLst>
  </p:cSld>
  <p:clrMap bg1="lt1" tx1="dk1" bg2="lt2" tx2="dk2" accent1="accent1" accent2="accent2" accent3="accent3" accent4="accent4" accent5="accent5" accent6="accent6" hlink="hlink" folHlink="folHlink"/>
  <p:sldLayoutIdLst>
    <p:sldLayoutId id="214748372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6C40D-F01F-4C78-860B-D4913DC84A01}"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6150-7721-46B3-AF51-D6F34B55DABB}" type="slidenum">
              <a:rPr lang="en-US" smtClean="0"/>
              <a:t>‹#›</a:t>
            </a:fld>
            <a:endParaRPr lang="en-US"/>
          </a:p>
        </p:txBody>
      </p:sp>
    </p:spTree>
    <p:extLst>
      <p:ext uri="{BB962C8B-B14F-4D97-AF65-F5344CB8AC3E}">
        <p14:creationId xmlns:p14="http://schemas.microsoft.com/office/powerpoint/2010/main" val="412239639"/>
      </p:ext>
    </p:extLst>
  </p:cSld>
  <p:clrMap bg1="lt1" tx1="dk1" bg2="lt2" tx2="dk2" accent1="accent1" accent2="accent2" accent3="accent3" accent4="accent4" accent5="accent5" accent6="accent6" hlink="hlink" folHlink="folHlink"/>
  <p:sldLayoutIdLst>
    <p:sldLayoutId id="214748372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34EB4-00C5-4FA1-9F1F-A5DB9917576B}"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AF1D8-B0AE-4E77-AA99-EC861FD2EC07}" type="slidenum">
              <a:rPr lang="en-US" smtClean="0"/>
              <a:t>‹#›</a:t>
            </a:fld>
            <a:endParaRPr lang="en-US"/>
          </a:p>
        </p:txBody>
      </p:sp>
      <p:pic>
        <p:nvPicPr>
          <p:cNvPr id="7" name="Picture 6"/>
          <p:cNvPicPr>
            <a:picLocks noChangeAspect="1"/>
          </p:cNvPicPr>
          <p:nvPr/>
        </p:nvPicPr>
        <p:blipFill>
          <a:blip r:embed="rId3"/>
          <a:stretch>
            <a:fillRect/>
          </a:stretch>
        </p:blipFill>
        <p:spPr>
          <a:xfrm>
            <a:off x="0" y="0"/>
            <a:ext cx="9135070" cy="6858000"/>
          </a:xfrm>
          <a:prstGeom prst="rect">
            <a:avLst/>
          </a:prstGeom>
        </p:spPr>
      </p:pic>
    </p:spTree>
    <p:extLst>
      <p:ext uri="{BB962C8B-B14F-4D97-AF65-F5344CB8AC3E}">
        <p14:creationId xmlns:p14="http://schemas.microsoft.com/office/powerpoint/2010/main" val="559871914"/>
      </p:ext>
    </p:extLst>
  </p:cSld>
  <p:clrMap bg1="lt1" tx1="dk1" bg2="lt2" tx2="dk2" accent1="accent1" accent2="accent2" accent3="accent3" accent4="accent4" accent5="accent5" accent6="accent6" hlink="hlink" folHlink="folHlink"/>
  <p:sldLayoutIdLst>
    <p:sldLayoutId id="2147483729" r:id="rId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34EB4-00C5-4FA1-9F1F-A5DB9917576B}" type="datetime1">
              <a:rPr lang="en-US" smtClean="0"/>
              <a:t>2/29/2016</a:t>
            </a:fld>
            <a:endParaRPr lang="en-US"/>
          </a:p>
        </p:txBody>
      </p:sp>
      <p:sp>
        <p:nvSpPr>
          <p:cNvPr id="5" name="Footer Placeholder 4"/>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AF1D8-B0AE-4E77-AA99-EC861FD2EC07}" type="slidenum">
              <a:rPr lang="en-US" smtClean="0"/>
              <a:t>‹#›</a:t>
            </a:fld>
            <a:endParaRPr lang="en-US"/>
          </a:p>
        </p:txBody>
      </p:sp>
      <p:pic>
        <p:nvPicPr>
          <p:cNvPr id="7" name="Picture 6"/>
          <p:cNvPicPr>
            <a:picLocks noChangeAspect="1"/>
          </p:cNvPicPr>
          <p:nvPr/>
        </p:nvPicPr>
        <p:blipFill>
          <a:blip r:embed="rId3"/>
          <a:stretch>
            <a:fillRect/>
          </a:stretch>
        </p:blipFill>
        <p:spPr>
          <a:xfrm>
            <a:off x="0" y="0"/>
            <a:ext cx="9135070" cy="6858000"/>
          </a:xfrm>
          <a:prstGeom prst="rect">
            <a:avLst/>
          </a:prstGeom>
        </p:spPr>
      </p:pic>
    </p:spTree>
    <p:extLst>
      <p:ext uri="{BB962C8B-B14F-4D97-AF65-F5344CB8AC3E}">
        <p14:creationId xmlns:p14="http://schemas.microsoft.com/office/powerpoint/2010/main" val="1434211524"/>
      </p:ext>
    </p:extLst>
  </p:cSld>
  <p:clrMap bg1="lt1" tx1="dk1" bg2="lt2" tx2="dk2" accent1="accent1" accent2="accent2" accent3="accent3" accent4="accent4" accent5="accent5" accent6="accent6" hlink="hlink" folHlink="folHlink"/>
  <p:sldLayoutIdLst>
    <p:sldLayoutId id="2147483674" r:id="rId1"/>
  </p:sldLayoutIdLst>
  <p:hf hdr="0"/>
  <p:txStyles>
    <p:titleStyle>
      <a:lvl1pPr marL="0" marR="0" indent="0" algn="l" defTabSz="914377" rtl="0" eaLnBrk="1" fontAlgn="auto" latinLnBrk="0" hangingPunct="1">
        <a:lnSpc>
          <a:spcPct val="90000"/>
        </a:lnSpc>
        <a:spcBef>
          <a:spcPct val="0"/>
        </a:spcBef>
        <a:spcAft>
          <a:spcPts val="0"/>
        </a:spcAft>
        <a:buClrTx/>
        <a:buSzTx/>
        <a:buFontTx/>
        <a:buNone/>
        <a:tabLst/>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F276F-932A-4A71-8413-FB71F9D3241C}"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1E7F-EF66-4C82-8AF4-6DC5A440FA49}" type="slidenum">
              <a:rPr lang="en-US" smtClean="0"/>
              <a:t>‹#›</a:t>
            </a:fld>
            <a:endParaRPr lang="en-US"/>
          </a:p>
        </p:txBody>
      </p:sp>
    </p:spTree>
    <p:extLst>
      <p:ext uri="{BB962C8B-B14F-4D97-AF65-F5344CB8AC3E}">
        <p14:creationId xmlns:p14="http://schemas.microsoft.com/office/powerpoint/2010/main" val="2181505164"/>
      </p:ext>
    </p:extLst>
  </p:cSld>
  <p:clrMap bg1="lt1" tx1="dk1" bg2="lt2" tx2="dk2" accent1="accent1" accent2="accent2" accent3="accent3" accent4="accent4" accent5="accent5" accent6="accent6" hlink="hlink" folHlink="folHlink"/>
  <p:sldLayoutIdLst>
    <p:sldLayoutId id="214748373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6C40D-F01F-4C78-860B-D4913DC84A01}"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6150-7721-46B3-AF51-D6F34B55DABB}" type="slidenum">
              <a:rPr lang="en-US" smtClean="0"/>
              <a:t>‹#›</a:t>
            </a:fld>
            <a:endParaRPr lang="en-US"/>
          </a:p>
        </p:txBody>
      </p:sp>
    </p:spTree>
    <p:extLst>
      <p:ext uri="{BB962C8B-B14F-4D97-AF65-F5344CB8AC3E}">
        <p14:creationId xmlns:p14="http://schemas.microsoft.com/office/powerpoint/2010/main" val="1696336766"/>
      </p:ext>
    </p:extLst>
  </p:cSld>
  <p:clrMap bg1="lt1" tx1="dk1" bg2="lt2" tx2="dk2" accent1="accent1" accent2="accent2" accent3="accent3" accent4="accent4" accent5="accent5" accent6="accent6" hlink="hlink" folHlink="folHlink"/>
  <p:sldLayoutIdLst>
    <p:sldLayoutId id="214748373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F276F-932A-4A71-8413-FB71F9D3241C}" type="datetime1">
              <a:rPr lang="en-US" smtClean="0"/>
              <a:t>2/29/2016</a:t>
            </a:fld>
            <a:endParaRPr lang="en-US"/>
          </a:p>
        </p:txBody>
      </p:sp>
      <p:sp>
        <p:nvSpPr>
          <p:cNvPr id="5" name="Footer Placeholder 4"/>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1E7F-EF66-4C82-8AF4-6DC5A440FA49}" type="slidenum">
              <a:rPr lang="en-US" smtClean="0"/>
              <a:t>‹#›</a:t>
            </a:fld>
            <a:endParaRPr lang="en-US"/>
          </a:p>
        </p:txBody>
      </p:sp>
    </p:spTree>
    <p:extLst>
      <p:ext uri="{BB962C8B-B14F-4D97-AF65-F5344CB8AC3E}">
        <p14:creationId xmlns:p14="http://schemas.microsoft.com/office/powerpoint/2010/main" val="3882121463"/>
      </p:ext>
    </p:extLst>
  </p:cSld>
  <p:clrMap bg1="lt1" tx1="dk1" bg2="lt2" tx2="dk2" accent1="accent1" accent2="accent2" accent3="accent3" accent4="accent4" accent5="accent5" accent6="accent6" hlink="hlink" folHlink="folHlink"/>
  <p:sldLayoutIdLst>
    <p:sldLayoutId id="2147483676" r:id="rId1"/>
    <p:sldLayoutId id="2147483679" r:id="rId2"/>
    <p:sldLayoutId id="2147483680" r:id="rId3"/>
    <p:sldLayoutId id="2147483681" r:id="rId4"/>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6C40D-F01F-4C78-860B-D4913DC84A01}" type="datetime1">
              <a:rPr lang="en-US" smtClean="0"/>
              <a:t>2/29/2016</a:t>
            </a:fld>
            <a:endParaRPr lang="en-US"/>
          </a:p>
        </p:txBody>
      </p:sp>
      <p:sp>
        <p:nvSpPr>
          <p:cNvPr id="5" name="Footer Placeholder 4"/>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6150-7721-46B3-AF51-D6F34B55DABB}" type="slidenum">
              <a:rPr lang="en-US" smtClean="0"/>
              <a:t>‹#›</a:t>
            </a:fld>
            <a:endParaRPr lang="en-US"/>
          </a:p>
        </p:txBody>
      </p:sp>
    </p:spTree>
    <p:extLst>
      <p:ext uri="{BB962C8B-B14F-4D97-AF65-F5344CB8AC3E}">
        <p14:creationId xmlns:p14="http://schemas.microsoft.com/office/powerpoint/2010/main" val="255094093"/>
      </p:ext>
    </p:extLst>
  </p:cSld>
  <p:clrMap bg1="lt1" tx1="dk1" bg2="lt2" tx2="dk2" accent1="accent1" accent2="accent2" accent3="accent3" accent4="accent4" accent5="accent5" accent6="accent6" hlink="hlink" folHlink="folHlink"/>
  <p:sldLayoutIdLst>
    <p:sldLayoutId id="2147483678" r:id="rId1"/>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6"/>
          <a:stretch>
            <a:fillRect/>
          </a:stretch>
        </p:blipFill>
        <p:spPr>
          <a:xfrm>
            <a:off x="0" y="0"/>
            <a:ext cx="9135070" cy="6858000"/>
          </a:xfrm>
          <a:prstGeom prst="rect">
            <a:avLst/>
          </a:prstGeom>
        </p:spPr>
      </p:pic>
    </p:spTree>
    <p:extLst>
      <p:ext uri="{BB962C8B-B14F-4D97-AF65-F5344CB8AC3E}">
        <p14:creationId xmlns:p14="http://schemas.microsoft.com/office/powerpoint/2010/main" val="364924251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sz="3600" kern="1200">
          <a:solidFill>
            <a:srgbClr val="007D9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34EB4-00C5-4FA1-9F1F-A5DB9917576B}"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AF1D8-B0AE-4E77-AA99-EC861FD2EC07}" type="slidenum">
              <a:rPr lang="en-US" smtClean="0"/>
              <a:t>‹#›</a:t>
            </a:fld>
            <a:endParaRPr lang="en-US"/>
          </a:p>
        </p:txBody>
      </p:sp>
      <p:pic>
        <p:nvPicPr>
          <p:cNvPr id="7" name="Picture 6"/>
          <p:cNvPicPr>
            <a:picLocks noChangeAspect="1"/>
          </p:cNvPicPr>
          <p:nvPr/>
        </p:nvPicPr>
        <p:blipFill>
          <a:blip r:embed="rId3"/>
          <a:stretch>
            <a:fillRect/>
          </a:stretch>
        </p:blipFill>
        <p:spPr>
          <a:xfrm>
            <a:off x="0" y="0"/>
            <a:ext cx="9135070" cy="6858000"/>
          </a:xfrm>
          <a:prstGeom prst="rect">
            <a:avLst/>
          </a:prstGeom>
        </p:spPr>
      </p:pic>
    </p:spTree>
    <p:extLst>
      <p:ext uri="{BB962C8B-B14F-4D97-AF65-F5344CB8AC3E}">
        <p14:creationId xmlns:p14="http://schemas.microsoft.com/office/powerpoint/2010/main" val="1744841789"/>
      </p:ext>
    </p:extLst>
  </p:cSld>
  <p:clrMap bg1="lt1" tx1="dk1" bg2="lt2" tx2="dk2" accent1="accent1" accent2="accent2" accent3="accent3" accent4="accent4" accent5="accent5" accent6="accent6" hlink="hlink" folHlink="folHlink"/>
  <p:sldLayoutIdLst>
    <p:sldLayoutId id="2147483688" r:id="rId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F276F-932A-4A71-8413-FB71F9D3241C}"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1E7F-EF66-4C82-8AF4-6DC5A440FA49}" type="slidenum">
              <a:rPr lang="en-US" smtClean="0"/>
              <a:t>‹#›</a:t>
            </a:fld>
            <a:endParaRPr lang="en-US"/>
          </a:p>
        </p:txBody>
      </p:sp>
    </p:spTree>
    <p:extLst>
      <p:ext uri="{BB962C8B-B14F-4D97-AF65-F5344CB8AC3E}">
        <p14:creationId xmlns:p14="http://schemas.microsoft.com/office/powerpoint/2010/main" val="3292020024"/>
      </p:ext>
    </p:extLst>
  </p:cSld>
  <p:clrMap bg1="lt1" tx1="dk1" bg2="lt2" tx2="dk2" accent1="accent1" accent2="accent2" accent3="accent3" accent4="accent4" accent5="accent5" accent6="accent6" hlink="hlink" folHlink="folHlink"/>
  <p:sldLayoutIdLst>
    <p:sldLayoutId id="2147483690"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0"/>
            <a:ext cx="9135070" cy="6858000"/>
          </a:xfrm>
          <a:prstGeom prst="rect">
            <a:avLst/>
          </a:prstGeom>
        </p:spPr>
      </p:pic>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6C40D-F01F-4C78-860B-D4913DC84A01}"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6150-7721-46B3-AF51-D6F34B55DABB}" type="slidenum">
              <a:rPr lang="en-US" smtClean="0"/>
              <a:t>‹#›</a:t>
            </a:fld>
            <a:endParaRPr lang="en-US"/>
          </a:p>
        </p:txBody>
      </p:sp>
    </p:spTree>
    <p:extLst>
      <p:ext uri="{BB962C8B-B14F-4D97-AF65-F5344CB8AC3E}">
        <p14:creationId xmlns:p14="http://schemas.microsoft.com/office/powerpoint/2010/main" val="3961827119"/>
      </p:ext>
    </p:extLst>
  </p:cSld>
  <p:clrMap bg1="lt1" tx1="dk1" bg2="lt2" tx2="dk2" accent1="accent1" accent2="accent2" accent3="accent3" accent4="accent4" accent5="accent5" accent6="accent6" hlink="hlink" folHlink="folHlink"/>
  <p:sldLayoutIdLst>
    <p:sldLayoutId id="2147483692"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34EB4-00C5-4FA1-9F1F-A5DB9917576B}" type="datetime1">
              <a:rPr lang="en-US" smtClean="0"/>
              <a:t>2/29/2016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All rights reserved by Five 9 Group, Inc.</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AF1D8-B0AE-4E77-AA99-EC861FD2EC07}" type="slidenum">
              <a:rPr lang="en-US" smtClean="0"/>
              <a:t>‹#›</a:t>
            </a:fld>
            <a:endParaRPr lang="en-US"/>
          </a:p>
        </p:txBody>
      </p:sp>
      <p:pic>
        <p:nvPicPr>
          <p:cNvPr id="7" name="Picture 6"/>
          <p:cNvPicPr>
            <a:picLocks noChangeAspect="1"/>
          </p:cNvPicPr>
          <p:nvPr/>
        </p:nvPicPr>
        <p:blipFill>
          <a:blip r:embed="rId3"/>
          <a:stretch>
            <a:fillRect/>
          </a:stretch>
        </p:blipFill>
        <p:spPr>
          <a:xfrm>
            <a:off x="0" y="0"/>
            <a:ext cx="9135070" cy="6858000"/>
          </a:xfrm>
          <a:prstGeom prst="rect">
            <a:avLst/>
          </a:prstGeom>
        </p:spPr>
      </p:pic>
    </p:spTree>
    <p:extLst>
      <p:ext uri="{BB962C8B-B14F-4D97-AF65-F5344CB8AC3E}">
        <p14:creationId xmlns:p14="http://schemas.microsoft.com/office/powerpoint/2010/main" val="1444590743"/>
      </p:ext>
    </p:extLst>
  </p:cSld>
  <p:clrMap bg1="lt1" tx1="dk1" bg2="lt2" tx2="dk2" accent1="accent1" accent2="accent2" accent3="accent3" accent4="accent4" accent5="accent5" accent6="accent6" hlink="hlink" folHlink="folHlink"/>
  <p:sldLayoutIdLst>
    <p:sldLayoutId id="2147483694" r:id="rId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62" y="2466067"/>
            <a:ext cx="7447437" cy="590931"/>
          </a:xfrm>
        </p:spPr>
        <p:txBody>
          <a:bodyPr/>
          <a:lstStyle/>
          <a:p>
            <a:r>
              <a:rPr lang="en-US" dirty="0"/>
              <a:t>Web Services Testing with SOAPUI</a:t>
            </a:r>
          </a:p>
        </p:txBody>
      </p:sp>
      <p:sp>
        <p:nvSpPr>
          <p:cNvPr id="4" name="Text Placeholder 3"/>
          <p:cNvSpPr>
            <a:spLocks noGrp="1"/>
          </p:cNvSpPr>
          <p:nvPr>
            <p:ph type="body" sz="quarter" idx="11"/>
          </p:nvPr>
        </p:nvSpPr>
        <p:spPr>
          <a:xfrm>
            <a:off x="768095" y="4277782"/>
            <a:ext cx="6225836" cy="418120"/>
          </a:xfrm>
        </p:spPr>
        <p:txBody>
          <a:bodyPr/>
          <a:lstStyle/>
          <a:p>
            <a:endParaRPr lang="en-US" dirty="0"/>
          </a:p>
        </p:txBody>
      </p:sp>
    </p:spTree>
    <p:extLst>
      <p:ext uri="{BB962C8B-B14F-4D97-AF65-F5344CB8AC3E}">
        <p14:creationId xmlns:p14="http://schemas.microsoft.com/office/powerpoint/2010/main" val="52104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835334" cy="1320800"/>
          </a:xfrm>
        </p:spPr>
        <p:txBody>
          <a:bodyPr/>
          <a:lstStyle/>
          <a:p>
            <a:r>
              <a:rPr lang="en-US" dirty="0"/>
              <a:t>Generating Test suite Test Case and Test step cont'd</a:t>
            </a:r>
          </a:p>
        </p:txBody>
      </p:sp>
      <p:sp>
        <p:nvSpPr>
          <p:cNvPr id="3" name="Content Placeholder 2"/>
          <p:cNvSpPr>
            <a:spLocks noGrp="1"/>
          </p:cNvSpPr>
          <p:nvPr>
            <p:ph idx="1"/>
          </p:nvPr>
        </p:nvSpPr>
        <p:spPr>
          <a:xfrm>
            <a:off x="508001" y="1872788"/>
            <a:ext cx="8256171" cy="3880773"/>
          </a:xfrm>
        </p:spPr>
        <p:txBody>
          <a:bodyPr vert="horz" lIns="91440" tIns="45720" rIns="91440" bIns="45720" rtlCol="0" anchor="t">
            <a:normAutofit/>
          </a:bodyPr>
          <a:lstStyle/>
          <a:p>
            <a:r>
              <a:rPr lang="en-US" dirty="0"/>
              <a:t>When generating test suite SOAP UI will ask you if you want to generate test suite for all the operations</a:t>
            </a:r>
            <a:r>
              <a:rPr lang="en-US" dirty="0" smtClean="0"/>
              <a:t>.  Enter </a:t>
            </a:r>
            <a:r>
              <a:rPr lang="en-US" dirty="0"/>
              <a:t>the name of the test suite when prompted and say OK.</a:t>
            </a:r>
          </a:p>
          <a:p>
            <a:endParaRPr lang="en-US" dirty="0"/>
          </a:p>
        </p:txBody>
      </p:sp>
      <p:pic>
        <p:nvPicPr>
          <p:cNvPr id="4" name="Picture 3" descr="generateTestSuite2.PNG"/>
          <p:cNvPicPr>
            <a:picLocks noChangeAspect="1"/>
          </p:cNvPicPr>
          <p:nvPr/>
        </p:nvPicPr>
        <p:blipFill>
          <a:blip r:embed="rId3"/>
          <a:stretch>
            <a:fillRect/>
          </a:stretch>
        </p:blipFill>
        <p:spPr>
          <a:xfrm>
            <a:off x="493271" y="3460653"/>
            <a:ext cx="7700352" cy="3397348"/>
          </a:xfrm>
          <a:prstGeom prst="rect">
            <a:avLst/>
          </a:prstGeom>
        </p:spPr>
      </p:pic>
    </p:spTree>
    <p:extLst>
      <p:ext uri="{BB962C8B-B14F-4D97-AF65-F5344CB8AC3E}">
        <p14:creationId xmlns:p14="http://schemas.microsoft.com/office/powerpoint/2010/main" val="2947279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Generated Test suite</a:t>
            </a:r>
          </a:p>
        </p:txBody>
      </p:sp>
      <p:pic>
        <p:nvPicPr>
          <p:cNvPr id="4" name="Content Placeholder 3" descr="generatedTestSuite.PNG"/>
          <p:cNvPicPr>
            <a:picLocks noGrp="1" noChangeAspect="1"/>
          </p:cNvPicPr>
          <p:nvPr>
            <p:ph sz="half" idx="1"/>
          </p:nvPr>
        </p:nvPicPr>
        <p:blipFill>
          <a:blip r:embed="rId3"/>
          <a:stretch>
            <a:fillRect/>
          </a:stretch>
        </p:blipFill>
        <p:spPr>
          <a:xfrm>
            <a:off x="238794" y="2053881"/>
            <a:ext cx="5163617" cy="3559127"/>
          </a:xfrm>
        </p:spPr>
      </p:pic>
      <p:sp>
        <p:nvSpPr>
          <p:cNvPr id="5" name="Content Placeholder 4"/>
          <p:cNvSpPr>
            <a:spLocks noGrp="1"/>
          </p:cNvSpPr>
          <p:nvPr>
            <p:ph sz="half" idx="2"/>
          </p:nvPr>
        </p:nvSpPr>
        <p:spPr>
          <a:xfrm>
            <a:off x="5528603" y="1631852"/>
            <a:ext cx="3615397" cy="4325105"/>
          </a:xfrm>
        </p:spPr>
        <p:txBody>
          <a:bodyPr vert="horz" lIns="91440" tIns="45720" rIns="91440" bIns="45720" rtlCol="0" anchor="t">
            <a:normAutofit fontScale="77500" lnSpcReduction="20000"/>
          </a:bodyPr>
          <a:lstStyle/>
          <a:p>
            <a:r>
              <a:rPr lang="en-US" dirty="0"/>
              <a:t>At the top hierarchy is the test suite</a:t>
            </a:r>
          </a:p>
          <a:p>
            <a:r>
              <a:rPr lang="en-US" dirty="0"/>
              <a:t>For each of the operations that was defined in WSDL file, SOAPUI has generated a test case.</a:t>
            </a:r>
          </a:p>
          <a:p>
            <a:r>
              <a:rPr lang="en-US" dirty="0"/>
              <a:t>Under each Test Case we have Test steps.</a:t>
            </a:r>
          </a:p>
          <a:p>
            <a:r>
              <a:rPr lang="en-US" dirty="0"/>
              <a:t>If you expand the Test step and double click on " Add "; on the right a window opens for you to supply the parameters and execute the add functionality.</a:t>
            </a:r>
          </a:p>
        </p:txBody>
      </p:sp>
    </p:spTree>
    <p:extLst>
      <p:ext uri="{BB962C8B-B14F-4D97-AF65-F5344CB8AC3E}">
        <p14:creationId xmlns:p14="http://schemas.microsoft.com/office/powerpoint/2010/main" val="756547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Running Add operation to test the add functionality of the Web Service</a:t>
            </a:r>
          </a:p>
        </p:txBody>
      </p:sp>
      <p:sp>
        <p:nvSpPr>
          <p:cNvPr id="3" name="Content Placeholder 2"/>
          <p:cNvSpPr>
            <a:spLocks noGrp="1"/>
          </p:cNvSpPr>
          <p:nvPr>
            <p:ph idx="1"/>
          </p:nvPr>
        </p:nvSpPr>
        <p:spPr>
          <a:xfrm>
            <a:off x="508001" y="1771188"/>
            <a:ext cx="8312442" cy="3880773"/>
          </a:xfrm>
        </p:spPr>
        <p:txBody>
          <a:bodyPr vert="horz" lIns="91440" tIns="45720" rIns="91440" bIns="45720" rtlCol="0" anchor="t">
            <a:normAutofit/>
          </a:bodyPr>
          <a:lstStyle/>
          <a:p>
            <a:r>
              <a:rPr lang="en-US" sz="2400" dirty="0"/>
              <a:t>Supply two values for the first and the second arguments by replacing the "?" With the value as shown and execute the test.</a:t>
            </a:r>
          </a:p>
          <a:p>
            <a:r>
              <a:rPr lang="en-US" sz="2400" dirty="0"/>
              <a:t>After you execute the test a Response is generate on the right side with the sum of two numbers you have provided. See snapshot for more details.</a:t>
            </a:r>
          </a:p>
          <a:p>
            <a:endParaRPr lang="en-US" sz="2400" dirty="0"/>
          </a:p>
        </p:txBody>
      </p:sp>
      <p:pic>
        <p:nvPicPr>
          <p:cNvPr id="4" name="Picture 3" descr="add.PNG"/>
          <p:cNvPicPr>
            <a:picLocks noChangeAspect="1"/>
          </p:cNvPicPr>
          <p:nvPr/>
        </p:nvPicPr>
        <p:blipFill>
          <a:blip r:embed="rId3"/>
          <a:stretch>
            <a:fillRect/>
          </a:stretch>
        </p:blipFill>
        <p:spPr>
          <a:xfrm>
            <a:off x="508001" y="3667124"/>
            <a:ext cx="7292077" cy="3146425"/>
          </a:xfrm>
          <a:prstGeom prst="rect">
            <a:avLst/>
          </a:prstGeom>
        </p:spPr>
      </p:pic>
    </p:spTree>
    <p:extLst>
      <p:ext uri="{BB962C8B-B14F-4D97-AF65-F5344CB8AC3E}">
        <p14:creationId xmlns:p14="http://schemas.microsoft.com/office/powerpoint/2010/main" val="2413306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7088553" cy="1320800"/>
          </a:xfrm>
        </p:spPr>
        <p:txBody>
          <a:bodyPr/>
          <a:lstStyle/>
          <a:p>
            <a:r>
              <a:rPr lang="en-US" dirty="0"/>
              <a:t>Basic Assertions for add functionality</a:t>
            </a:r>
          </a:p>
        </p:txBody>
      </p:sp>
      <p:sp>
        <p:nvSpPr>
          <p:cNvPr id="3" name="Content Placeholder 2"/>
          <p:cNvSpPr>
            <a:spLocks noGrp="1"/>
          </p:cNvSpPr>
          <p:nvPr>
            <p:ph idx="1"/>
          </p:nvPr>
        </p:nvSpPr>
        <p:spPr>
          <a:xfrm>
            <a:off x="508001" y="1485341"/>
            <a:ext cx="7833060" cy="3880773"/>
          </a:xfrm>
        </p:spPr>
        <p:txBody>
          <a:bodyPr vert="horz" lIns="91440" tIns="45720" rIns="91440" bIns="45720" rtlCol="0" anchor="t">
            <a:normAutofit/>
          </a:bodyPr>
          <a:lstStyle/>
          <a:p>
            <a:r>
              <a:rPr lang="en-US" sz="1800" dirty="0"/>
              <a:t>Verify the sum of 5 &amp; 4 is 9.: Contains Assertion</a:t>
            </a:r>
          </a:p>
          <a:p>
            <a:r>
              <a:rPr lang="en-US" sz="1800" dirty="0"/>
              <a:t>Verify the response is valid SOAP response: Soap Assertions</a:t>
            </a:r>
          </a:p>
          <a:p>
            <a:r>
              <a:rPr lang="en-US" sz="1800" dirty="0"/>
              <a:t>Verify the response has valid Http Code: Http status code assertion</a:t>
            </a:r>
          </a:p>
          <a:p>
            <a:r>
              <a:rPr lang="en-US" sz="1800" dirty="0"/>
              <a:t>Verify that response time is within boundaries.: Response status </a:t>
            </a:r>
          </a:p>
          <a:p>
            <a:r>
              <a:rPr lang="en-US" sz="1800" dirty="0"/>
              <a:t>Verify that &lt;</a:t>
            </a:r>
            <a:r>
              <a:rPr lang="en-US" sz="1800" dirty="0" err="1"/>
              <a:t>AddResult</a:t>
            </a:r>
            <a:r>
              <a:rPr lang="en-US" sz="1800" dirty="0"/>
              <a:t>&gt; attribute is present in the response.: </a:t>
            </a:r>
            <a:r>
              <a:rPr lang="en-US" sz="1800" dirty="0" err="1"/>
              <a:t>Xpath</a:t>
            </a:r>
            <a:r>
              <a:rPr lang="en-US" sz="1800" dirty="0"/>
              <a:t> assertion</a:t>
            </a:r>
          </a:p>
          <a:p>
            <a:endParaRPr lang="en-US" sz="1800" dirty="0"/>
          </a:p>
        </p:txBody>
      </p:sp>
      <p:pic>
        <p:nvPicPr>
          <p:cNvPr id="4" name="Picture 3" descr="assertions.PNG"/>
          <p:cNvPicPr>
            <a:picLocks noChangeAspect="1"/>
          </p:cNvPicPr>
          <p:nvPr/>
        </p:nvPicPr>
        <p:blipFill>
          <a:blip r:embed="rId3"/>
          <a:stretch>
            <a:fillRect/>
          </a:stretch>
        </p:blipFill>
        <p:spPr>
          <a:xfrm>
            <a:off x="592184" y="3305908"/>
            <a:ext cx="7748877" cy="3552092"/>
          </a:xfrm>
          <a:prstGeom prst="rect">
            <a:avLst/>
          </a:prstGeom>
        </p:spPr>
      </p:pic>
    </p:spTree>
    <p:extLst>
      <p:ext uri="{BB962C8B-B14F-4D97-AF65-F5344CB8AC3E}">
        <p14:creationId xmlns:p14="http://schemas.microsoft.com/office/powerpoint/2010/main" val="3470451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charset="0"/>
              </a:rPr>
              <a:t>Properties</a:t>
            </a:r>
          </a:p>
        </p:txBody>
      </p:sp>
      <p:sp>
        <p:nvSpPr>
          <p:cNvPr id="3" name="Content Placeholder 2"/>
          <p:cNvSpPr>
            <a:spLocks noGrp="1"/>
          </p:cNvSpPr>
          <p:nvPr>
            <p:ph idx="1"/>
          </p:nvPr>
        </p:nvSpPr>
        <p:spPr>
          <a:xfrm>
            <a:off x="374761" y="1270000"/>
            <a:ext cx="8284307" cy="3880773"/>
          </a:xfrm>
        </p:spPr>
        <p:txBody>
          <a:bodyPr vert="horz" lIns="91440" tIns="45720" rIns="91440" bIns="45720" rtlCol="0" anchor="t">
            <a:normAutofit/>
          </a:bodyPr>
          <a:lstStyle/>
          <a:p>
            <a:r>
              <a:rPr lang="en-US" dirty="0"/>
              <a:t>Most of the time hard coding the value of the parameter is not a good option because of the maintainability purposes. We can make use of properties to parameterize the values.</a:t>
            </a:r>
          </a:p>
          <a:p>
            <a:r>
              <a:rPr lang="en-US" dirty="0"/>
              <a:t>We can also maintain a separate *.properties file and import it so that our test case is totally data driven.</a:t>
            </a:r>
          </a:p>
          <a:p>
            <a:pPr marL="0" indent="0">
              <a:buNone/>
            </a:pPr>
            <a:r>
              <a:rPr lang="en-US" dirty="0"/>
              <a:t> </a:t>
            </a:r>
          </a:p>
        </p:txBody>
      </p:sp>
      <p:pic>
        <p:nvPicPr>
          <p:cNvPr id="4" name="Picture 3" descr="properties.PNG"/>
          <p:cNvPicPr>
            <a:picLocks noChangeAspect="1"/>
          </p:cNvPicPr>
          <p:nvPr/>
        </p:nvPicPr>
        <p:blipFill>
          <a:blip r:embed="rId3"/>
          <a:stretch>
            <a:fillRect/>
          </a:stretch>
        </p:blipFill>
        <p:spPr>
          <a:xfrm>
            <a:off x="888637" y="3829486"/>
            <a:ext cx="7256557" cy="2979745"/>
          </a:xfrm>
          <a:prstGeom prst="rect">
            <a:avLst/>
          </a:prstGeom>
        </p:spPr>
      </p:pic>
    </p:spTree>
    <p:extLst>
      <p:ext uri="{BB962C8B-B14F-4D97-AF65-F5344CB8AC3E}">
        <p14:creationId xmlns:p14="http://schemas.microsoft.com/office/powerpoint/2010/main" val="1582010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55507" cy="726831"/>
          </a:xfrm>
        </p:spPr>
        <p:txBody>
          <a:bodyPr/>
          <a:lstStyle/>
          <a:p>
            <a:r>
              <a:rPr lang="en-US" dirty="0"/>
              <a:t>Web Services Introduction</a:t>
            </a:r>
          </a:p>
        </p:txBody>
      </p:sp>
      <p:sp>
        <p:nvSpPr>
          <p:cNvPr id="3" name="Content Placeholder 2"/>
          <p:cNvSpPr>
            <a:spLocks noGrp="1"/>
          </p:cNvSpPr>
          <p:nvPr>
            <p:ph idx="1"/>
          </p:nvPr>
        </p:nvSpPr>
        <p:spPr>
          <a:xfrm>
            <a:off x="282919" y="1336431"/>
            <a:ext cx="8509390" cy="3880773"/>
          </a:xfrm>
        </p:spPr>
        <p:txBody>
          <a:bodyPr vert="horz" lIns="91440" tIns="45720" rIns="91440" bIns="45720" rtlCol="0" anchor="t">
            <a:noAutofit/>
          </a:bodyPr>
          <a:lstStyle/>
          <a:p>
            <a:r>
              <a:rPr lang="en-US" sz="2000" dirty="0"/>
              <a:t>Web Services are services that are made available from a business's Web server for Web users or other Web-connected programs to use, using standard Internet protocols via  standardized XML messaging system.</a:t>
            </a:r>
          </a:p>
          <a:p>
            <a:r>
              <a:rPr lang="en-US" sz="2000" dirty="0"/>
              <a:t>There are specific standards to exchange the information between Web Services.</a:t>
            </a:r>
          </a:p>
          <a:p>
            <a:r>
              <a:rPr lang="en-US" sz="2000" dirty="0"/>
              <a:t>Web Services Description Language (WSDL) is a format for describing a Web Services interface.WSDL is an XML document.</a:t>
            </a:r>
            <a:br>
              <a:rPr lang="en-US" sz="2000" dirty="0"/>
            </a:br>
            <a:r>
              <a:rPr lang="en-US" sz="2000" dirty="0"/>
              <a:t>WSDL has three parts</a:t>
            </a:r>
            <a:r>
              <a:rPr lang="en-US" sz="2000" dirty="0" smtClean="0"/>
              <a:t>:</a:t>
            </a:r>
          </a:p>
          <a:p>
            <a:pPr lvl="1"/>
            <a:r>
              <a:rPr lang="en-US" sz="1800" dirty="0" smtClean="0"/>
              <a:t>Definition</a:t>
            </a:r>
          </a:p>
          <a:p>
            <a:pPr lvl="1"/>
            <a:r>
              <a:rPr lang="en-US" sz="1800" dirty="0" smtClean="0"/>
              <a:t>Operations</a:t>
            </a:r>
            <a:endParaRPr lang="en-US" sz="1800" dirty="0"/>
          </a:p>
          <a:p>
            <a:pPr lvl="1"/>
            <a:r>
              <a:rPr lang="en-US" sz="1800" dirty="0" smtClean="0"/>
              <a:t>Service </a:t>
            </a:r>
            <a:r>
              <a:rPr lang="en-US" sz="1800" dirty="0"/>
              <a:t>bindings</a:t>
            </a:r>
          </a:p>
          <a:p>
            <a:r>
              <a:rPr lang="en-US" sz="2000" dirty="0"/>
              <a:t>SOAP(Simple object Access Protocol ) is an XML-based protocol for exchanging information between Web services</a:t>
            </a:r>
          </a:p>
          <a:p>
            <a:r>
              <a:rPr lang="en-US" sz="2000" dirty="0"/>
              <a:t>Because all communication is in XML, web services are not tied to any one operating system or programming language</a:t>
            </a:r>
          </a:p>
          <a:p>
            <a:r>
              <a:rPr lang="en-US" sz="2000" dirty="0"/>
              <a:t>SOAP requests are sent via an HTTP request and SOAP responses are returned within the content of the HTTP </a:t>
            </a:r>
            <a:r>
              <a:rPr lang="en-US" sz="2000" dirty="0" smtClean="0"/>
              <a:t>response</a:t>
            </a:r>
            <a:endParaRPr lang="en-US" sz="2000" dirty="0"/>
          </a:p>
        </p:txBody>
      </p:sp>
    </p:spTree>
    <p:extLst>
      <p:ext uri="{BB962C8B-B14F-4D97-AF65-F5344CB8AC3E}">
        <p14:creationId xmlns:p14="http://schemas.microsoft.com/office/powerpoint/2010/main" val="1294794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Concepts</a:t>
            </a:r>
          </a:p>
        </p:txBody>
      </p:sp>
      <p:sp>
        <p:nvSpPr>
          <p:cNvPr id="3" name="Content Placeholder 2"/>
          <p:cNvSpPr>
            <a:spLocks noGrp="1"/>
          </p:cNvSpPr>
          <p:nvPr>
            <p:ph idx="1"/>
          </p:nvPr>
        </p:nvSpPr>
        <p:spPr>
          <a:xfrm>
            <a:off x="409527" y="1541612"/>
            <a:ext cx="8410916" cy="3880773"/>
          </a:xfrm>
        </p:spPr>
        <p:txBody>
          <a:bodyPr vert="horz" lIns="91440" tIns="45720" rIns="91440" bIns="45720" rtlCol="0" anchor="t">
            <a:noAutofit/>
          </a:bodyPr>
          <a:lstStyle/>
          <a:p>
            <a:r>
              <a:rPr lang="en-US" sz="2400" dirty="0"/>
              <a:t>SOAP is a communication protocol that enables client applications to easily connect to remote services and invoke remote methods.</a:t>
            </a:r>
          </a:p>
          <a:p>
            <a:r>
              <a:rPr lang="en-US" sz="2400" dirty="0"/>
              <a:t>A SOAP message is an ordinary XML document containing the following elements</a:t>
            </a:r>
            <a:br>
              <a:rPr lang="en-US" sz="2400" dirty="0"/>
            </a:br>
            <a:r>
              <a:rPr lang="en-US" sz="2400" dirty="0"/>
              <a:t>Envelope: Mandatory: start and end of messages.Root of soap structure.</a:t>
            </a:r>
            <a:br>
              <a:rPr lang="en-US" sz="2400" dirty="0"/>
            </a:br>
            <a:r>
              <a:rPr lang="en-US" sz="2400" dirty="0"/>
              <a:t>Header :Optional: usually contains authentication information</a:t>
            </a:r>
            <a:br>
              <a:rPr lang="en-US" sz="2400" dirty="0"/>
            </a:br>
            <a:r>
              <a:rPr lang="en-US" sz="2400" dirty="0"/>
              <a:t>Body: Mandatory:  contains information that is passed as request</a:t>
            </a:r>
            <a:br>
              <a:rPr lang="en-US" sz="2400" dirty="0"/>
            </a:br>
            <a:r>
              <a:rPr lang="en-US" sz="2400" dirty="0"/>
              <a:t>Fault: Optional: Contains error messages that is passed back to the client</a:t>
            </a:r>
          </a:p>
          <a:p>
            <a:r>
              <a:rPr lang="en-US" sz="2400" dirty="0"/>
              <a:t>Two types of messages</a:t>
            </a:r>
            <a:br>
              <a:rPr lang="en-US" sz="2400" dirty="0"/>
            </a:br>
            <a:r>
              <a:rPr lang="en-US" sz="2400" dirty="0"/>
              <a:t>SOAP request</a:t>
            </a:r>
            <a:br>
              <a:rPr lang="en-US" sz="2400" dirty="0"/>
            </a:br>
            <a:r>
              <a:rPr lang="en-US" sz="2400" dirty="0"/>
              <a:t>SOAP response</a:t>
            </a:r>
          </a:p>
        </p:txBody>
      </p:sp>
    </p:spTree>
    <p:extLst>
      <p:ext uri="{BB962C8B-B14F-4D97-AF65-F5344CB8AC3E}">
        <p14:creationId xmlns:p14="http://schemas.microsoft.com/office/powerpoint/2010/main" val="1713078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7257365" cy="740898"/>
          </a:xfrm>
        </p:spPr>
        <p:txBody>
          <a:bodyPr/>
          <a:lstStyle/>
          <a:p>
            <a:r>
              <a:rPr lang="en-US" dirty="0"/>
              <a:t>Testing Web Services using SOAPUI</a:t>
            </a:r>
          </a:p>
        </p:txBody>
      </p:sp>
      <p:sp>
        <p:nvSpPr>
          <p:cNvPr id="3" name="Content Placeholder 2"/>
          <p:cNvSpPr>
            <a:spLocks noGrp="1"/>
          </p:cNvSpPr>
          <p:nvPr>
            <p:ph idx="1"/>
          </p:nvPr>
        </p:nvSpPr>
        <p:spPr>
          <a:xfrm>
            <a:off x="508001" y="1350498"/>
            <a:ext cx="8157697" cy="3880773"/>
          </a:xfrm>
        </p:spPr>
        <p:txBody>
          <a:bodyPr vert="horz" lIns="91440" tIns="45720" rIns="91440" bIns="45720" rtlCol="0" anchor="t">
            <a:normAutofit/>
          </a:bodyPr>
          <a:lstStyle/>
          <a:p>
            <a:r>
              <a:rPr lang="en-US" sz="2400" dirty="0"/>
              <a:t>SOAPUI is a tool that can be used for testing Web services.</a:t>
            </a:r>
          </a:p>
          <a:p>
            <a:r>
              <a:rPr lang="en-US" sz="2400" dirty="0"/>
              <a:t>Download SOAPUI from the site below.</a:t>
            </a:r>
          </a:p>
          <a:p>
            <a:pPr marL="0" indent="0">
              <a:buNone/>
            </a:pPr>
            <a:r>
              <a:rPr lang="en-US" sz="2400" dirty="0"/>
              <a:t>          https://www.soapui.org/downloads/soapui.html</a:t>
            </a:r>
          </a:p>
          <a:p>
            <a:r>
              <a:rPr lang="en-US" sz="2400" dirty="0"/>
              <a:t>Execute the .exe file and the wizard will navigate you with the process. </a:t>
            </a:r>
          </a:p>
          <a:p>
            <a:endParaRPr lang="en-US" sz="2400" dirty="0"/>
          </a:p>
        </p:txBody>
      </p:sp>
      <p:pic>
        <p:nvPicPr>
          <p:cNvPr id="4" name="Picture 3" descr="SOAPUI download.PNG"/>
          <p:cNvPicPr>
            <a:picLocks noChangeAspect="1"/>
          </p:cNvPicPr>
          <p:nvPr/>
        </p:nvPicPr>
        <p:blipFill>
          <a:blip r:embed="rId3"/>
          <a:stretch>
            <a:fillRect/>
          </a:stretch>
        </p:blipFill>
        <p:spPr>
          <a:xfrm>
            <a:off x="380701" y="3474721"/>
            <a:ext cx="8086369" cy="3111724"/>
          </a:xfrm>
          <a:prstGeom prst="rect">
            <a:avLst/>
          </a:prstGeom>
        </p:spPr>
      </p:pic>
    </p:spTree>
    <p:extLst>
      <p:ext uri="{BB962C8B-B14F-4D97-AF65-F5344CB8AC3E}">
        <p14:creationId xmlns:p14="http://schemas.microsoft.com/office/powerpoint/2010/main" val="3823433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670560"/>
          </a:xfrm>
        </p:spPr>
        <p:txBody>
          <a:bodyPr/>
          <a:lstStyle/>
          <a:p>
            <a:r>
              <a:rPr lang="en-US" dirty="0"/>
              <a:t>SOAPUI Screen after installation</a:t>
            </a:r>
          </a:p>
        </p:txBody>
      </p:sp>
      <p:pic>
        <p:nvPicPr>
          <p:cNvPr id="4" name="Content Placeholder 3" descr="SoapUI Screen.PNG"/>
          <p:cNvPicPr>
            <a:picLocks noGrp="1" noChangeAspect="1"/>
          </p:cNvPicPr>
          <p:nvPr>
            <p:ph idx="1"/>
          </p:nvPr>
        </p:nvPicPr>
        <p:blipFill>
          <a:blip r:embed="rId3"/>
          <a:stretch>
            <a:fillRect/>
          </a:stretch>
        </p:blipFill>
        <p:spPr>
          <a:xfrm>
            <a:off x="508001" y="1589650"/>
            <a:ext cx="7876922" cy="4346698"/>
          </a:xfrm>
        </p:spPr>
      </p:pic>
    </p:spTree>
    <p:extLst>
      <p:ext uri="{BB962C8B-B14F-4D97-AF65-F5344CB8AC3E}">
        <p14:creationId xmlns:p14="http://schemas.microsoft.com/office/powerpoint/2010/main" val="2830648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189" y="609600"/>
            <a:ext cx="7383974" cy="726831"/>
          </a:xfrm>
        </p:spPr>
        <p:txBody>
          <a:bodyPr/>
          <a:lstStyle/>
          <a:p>
            <a:r>
              <a:rPr lang="en-US" dirty="0"/>
              <a:t>Creating a SOAP UI project to run tests </a:t>
            </a:r>
          </a:p>
        </p:txBody>
      </p:sp>
      <p:sp>
        <p:nvSpPr>
          <p:cNvPr id="3" name="Content Placeholder 2"/>
          <p:cNvSpPr>
            <a:spLocks noGrp="1"/>
          </p:cNvSpPr>
          <p:nvPr>
            <p:ph idx="1"/>
          </p:nvPr>
        </p:nvSpPr>
        <p:spPr>
          <a:xfrm>
            <a:off x="508001" y="1930400"/>
            <a:ext cx="8228036" cy="3880773"/>
          </a:xfrm>
        </p:spPr>
        <p:txBody>
          <a:bodyPr vert="horz" lIns="91440" tIns="45720" rIns="91440" bIns="45720" rtlCol="0" anchor="t">
            <a:normAutofit/>
          </a:bodyPr>
          <a:lstStyle/>
          <a:p>
            <a:r>
              <a:rPr lang="en-US" dirty="0"/>
              <a:t>As simple as clicking on the SOAP image on the top left corner.</a:t>
            </a:r>
          </a:p>
        </p:txBody>
      </p:sp>
      <p:pic>
        <p:nvPicPr>
          <p:cNvPr id="4" name="Picture 3" descr="SoapUI1 Screen.PNG"/>
          <p:cNvPicPr>
            <a:picLocks noChangeAspect="1"/>
          </p:cNvPicPr>
          <p:nvPr/>
        </p:nvPicPr>
        <p:blipFill>
          <a:blip r:embed="rId3"/>
          <a:stretch>
            <a:fillRect/>
          </a:stretch>
        </p:blipFill>
        <p:spPr>
          <a:xfrm>
            <a:off x="508001" y="2958102"/>
            <a:ext cx="7717355" cy="3779837"/>
          </a:xfrm>
          <a:prstGeom prst="rect">
            <a:avLst/>
          </a:prstGeom>
        </p:spPr>
      </p:pic>
    </p:spTree>
    <p:extLst>
      <p:ext uri="{BB962C8B-B14F-4D97-AF65-F5344CB8AC3E}">
        <p14:creationId xmlns:p14="http://schemas.microsoft.com/office/powerpoint/2010/main" val="483574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905673" cy="1320800"/>
          </a:xfrm>
        </p:spPr>
        <p:txBody>
          <a:bodyPr>
            <a:normAutofit/>
          </a:bodyPr>
          <a:lstStyle/>
          <a:p>
            <a:r>
              <a:rPr lang="en-US" dirty="0"/>
              <a:t>Give Project a name &amp; get the WSDL for the application under test</a:t>
            </a:r>
          </a:p>
        </p:txBody>
      </p:sp>
      <p:sp>
        <p:nvSpPr>
          <p:cNvPr id="3" name="Content Placeholder 2"/>
          <p:cNvSpPr>
            <a:spLocks noGrp="1"/>
          </p:cNvSpPr>
          <p:nvPr>
            <p:ph idx="1"/>
          </p:nvPr>
        </p:nvSpPr>
        <p:spPr>
          <a:xfrm>
            <a:off x="508001" y="1930400"/>
            <a:ext cx="8242104" cy="4110963"/>
          </a:xfrm>
        </p:spPr>
        <p:txBody>
          <a:bodyPr vert="horz" lIns="91440" tIns="45720" rIns="91440" bIns="45720" rtlCol="0" anchor="t">
            <a:normAutofit/>
          </a:bodyPr>
          <a:lstStyle/>
          <a:p>
            <a:r>
              <a:rPr lang="en-US" sz="2000" dirty="0"/>
              <a:t>When you click on the SOAP icon as mentioned in the slide above; a dialog box opens. Give a name to the SOAP UI project. For demonstration purposes we are going to use available online web services</a:t>
            </a:r>
          </a:p>
          <a:p>
            <a:r>
              <a:rPr lang="en-US" sz="2000" dirty="0"/>
              <a:t>(http://www.dneonline.com/calculator.asmx?WSDL )as our target test application.Copy and paste the </a:t>
            </a:r>
            <a:r>
              <a:rPr lang="en-US" sz="2000" dirty="0" err="1"/>
              <a:t>url</a:t>
            </a:r>
            <a:r>
              <a:rPr lang="en-US" sz="2000" dirty="0"/>
              <a:t> as shown below and say OK.</a:t>
            </a:r>
          </a:p>
          <a:p>
            <a:endParaRPr lang="en-US" sz="2000" dirty="0"/>
          </a:p>
        </p:txBody>
      </p:sp>
      <p:pic>
        <p:nvPicPr>
          <p:cNvPr id="4" name="Picture 3" descr="importwsdl.PNG"/>
          <p:cNvPicPr>
            <a:picLocks noChangeAspect="1"/>
          </p:cNvPicPr>
          <p:nvPr/>
        </p:nvPicPr>
        <p:blipFill>
          <a:blip r:embed="rId3"/>
          <a:stretch>
            <a:fillRect/>
          </a:stretch>
        </p:blipFill>
        <p:spPr>
          <a:xfrm>
            <a:off x="508001" y="3615398"/>
            <a:ext cx="8377578" cy="2939354"/>
          </a:xfrm>
          <a:prstGeom prst="rect">
            <a:avLst/>
          </a:prstGeom>
        </p:spPr>
      </p:pic>
    </p:spTree>
    <p:extLst>
      <p:ext uri="{BB962C8B-B14F-4D97-AF65-F5344CB8AC3E}">
        <p14:creationId xmlns:p14="http://schemas.microsoft.com/office/powerpoint/2010/main" val="2244149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933808" cy="726831"/>
          </a:xfrm>
        </p:spPr>
        <p:txBody>
          <a:bodyPr/>
          <a:lstStyle/>
          <a:p>
            <a:r>
              <a:rPr lang="en-US" dirty="0" err="1"/>
              <a:t>Gotcha</a:t>
            </a:r>
            <a:r>
              <a:rPr lang="en-US" dirty="0"/>
              <a:t> when getting the WSDL file</a:t>
            </a:r>
          </a:p>
        </p:txBody>
      </p:sp>
      <p:sp>
        <p:nvSpPr>
          <p:cNvPr id="3" name="Content Placeholder 2"/>
          <p:cNvSpPr>
            <a:spLocks noGrp="1"/>
          </p:cNvSpPr>
          <p:nvPr>
            <p:ph idx="1"/>
          </p:nvPr>
        </p:nvSpPr>
        <p:spPr>
          <a:xfrm>
            <a:off x="508001" y="1513476"/>
            <a:ext cx="8284307" cy="3880773"/>
          </a:xfrm>
        </p:spPr>
        <p:txBody>
          <a:bodyPr vert="horz" lIns="91440" tIns="45720" rIns="91440" bIns="45720" rtlCol="0" anchor="t">
            <a:noAutofit/>
          </a:bodyPr>
          <a:lstStyle/>
          <a:p>
            <a:r>
              <a:rPr lang="en-US" sz="2400" dirty="0"/>
              <a:t>If there is an error while getting the WSDL file and the error says something like this:</a:t>
            </a:r>
          </a:p>
          <a:p>
            <a:pPr marL="0" indent="0">
              <a:buNone/>
            </a:pPr>
            <a:r>
              <a:rPr lang="en-US" sz="2400" dirty="0">
                <a:solidFill>
                  <a:srgbClr val="FF0000"/>
                </a:solidFill>
              </a:rPr>
              <a:t>Exception</a:t>
            </a:r>
            <a:r>
              <a:rPr lang="en-US" sz="2400" dirty="0"/>
              <a:t/>
            </a:r>
            <a:br>
              <a:rPr lang="en-US" sz="2400" dirty="0"/>
            </a:br>
            <a:r>
              <a:rPr lang="en-US" sz="2400" dirty="0" err="1">
                <a:solidFill>
                  <a:srgbClr val="FF0000"/>
                </a:solidFill>
              </a:rPr>
              <a:t>java.net.SocketException</a:t>
            </a:r>
            <a:r>
              <a:rPr lang="en-US" sz="2400" dirty="0">
                <a:solidFill>
                  <a:srgbClr val="FF0000"/>
                </a:solidFill>
              </a:rPr>
              <a:t>: Address family not supported by protocol family: connect</a:t>
            </a:r>
          </a:p>
          <a:p>
            <a:pPr marL="0" indent="0">
              <a:buNone/>
            </a:pPr>
            <a:endParaRPr lang="en-US" sz="2400" dirty="0"/>
          </a:p>
          <a:p>
            <a:pPr marL="0" indent="0">
              <a:buNone/>
            </a:pPr>
            <a:r>
              <a:rPr lang="en-US" sz="2400" dirty="0"/>
              <a:t>Please follow the following steps:</a:t>
            </a:r>
          </a:p>
          <a:p>
            <a:pPr marL="0" indent="0">
              <a:buNone/>
            </a:pPr>
            <a:r>
              <a:rPr lang="en-US" sz="2400" dirty="0"/>
              <a:t>1.Open command prompt (windows start button, type </a:t>
            </a:r>
            <a:r>
              <a:rPr lang="en-US" sz="2400" dirty="0" err="1"/>
              <a:t>cmd</a:t>
            </a:r>
            <a:r>
              <a:rPr lang="en-US" sz="2400" dirty="0"/>
              <a:t> in search)</a:t>
            </a:r>
            <a:br>
              <a:rPr lang="en-US" sz="2400" dirty="0"/>
            </a:br>
            <a:r>
              <a:rPr lang="en-US" sz="2400" dirty="0"/>
              <a:t>2.Click top left of command prompt, click properties, enable quick edit mode</a:t>
            </a:r>
            <a:br>
              <a:rPr lang="en-US" sz="2400" dirty="0"/>
            </a:br>
            <a:r>
              <a:rPr lang="en-US" sz="2400" dirty="0"/>
              <a:t>3.Copy: setx _JAVA_OPTIONS -Djava.net.preferIPv4Stack=true</a:t>
            </a:r>
            <a:br>
              <a:rPr lang="en-US" sz="2400" dirty="0"/>
            </a:br>
            <a:r>
              <a:rPr lang="en-US" sz="2400" dirty="0"/>
              <a:t>4.Right click on command prompt, should paste</a:t>
            </a:r>
            <a:br>
              <a:rPr lang="en-US" sz="2400" dirty="0"/>
            </a:br>
            <a:r>
              <a:rPr lang="en-US" sz="2400" dirty="0"/>
              <a:t>5.Hit enter</a:t>
            </a:r>
            <a:r>
              <a:rPr lang="en-US" sz="2400" dirty="0" smtClean="0"/>
              <a:t>.</a:t>
            </a:r>
            <a:endParaRPr lang="en-US" sz="2400" dirty="0"/>
          </a:p>
        </p:txBody>
      </p:sp>
    </p:spTree>
    <p:extLst>
      <p:ext uri="{BB962C8B-B14F-4D97-AF65-F5344CB8AC3E}">
        <p14:creationId xmlns:p14="http://schemas.microsoft.com/office/powerpoint/2010/main" val="1021529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821267" cy="1320800"/>
          </a:xfrm>
        </p:spPr>
        <p:txBody>
          <a:bodyPr/>
          <a:lstStyle/>
          <a:p>
            <a:r>
              <a:rPr lang="en-US" dirty="0"/>
              <a:t>Generating Test Suite, Test Case and Test step</a:t>
            </a:r>
          </a:p>
        </p:txBody>
      </p:sp>
      <p:sp>
        <p:nvSpPr>
          <p:cNvPr id="3" name="Content Placeholder 2"/>
          <p:cNvSpPr>
            <a:spLocks noGrp="1"/>
          </p:cNvSpPr>
          <p:nvPr>
            <p:ph idx="1"/>
          </p:nvPr>
        </p:nvSpPr>
        <p:spPr>
          <a:xfrm>
            <a:off x="508001" y="1780763"/>
            <a:ext cx="8115494" cy="3880773"/>
          </a:xfrm>
        </p:spPr>
        <p:txBody>
          <a:bodyPr vert="horz" lIns="91440" tIns="45720" rIns="91440" bIns="45720" rtlCol="0" anchor="t">
            <a:normAutofit/>
          </a:bodyPr>
          <a:lstStyle/>
          <a:p>
            <a:r>
              <a:rPr lang="en-US" sz="2400" dirty="0"/>
              <a:t>If getting the WSDL file is successful, your screen should look like the one below.</a:t>
            </a:r>
          </a:p>
          <a:p>
            <a:r>
              <a:rPr lang="en-US" sz="2400" dirty="0"/>
              <a:t>It is always best to create test suite, test cases and test steps for maintainability purposes. SOAP UI should be able to generate test suite just by clicking on the Generate Test Suite menu item as shown below.</a:t>
            </a:r>
          </a:p>
          <a:p>
            <a:endParaRPr lang="en-US" sz="2400" dirty="0"/>
          </a:p>
        </p:txBody>
      </p:sp>
      <p:pic>
        <p:nvPicPr>
          <p:cNvPr id="4" name="Picture 3" descr="generateTestSuite.png"/>
          <p:cNvPicPr>
            <a:picLocks noChangeAspect="1"/>
          </p:cNvPicPr>
          <p:nvPr/>
        </p:nvPicPr>
        <p:blipFill>
          <a:blip r:embed="rId3"/>
          <a:stretch>
            <a:fillRect/>
          </a:stretch>
        </p:blipFill>
        <p:spPr>
          <a:xfrm>
            <a:off x="1131325" y="3962161"/>
            <a:ext cx="6953251" cy="2895839"/>
          </a:xfrm>
          <a:prstGeom prst="rect">
            <a:avLst/>
          </a:prstGeom>
        </p:spPr>
      </p:pic>
    </p:spTree>
    <p:extLst>
      <p:ext uri="{BB962C8B-B14F-4D97-AF65-F5344CB8AC3E}">
        <p14:creationId xmlns:p14="http://schemas.microsoft.com/office/powerpoint/2010/main" val="2335320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Tit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PowerPoint_Template [Read-Only]" id="{A8189288-AD83-4E67-9F28-9980ABE50F48}" vid="{BC66CDEC-10AD-4C04-9533-A2CED8D0F438}"/>
    </a:ext>
  </a:extLst>
</a:theme>
</file>

<file path=ppt/theme/theme10.xml><?xml version="1.0" encoding="utf-8"?>
<a:theme xmlns:a="http://schemas.openxmlformats.org/drawingml/2006/main" name="2_Topic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37DF6022-4AEA-4766-BEC8-0904C52B673B}"/>
    </a:ext>
  </a:extLst>
</a:theme>
</file>

<file path=ppt/theme/theme11.xml><?xml version="1.0" encoding="utf-8"?>
<a:theme xmlns:a="http://schemas.openxmlformats.org/drawingml/2006/main" name="2_Topic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09B605F4-823B-43C4-B195-63884333A24F}"/>
    </a:ext>
  </a:extLst>
</a:theme>
</file>

<file path=ppt/theme/theme12.xml><?xml version="1.0" encoding="utf-8"?>
<a:theme xmlns:a="http://schemas.openxmlformats.org/drawingml/2006/main" name="3_Topic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C0666C06-7481-4AF1-8160-67F8D1F297B7}"/>
    </a:ext>
  </a:extLst>
</a:theme>
</file>

<file path=ppt/theme/theme13.xml><?xml version="1.0" encoding="utf-8"?>
<a:theme xmlns:a="http://schemas.openxmlformats.org/drawingml/2006/main" name="3_Topic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37DF6022-4AEA-4766-BEC8-0904C52B673B}"/>
    </a:ext>
  </a:extLst>
</a:theme>
</file>

<file path=ppt/theme/theme14.xml><?xml version="1.0" encoding="utf-8"?>
<a:theme xmlns:a="http://schemas.openxmlformats.org/drawingml/2006/main" name="3_Topic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09B605F4-823B-43C4-B195-63884333A24F}"/>
    </a:ext>
  </a:extLst>
</a:theme>
</file>

<file path=ppt/theme/theme15.xml><?xml version="1.0" encoding="utf-8"?>
<a:theme xmlns:a="http://schemas.openxmlformats.org/drawingml/2006/main" name="1_Presentation Tit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PowerPoint_Template" id="{009390AA-3895-472F-93F1-F2D77F4038D2}" vid="{DD5619F2-E337-4320-865E-A4AE20225A77}"/>
    </a:ext>
  </a:extLst>
</a:theme>
</file>

<file path=ppt/theme/theme16.xml><?xml version="1.0" encoding="utf-8"?>
<a:theme xmlns:a="http://schemas.openxmlformats.org/drawingml/2006/main" name="4_Topic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PowerPoint_Template" id="{009390AA-3895-472F-93F1-F2D77F4038D2}" vid="{D7362569-274E-4CB1-8ED3-47CF464F2E0B}"/>
    </a:ext>
  </a:extLst>
</a:theme>
</file>

<file path=ppt/theme/theme17.xml><?xml version="1.0" encoding="utf-8"?>
<a:theme xmlns:a="http://schemas.openxmlformats.org/drawingml/2006/main" name="4_Topic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PowerPoint_Template" id="{009390AA-3895-472F-93F1-F2D77F4038D2}" vid="{DE7E97D2-C6A6-441D-9636-F10FFAE5174D}"/>
    </a:ext>
  </a:extLst>
</a:theme>
</file>

<file path=ppt/theme/theme18.xml><?xml version="1.0" encoding="utf-8"?>
<a:theme xmlns:a="http://schemas.openxmlformats.org/drawingml/2006/main" name="4_Topic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PowerPoint_Template" id="{009390AA-3895-472F-93F1-F2D77F4038D2}" vid="{A5F80DD7-E33F-4A20-AFE5-84454AA62362}"/>
    </a:ext>
  </a:extLst>
</a:theme>
</file>

<file path=ppt/theme/theme19.xml><?xml version="1.0" encoding="utf-8"?>
<a:theme xmlns:a="http://schemas.openxmlformats.org/drawingml/2006/main" name="5_Topic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C0666C06-7481-4AF1-8160-67F8D1F297B7}"/>
    </a:ext>
  </a:extLst>
</a:theme>
</file>

<file path=ppt/theme/theme2.xml><?xml version="1.0" encoding="utf-8"?>
<a:theme xmlns:a="http://schemas.openxmlformats.org/drawingml/2006/main" name="Topic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PowerPoint_Template [Read-Only]" id="{A8189288-AD83-4E67-9F28-9980ABE50F48}" vid="{910A6EBD-69B1-4329-9EF2-3986A6B535B9}"/>
    </a:ext>
  </a:extLst>
</a:theme>
</file>

<file path=ppt/theme/theme20.xml><?xml version="1.0" encoding="utf-8"?>
<a:theme xmlns:a="http://schemas.openxmlformats.org/drawingml/2006/main" name="5_Topic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37DF6022-4AEA-4766-BEC8-0904C52B673B}"/>
    </a:ext>
  </a:extLst>
</a:theme>
</file>

<file path=ppt/theme/theme21.xml><?xml version="1.0" encoding="utf-8"?>
<a:theme xmlns:a="http://schemas.openxmlformats.org/drawingml/2006/main" name="5_Topic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09B605F4-823B-43C4-B195-63884333A24F}"/>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opic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PowerPoint_Template [Read-Only]" id="{A8189288-AD83-4E67-9F28-9980ABE50F48}" vid="{8E7323E4-6125-481F-9AE1-00B1458A802C}"/>
    </a:ext>
  </a:extLst>
</a:theme>
</file>

<file path=ppt/theme/theme4.xml><?xml version="1.0" encoding="utf-8"?>
<a:theme xmlns:a="http://schemas.openxmlformats.org/drawingml/2006/main" name="Topic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PowerPoint_Template [Read-Only]" id="{A8189288-AD83-4E67-9F28-9980ABE50F48}" vid="{B278EE9A-6910-47F3-AD03-E3F8479BFB7C}"/>
    </a:ext>
  </a:extLst>
</a:theme>
</file>

<file path=ppt/theme/theme5.xml><?xml version="1.0" encoding="utf-8"?>
<a:theme xmlns:a="http://schemas.openxmlformats.org/drawingml/2006/main" name="F9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 id="{C623443C-CF0B-4BBE-BA1F-3D3F16A4BC3B}" vid="{56275B38-E4FC-4ECD-A2B2-E308AA51BC27}"/>
    </a:ext>
  </a:extLst>
</a:theme>
</file>

<file path=ppt/theme/theme6.xml><?xml version="1.0" encoding="utf-8"?>
<a:theme xmlns:a="http://schemas.openxmlformats.org/drawingml/2006/main" name="1_Topic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C0666C06-7481-4AF1-8160-67F8D1F297B7}"/>
    </a:ext>
  </a:extLst>
</a:theme>
</file>

<file path=ppt/theme/theme7.xml><?xml version="1.0" encoding="utf-8"?>
<a:theme xmlns:a="http://schemas.openxmlformats.org/drawingml/2006/main" name="1_Topic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37DF6022-4AEA-4766-BEC8-0904C52B673B}"/>
    </a:ext>
  </a:extLst>
</a:theme>
</file>

<file path=ppt/theme/theme8.xml><?xml version="1.0" encoding="utf-8"?>
<a:theme xmlns:a="http://schemas.openxmlformats.org/drawingml/2006/main" name="1_Topic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09B605F4-823B-43C4-B195-63884333A24F}"/>
    </a:ext>
  </a:extLst>
</a:theme>
</file>

<file path=ppt/theme/theme9.xml><?xml version="1.0" encoding="utf-8"?>
<a:theme xmlns:a="http://schemas.openxmlformats.org/drawingml/2006/main" name="2_Topic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9G_Template [Read-Only]" id="{6488BDEB-E9F7-42F7-801D-46B2DF8A0DFF}" vid="{C0666C06-7481-4AF1-8160-67F8D1F297B7}"/>
    </a:ext>
  </a:extLst>
</a:theme>
</file>

<file path=docProps/app.xml><?xml version="1.0" encoding="utf-8"?>
<Properties xmlns="http://schemas.openxmlformats.org/officeDocument/2006/extended-properties" xmlns:vt="http://schemas.openxmlformats.org/officeDocument/2006/docPropsVTypes">
  <Template>F9G_PowerPoint_Template 2</Template>
  <TotalTime>1470</TotalTime>
  <Words>656</Words>
  <Application>Microsoft Office PowerPoint</Application>
  <PresentationFormat>On-screen Show (4:3)</PresentationFormat>
  <Paragraphs>69</Paragraphs>
  <Slides>14</Slides>
  <Notes>14</Notes>
  <HiddenSlides>0</HiddenSlides>
  <MMClips>0</MMClips>
  <ScaleCrop>false</ScaleCrop>
  <HeadingPairs>
    <vt:vector size="6" baseType="variant">
      <vt:variant>
        <vt:lpstr>Fonts Used</vt:lpstr>
      </vt:variant>
      <vt:variant>
        <vt:i4>4</vt:i4>
      </vt:variant>
      <vt:variant>
        <vt:lpstr>Theme</vt:lpstr>
      </vt:variant>
      <vt:variant>
        <vt:i4>21</vt:i4>
      </vt:variant>
      <vt:variant>
        <vt:lpstr>Slide Titles</vt:lpstr>
      </vt:variant>
      <vt:variant>
        <vt:i4>14</vt:i4>
      </vt:variant>
    </vt:vector>
  </HeadingPairs>
  <TitlesOfParts>
    <vt:vector size="39" baseType="lpstr">
      <vt:lpstr>Arial</vt:lpstr>
      <vt:lpstr>Calibri</vt:lpstr>
      <vt:lpstr>Calibri Light</vt:lpstr>
      <vt:lpstr>Trebuchet MS</vt:lpstr>
      <vt:lpstr>Presentation Title</vt:lpstr>
      <vt:lpstr>Topic 1</vt:lpstr>
      <vt:lpstr>Topic 2</vt:lpstr>
      <vt:lpstr>Topic Content</vt:lpstr>
      <vt:lpstr>F9G</vt:lpstr>
      <vt:lpstr>1_Topic 1</vt:lpstr>
      <vt:lpstr>1_Topic 2</vt:lpstr>
      <vt:lpstr>1_Topic Content</vt:lpstr>
      <vt:lpstr>2_Topic 1</vt:lpstr>
      <vt:lpstr>2_Topic 2</vt:lpstr>
      <vt:lpstr>2_Topic Content</vt:lpstr>
      <vt:lpstr>3_Topic 1</vt:lpstr>
      <vt:lpstr>3_Topic 2</vt:lpstr>
      <vt:lpstr>3_Topic Content</vt:lpstr>
      <vt:lpstr>1_Presentation Title</vt:lpstr>
      <vt:lpstr>4_Topic 1</vt:lpstr>
      <vt:lpstr>4_Topic 2</vt:lpstr>
      <vt:lpstr>4_Topic Content</vt:lpstr>
      <vt:lpstr>5_Topic 1</vt:lpstr>
      <vt:lpstr>5_Topic 2</vt:lpstr>
      <vt:lpstr>5_Topic Content</vt:lpstr>
      <vt:lpstr>Web Services Testing with SOAPUI</vt:lpstr>
      <vt:lpstr>Web Services Introduction</vt:lpstr>
      <vt:lpstr>SOAP Concepts</vt:lpstr>
      <vt:lpstr>Testing Web Services using SOAPUI</vt:lpstr>
      <vt:lpstr>SOAPUI Screen after installation</vt:lpstr>
      <vt:lpstr>Creating a SOAP UI project to run tests </vt:lpstr>
      <vt:lpstr>Give Project a name &amp; get the WSDL for the application under test</vt:lpstr>
      <vt:lpstr>Gotcha when getting the WSDL file</vt:lpstr>
      <vt:lpstr>Generating Test Suite, Test Case and Test step</vt:lpstr>
      <vt:lpstr>Generating Test suite Test Case and Test step cont'd</vt:lpstr>
      <vt:lpstr>Generated Test suite</vt:lpstr>
      <vt:lpstr>Running Add operation to test the add functionality of the Web Service</vt:lpstr>
      <vt:lpstr>Basic Assertions for add functionality</vt:lpstr>
      <vt:lpstr>Properties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Five 9 Group</dc:creator>
  <cp:lastModifiedBy>Jonathan Rall</cp:lastModifiedBy>
  <cp:revision>15</cp:revision>
  <dcterms:created xsi:type="dcterms:W3CDTF">2014-09-12T02:18:09Z</dcterms:created>
  <dcterms:modified xsi:type="dcterms:W3CDTF">2016-02-29T19:32:24Z</dcterms:modified>
</cp:coreProperties>
</file>