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  <p:sldMasterId id="2147483689" r:id="rId2"/>
    <p:sldMasterId id="2147483691" r:id="rId3"/>
    <p:sldMasterId id="2147483693" r:id="rId4"/>
  </p:sldMasterIdLst>
  <p:notesMasterIdLst>
    <p:notesMasterId r:id="rId16"/>
  </p:notes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0" r:id="rId12"/>
    <p:sldId id="261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6B4F3-2946-49E3-ADFD-FFB2249BF67C}" type="datetimeFigureOut">
              <a:rPr lang="en-US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BB53-5D5B-406A-8E54-A6C3796ED70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8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5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1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BB53-5D5B-406A-8E54-A6C3796ED70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8609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1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odd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all even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1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748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- use withi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7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6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kern="1200">
          <a:solidFill>
            <a:srgbClr val="007D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4EB4-00C5-4FA1-9F1F-A5DB9917576B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276F-932A-4A71-8413-FB71F9D3241C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E7F-EF66-4C82-8AF4-6DC5A44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31" r:id="rId2"/>
    <p:sldLayoutId id="2147483732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40D-F01F-4C78-860B-D4913DC84A01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6150-7721-46B3-AF51-D6F34B55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3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3" y="624110"/>
            <a:ext cx="8168640" cy="1280890"/>
          </a:xfrm>
        </p:spPr>
        <p:txBody>
          <a:bodyPr/>
          <a:lstStyle/>
          <a:p>
            <a:r>
              <a:rPr lang="en-US" sz="3600" dirty="0"/>
              <a:t>Locator techniques to identify html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2133600"/>
            <a:ext cx="8027963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Xpath</a:t>
            </a:r>
            <a:endParaRPr lang="en-US" sz="2400" dirty="0"/>
          </a:p>
          <a:p>
            <a:r>
              <a:rPr lang="en-US" sz="2400" dirty="0"/>
              <a:t>ID</a:t>
            </a:r>
          </a:p>
          <a:p>
            <a:r>
              <a:rPr lang="en-US" sz="2400" dirty="0" err="1"/>
              <a:t>ClassName</a:t>
            </a:r>
            <a:endParaRPr lang="en-US" sz="2400" dirty="0"/>
          </a:p>
          <a:p>
            <a:r>
              <a:rPr lang="en-US" sz="2400" dirty="0"/>
              <a:t>Name</a:t>
            </a:r>
          </a:p>
          <a:p>
            <a:r>
              <a:rPr lang="en-US" sz="2400" dirty="0" err="1"/>
              <a:t>LinkText</a:t>
            </a:r>
            <a:endParaRPr lang="en-US" sz="2400" dirty="0"/>
          </a:p>
          <a:p>
            <a:r>
              <a:rPr lang="en-US" sz="2400" dirty="0" err="1"/>
              <a:t>CssSelector</a:t>
            </a:r>
            <a:endParaRPr lang="en-US" sz="2400" dirty="0"/>
          </a:p>
          <a:p>
            <a:r>
              <a:rPr lang="en-US" sz="2400" dirty="0"/>
              <a:t>Partial link text</a:t>
            </a:r>
          </a:p>
        </p:txBody>
      </p:sp>
    </p:spTree>
    <p:extLst>
      <p:ext uri="{BB962C8B-B14F-4D97-AF65-F5344CB8AC3E}">
        <p14:creationId xmlns:p14="http://schemas.microsoft.com/office/powerpoint/2010/main" val="251781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81" y="399027"/>
            <a:ext cx="6720497" cy="1280890"/>
          </a:xfrm>
        </p:spPr>
        <p:txBody>
          <a:bodyPr/>
          <a:lstStyle/>
          <a:p>
            <a:r>
              <a:rPr lang="en-US" sz="3600" dirty="0"/>
              <a:t>Tools used to Identify HTML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95" y="1908517"/>
            <a:ext cx="6591985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</a:t>
            </a:r>
            <a:r>
              <a:rPr lang="en-US" sz="2800" dirty="0"/>
              <a:t>Firefox : Install Firebug, </a:t>
            </a:r>
            <a:r>
              <a:rPr lang="en-US" sz="2800" dirty="0" err="1"/>
              <a:t>firepath</a:t>
            </a:r>
            <a:endParaRPr lang="en-US" sz="2800" dirty="0"/>
          </a:p>
          <a:p>
            <a:r>
              <a:rPr lang="en-US" sz="2800" dirty="0"/>
              <a:t>Chrome : Chrome inspector</a:t>
            </a:r>
          </a:p>
          <a:p>
            <a:r>
              <a:rPr lang="en-US" sz="2800" dirty="0"/>
              <a:t>Internet Explorer : F12 </a:t>
            </a:r>
          </a:p>
        </p:txBody>
      </p:sp>
    </p:spTree>
    <p:extLst>
      <p:ext uri="{BB962C8B-B14F-4D97-AF65-F5344CB8AC3E}">
        <p14:creationId xmlns:p14="http://schemas.microsoft.com/office/powerpoint/2010/main" val="196200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624110"/>
            <a:ext cx="8042031" cy="1280890"/>
          </a:xfrm>
        </p:spPr>
        <p:txBody>
          <a:bodyPr/>
          <a:lstStyle/>
          <a:p>
            <a:r>
              <a:rPr lang="en-US" sz="3600" dirty="0"/>
              <a:t>Selenium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448972"/>
            <a:ext cx="8393723" cy="505030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Selenium is open source testing </a:t>
            </a:r>
            <a:r>
              <a:rPr lang="en-US" dirty="0" err="1"/>
              <a:t>testing</a:t>
            </a:r>
            <a:r>
              <a:rPr lang="en-US" dirty="0"/>
              <a:t> framework primarily used for testing web based application.</a:t>
            </a:r>
          </a:p>
          <a:p>
            <a:r>
              <a:rPr lang="en-US" dirty="0"/>
              <a:t>Supports multiple operating systems(Linux, Windows iOS) and multiple languages(java, C#, Perl).</a:t>
            </a:r>
          </a:p>
          <a:p>
            <a:r>
              <a:rPr lang="en-US" dirty="0"/>
              <a:t>Selenium 1.0 RC is depreciated ; Web Driver Selenium 2.0</a:t>
            </a:r>
          </a:p>
          <a:p>
            <a:r>
              <a:rPr lang="en-US" dirty="0"/>
              <a:t>Most applications don't allow to trigger the event. Web driver uses the browsers native languages to talk to the application.</a:t>
            </a:r>
          </a:p>
          <a:p>
            <a:r>
              <a:rPr lang="en-US" dirty="0"/>
              <a:t>Web Driver is an interface.</a:t>
            </a:r>
          </a:p>
          <a:p>
            <a:r>
              <a:rPr lang="en-US" dirty="0"/>
              <a:t>Few Implementing classes in the interface: AndroidDriver,AndriodWebDriver,InternetExplorerDriver,ChromeDriver </a:t>
            </a:r>
          </a:p>
        </p:txBody>
      </p:sp>
    </p:spTree>
    <p:extLst>
      <p:ext uri="{BB962C8B-B14F-4D97-AF65-F5344CB8AC3E}">
        <p14:creationId xmlns:p14="http://schemas.microsoft.com/office/powerpoint/2010/main" val="26823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5" y="624110"/>
            <a:ext cx="8848578" cy="1280890"/>
          </a:xfrm>
        </p:spPr>
        <p:txBody>
          <a:bodyPr/>
          <a:lstStyle/>
          <a:p>
            <a:r>
              <a:rPr lang="en-US" sz="3600" dirty="0"/>
              <a:t>Setting up Selenium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5" y="2133600"/>
            <a:ext cx="7887286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Download Java</a:t>
            </a:r>
          </a:p>
          <a:p>
            <a:pPr algn="just"/>
            <a:r>
              <a:rPr lang="en-US" sz="2400" dirty="0"/>
              <a:t>Download Eclipse</a:t>
            </a:r>
          </a:p>
          <a:p>
            <a:pPr algn="just"/>
            <a:r>
              <a:rPr lang="en-US" sz="2400" dirty="0"/>
              <a:t>Create Java Project</a:t>
            </a:r>
          </a:p>
          <a:p>
            <a:pPr algn="just"/>
            <a:r>
              <a:rPr lang="en-US" sz="2400" dirty="0"/>
              <a:t>Download Selenium jars</a:t>
            </a:r>
          </a:p>
          <a:p>
            <a:pPr algn="just"/>
            <a:r>
              <a:rPr lang="en-US" sz="2400" dirty="0"/>
              <a:t>Import Selenium jars to Project</a:t>
            </a:r>
          </a:p>
          <a:p>
            <a:pPr algn="just"/>
            <a:r>
              <a:rPr lang="en-US" sz="2400" dirty="0"/>
              <a:t>Running Selenium Basic program</a:t>
            </a:r>
          </a:p>
        </p:txBody>
      </p:sp>
    </p:spTree>
    <p:extLst>
      <p:ext uri="{BB962C8B-B14F-4D97-AF65-F5344CB8AC3E}">
        <p14:creationId xmlns:p14="http://schemas.microsoft.com/office/powerpoint/2010/main" val="374932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Create Java Project</a:t>
            </a:r>
          </a:p>
        </p:txBody>
      </p:sp>
      <p:pic>
        <p:nvPicPr>
          <p:cNvPr id="4" name="Content Placeholder 3" descr="SeleniumJavaProjec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955" y="1674056"/>
            <a:ext cx="9010045" cy="4417256"/>
          </a:xfrm>
        </p:spPr>
      </p:pic>
    </p:spTree>
    <p:extLst>
      <p:ext uri="{BB962C8B-B14F-4D97-AF65-F5344CB8AC3E}">
        <p14:creationId xmlns:p14="http://schemas.microsoft.com/office/powerpoint/2010/main" val="298428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624110"/>
            <a:ext cx="8210843" cy="1280890"/>
          </a:xfrm>
        </p:spPr>
        <p:txBody>
          <a:bodyPr/>
          <a:lstStyle/>
          <a:p>
            <a:r>
              <a:rPr lang="en-US" sz="3600" dirty="0"/>
              <a:t>Download Selenium jars</a:t>
            </a:r>
          </a:p>
        </p:txBody>
      </p:sp>
      <p:pic>
        <p:nvPicPr>
          <p:cNvPr id="4" name="Content Placeholder 3" descr="selenium jar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57" y="1592101"/>
            <a:ext cx="8679766" cy="4504939"/>
          </a:xfrm>
        </p:spPr>
      </p:pic>
    </p:spTree>
    <p:extLst>
      <p:ext uri="{BB962C8B-B14F-4D97-AF65-F5344CB8AC3E}">
        <p14:creationId xmlns:p14="http://schemas.microsoft.com/office/powerpoint/2010/main" val="357272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5" y="624110"/>
            <a:ext cx="8435926" cy="1280890"/>
          </a:xfrm>
        </p:spPr>
        <p:txBody>
          <a:bodyPr/>
          <a:lstStyle/>
          <a:p>
            <a:r>
              <a:rPr lang="en-US" sz="3600" dirty="0"/>
              <a:t>Import Selenium jars to your project</a:t>
            </a:r>
          </a:p>
        </p:txBody>
      </p:sp>
      <p:pic>
        <p:nvPicPr>
          <p:cNvPr id="4" name="Content Placeholder 3" descr="Importing Selenium jar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75" y="1412631"/>
            <a:ext cx="8834510" cy="4740245"/>
          </a:xfrm>
        </p:spPr>
      </p:pic>
    </p:spTree>
    <p:extLst>
      <p:ext uri="{BB962C8B-B14F-4D97-AF65-F5344CB8AC3E}">
        <p14:creationId xmlns:p14="http://schemas.microsoft.com/office/powerpoint/2010/main" val="310414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2" y="469366"/>
            <a:ext cx="8421859" cy="1280890"/>
          </a:xfrm>
        </p:spPr>
        <p:txBody>
          <a:bodyPr/>
          <a:lstStyle/>
          <a:p>
            <a:r>
              <a:rPr lang="en-US" sz="3600" dirty="0"/>
              <a:t>Running Selenium basic program</a:t>
            </a:r>
          </a:p>
        </p:txBody>
      </p:sp>
      <p:pic>
        <p:nvPicPr>
          <p:cNvPr id="4" name="Content Placeholder 3" descr="BasicPro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3" y="1334381"/>
            <a:ext cx="8420928" cy="4433373"/>
          </a:xfrm>
        </p:spPr>
      </p:pic>
    </p:spTree>
    <p:extLst>
      <p:ext uri="{BB962C8B-B14F-4D97-AF65-F5344CB8AC3E}">
        <p14:creationId xmlns:p14="http://schemas.microsoft.com/office/powerpoint/2010/main" val="395724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" y="335367"/>
            <a:ext cx="8206102" cy="91469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Gotchas</a:t>
            </a:r>
            <a:r>
              <a:rPr lang="en-US" sz="3600" dirty="0"/>
              <a:t> when running the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74" y="1250063"/>
            <a:ext cx="8596312" cy="4791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When using chrome or IE without setting the system property to the driver; you will see the following error.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The path to the driver executable must be set by the webdriver.chrome.driver system property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ExceptionForPa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3" y="2824350"/>
            <a:ext cx="8905875" cy="40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3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5" y="624110"/>
            <a:ext cx="7957625" cy="1280890"/>
          </a:xfrm>
        </p:spPr>
        <p:txBody>
          <a:bodyPr/>
          <a:lstStyle/>
          <a:p>
            <a:r>
              <a:rPr lang="en-US" sz="3600" dirty="0" err="1"/>
              <a:t>Gotcha</a:t>
            </a:r>
            <a:r>
              <a:rPr lang="en-US" sz="3600" dirty="0"/>
              <a:t>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95" y="1505897"/>
            <a:ext cx="8467677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To resolve this issue you will have to download the driver and set the path to the driver as shown below in your java class.</a:t>
            </a:r>
          </a:p>
          <a:p>
            <a:endParaRPr lang="en-US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setPa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6" y="4213544"/>
            <a:ext cx="8815040" cy="11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5134"/>
      </p:ext>
    </p:extLst>
  </p:cSld>
  <p:clrMapOvr>
    <a:masterClrMapping/>
  </p:clrMapOvr>
</p:sld>
</file>

<file path=ppt/theme/theme1.xml><?xml version="1.0" encoding="utf-8"?>
<a:theme xmlns:a="http://schemas.openxmlformats.org/drawingml/2006/main" name="F9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" id="{C623443C-CF0B-4BBE-BA1F-3D3F16A4BC3B}" vid="{56275B38-E4FC-4ECD-A2B2-E308AA51BC27}"/>
    </a:ext>
  </a:extLst>
</a:theme>
</file>

<file path=ppt/theme/theme2.xml><?xml version="1.0" encoding="utf-8"?>
<a:theme xmlns:a="http://schemas.openxmlformats.org/drawingml/2006/main" name="Topic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Template [Read-Only]" id="{6488BDEB-E9F7-42F7-801D-46B2DF8A0DFF}" vid="{C0666C06-7481-4AF1-8160-67F8D1F297B7}"/>
    </a:ext>
  </a:extLst>
</a:theme>
</file>

<file path=ppt/theme/theme3.xml><?xml version="1.0" encoding="utf-8"?>
<a:theme xmlns:a="http://schemas.openxmlformats.org/drawingml/2006/main" name="Topic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Template [Read-Only]" id="{6488BDEB-E9F7-42F7-801D-46B2DF8A0DFF}" vid="{37DF6022-4AEA-4766-BEC8-0904C52B673B}"/>
    </a:ext>
  </a:extLst>
</a:theme>
</file>

<file path=ppt/theme/theme4.xml><?xml version="1.0" encoding="utf-8"?>
<a:theme xmlns:a="http://schemas.openxmlformats.org/drawingml/2006/main" name="Topic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Template [Read-Only]" id="{6488BDEB-E9F7-42F7-801D-46B2DF8A0DFF}" vid="{09B605F4-823B-43C4-B195-63884333A24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F9G</Template>
  <TotalTime>8</TotalTime>
  <Words>236</Words>
  <Application>Microsoft Office PowerPoint</Application>
  <PresentationFormat>On-screen Show (4:3)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F9G</vt:lpstr>
      <vt:lpstr>Topic 1</vt:lpstr>
      <vt:lpstr>Topic 2</vt:lpstr>
      <vt:lpstr>Topic Content</vt:lpstr>
      <vt:lpstr>Selenium </vt:lpstr>
      <vt:lpstr>Selenium Fundamentals</vt:lpstr>
      <vt:lpstr>Setting up Selenium environment</vt:lpstr>
      <vt:lpstr>Create Java Project</vt:lpstr>
      <vt:lpstr>Download Selenium jars</vt:lpstr>
      <vt:lpstr>Import Selenium jars to your project</vt:lpstr>
      <vt:lpstr>Running Selenium basic program</vt:lpstr>
      <vt:lpstr>Gotchas when running the tests</vt:lpstr>
      <vt:lpstr>Gotcha cont'd</vt:lpstr>
      <vt:lpstr>Locator techniques to identify html objects</vt:lpstr>
      <vt:lpstr>Tools used to Identify HTML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Five 9 Group</dc:creator>
  <cp:lastModifiedBy>Jonathan Rall</cp:lastModifiedBy>
  <cp:revision>3</cp:revision>
  <dcterms:created xsi:type="dcterms:W3CDTF">2014-09-12T02:18:09Z</dcterms:created>
  <dcterms:modified xsi:type="dcterms:W3CDTF">2016-02-29T19:43:56Z</dcterms:modified>
</cp:coreProperties>
</file>