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Lst>
  <p:sldSz cy="7560000" cx="10692000"/>
  <p:notesSz cx="7560000" cy="10692000"/>
  <p:embeddedFontLst>
    <p:embeddedFont>
      <p:font typeface="Cormorant SC"/>
      <p:regular r:id="rId7"/>
      <p:bold r:id="rId8"/>
    </p:embeddedFont>
    <p:embeddedFont>
      <p:font typeface="Lexend Light"/>
      <p:regular r:id="rId9"/>
      <p:bold r:id="rId10"/>
    </p:embeddedFont>
    <p:embeddedFont>
      <p:font typeface="MonteCarlo"/>
      <p:regular r:id="rId11"/>
    </p:embeddedFont>
    <p:embeddedFont>
      <p:font typeface="Alata"/>
      <p:regular r:id="rId12"/>
    </p:embeddedFont>
    <p:embeddedFont>
      <p:font typeface="Lexend"/>
      <p:regular r:id="rId13"/>
      <p:bold r:id="rId1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381">
          <p15:clr>
            <a:srgbClr val="A4A3A4"/>
          </p15:clr>
        </p15:guide>
        <p15:guide id="2" pos="3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381" orient="horz"/>
        <p:guide pos="3368"/>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MonteCarlo-regular.fntdata"/><Relationship Id="rId10" Type="http://schemas.openxmlformats.org/officeDocument/2006/relationships/font" Target="fonts/LexendLight-bold.fntdata"/><Relationship Id="rId13" Type="http://schemas.openxmlformats.org/officeDocument/2006/relationships/font" Target="fonts/Lexend-regular.fntdata"/><Relationship Id="rId12" Type="http://schemas.openxmlformats.org/officeDocument/2006/relationships/font" Target="fonts/Alata-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LexendLight-regular.fntdata"/><Relationship Id="rId14" Type="http://schemas.openxmlformats.org/officeDocument/2006/relationships/font" Target="fonts/Lexend-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font" Target="fonts/CormorantSC-regular.fntdata"/><Relationship Id="rId8" Type="http://schemas.openxmlformats.org/officeDocument/2006/relationships/font" Target="fonts/CormorantSC-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1004515" y="685800"/>
            <a:ext cx="4849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64478" y="1094388"/>
            <a:ext cx="9963000" cy="30168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6600"/>
              <a:buNone/>
              <a:defRPr sz="6600"/>
            </a:lvl1pPr>
            <a:lvl2pPr lvl="1" algn="ctr">
              <a:spcBef>
                <a:spcPts val="0"/>
              </a:spcBef>
              <a:spcAft>
                <a:spcPts val="0"/>
              </a:spcAft>
              <a:buSzPts val="6600"/>
              <a:buNone/>
              <a:defRPr sz="6600"/>
            </a:lvl2pPr>
            <a:lvl3pPr lvl="2" algn="ctr">
              <a:spcBef>
                <a:spcPts val="0"/>
              </a:spcBef>
              <a:spcAft>
                <a:spcPts val="0"/>
              </a:spcAft>
              <a:buSzPts val="6600"/>
              <a:buNone/>
              <a:defRPr sz="6600"/>
            </a:lvl3pPr>
            <a:lvl4pPr lvl="3" algn="ctr">
              <a:spcBef>
                <a:spcPts val="0"/>
              </a:spcBef>
              <a:spcAft>
                <a:spcPts val="0"/>
              </a:spcAft>
              <a:buSzPts val="6600"/>
              <a:buNone/>
              <a:defRPr sz="6600"/>
            </a:lvl4pPr>
            <a:lvl5pPr lvl="4" algn="ctr">
              <a:spcBef>
                <a:spcPts val="0"/>
              </a:spcBef>
              <a:spcAft>
                <a:spcPts val="0"/>
              </a:spcAft>
              <a:buSzPts val="6600"/>
              <a:buNone/>
              <a:defRPr sz="6600"/>
            </a:lvl5pPr>
            <a:lvl6pPr lvl="5" algn="ctr">
              <a:spcBef>
                <a:spcPts val="0"/>
              </a:spcBef>
              <a:spcAft>
                <a:spcPts val="0"/>
              </a:spcAft>
              <a:buSzPts val="6600"/>
              <a:buNone/>
              <a:defRPr sz="6600"/>
            </a:lvl6pPr>
            <a:lvl7pPr lvl="6" algn="ctr">
              <a:spcBef>
                <a:spcPts val="0"/>
              </a:spcBef>
              <a:spcAft>
                <a:spcPts val="0"/>
              </a:spcAft>
              <a:buSzPts val="6600"/>
              <a:buNone/>
              <a:defRPr sz="6600"/>
            </a:lvl7pPr>
            <a:lvl8pPr lvl="7" algn="ctr">
              <a:spcBef>
                <a:spcPts val="0"/>
              </a:spcBef>
              <a:spcAft>
                <a:spcPts val="0"/>
              </a:spcAft>
              <a:buSzPts val="6600"/>
              <a:buNone/>
              <a:defRPr sz="6600"/>
            </a:lvl8pPr>
            <a:lvl9pPr lvl="8" algn="ctr">
              <a:spcBef>
                <a:spcPts val="0"/>
              </a:spcBef>
              <a:spcAft>
                <a:spcPts val="0"/>
              </a:spcAft>
              <a:buSzPts val="6600"/>
              <a:buNone/>
              <a:defRPr sz="6600"/>
            </a:lvl9pPr>
          </a:lstStyle>
          <a:p/>
        </p:txBody>
      </p:sp>
      <p:sp>
        <p:nvSpPr>
          <p:cNvPr id="11" name="Google Shape;11;p2"/>
          <p:cNvSpPr txBox="1"/>
          <p:nvPr>
            <p:ph idx="1" type="subTitle"/>
          </p:nvPr>
        </p:nvSpPr>
        <p:spPr>
          <a:xfrm>
            <a:off x="364468" y="4165643"/>
            <a:ext cx="9963000" cy="11649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2" name="Google Shape;12;p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64468" y="1625801"/>
            <a:ext cx="9963000" cy="28860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15200"/>
              <a:buNone/>
              <a:defRPr sz="15200"/>
            </a:lvl1pPr>
            <a:lvl2pPr lvl="1" algn="ctr">
              <a:spcBef>
                <a:spcPts val="0"/>
              </a:spcBef>
              <a:spcAft>
                <a:spcPts val="0"/>
              </a:spcAft>
              <a:buSzPts val="15200"/>
              <a:buNone/>
              <a:defRPr sz="15200"/>
            </a:lvl2pPr>
            <a:lvl3pPr lvl="2" algn="ctr">
              <a:spcBef>
                <a:spcPts val="0"/>
              </a:spcBef>
              <a:spcAft>
                <a:spcPts val="0"/>
              </a:spcAft>
              <a:buSzPts val="15200"/>
              <a:buNone/>
              <a:defRPr sz="15200"/>
            </a:lvl3pPr>
            <a:lvl4pPr lvl="3" algn="ctr">
              <a:spcBef>
                <a:spcPts val="0"/>
              </a:spcBef>
              <a:spcAft>
                <a:spcPts val="0"/>
              </a:spcAft>
              <a:buSzPts val="15200"/>
              <a:buNone/>
              <a:defRPr sz="15200"/>
            </a:lvl4pPr>
            <a:lvl5pPr lvl="4" algn="ctr">
              <a:spcBef>
                <a:spcPts val="0"/>
              </a:spcBef>
              <a:spcAft>
                <a:spcPts val="0"/>
              </a:spcAft>
              <a:buSzPts val="15200"/>
              <a:buNone/>
              <a:defRPr sz="15200"/>
            </a:lvl5pPr>
            <a:lvl6pPr lvl="5" algn="ctr">
              <a:spcBef>
                <a:spcPts val="0"/>
              </a:spcBef>
              <a:spcAft>
                <a:spcPts val="0"/>
              </a:spcAft>
              <a:buSzPts val="15200"/>
              <a:buNone/>
              <a:defRPr sz="15200"/>
            </a:lvl6pPr>
            <a:lvl7pPr lvl="6" algn="ctr">
              <a:spcBef>
                <a:spcPts val="0"/>
              </a:spcBef>
              <a:spcAft>
                <a:spcPts val="0"/>
              </a:spcAft>
              <a:buSzPts val="15200"/>
              <a:buNone/>
              <a:defRPr sz="15200"/>
            </a:lvl7pPr>
            <a:lvl8pPr lvl="7" algn="ctr">
              <a:spcBef>
                <a:spcPts val="0"/>
              </a:spcBef>
              <a:spcAft>
                <a:spcPts val="0"/>
              </a:spcAft>
              <a:buSzPts val="15200"/>
              <a:buNone/>
              <a:defRPr sz="15200"/>
            </a:lvl8pPr>
            <a:lvl9pPr lvl="8" algn="ctr">
              <a:spcBef>
                <a:spcPts val="0"/>
              </a:spcBef>
              <a:spcAft>
                <a:spcPts val="0"/>
              </a:spcAft>
              <a:buSzPts val="15200"/>
              <a:buNone/>
              <a:defRPr sz="15200"/>
            </a:lvl9pPr>
          </a:lstStyle>
          <a:p>
            <a:r>
              <a:t>xx%</a:t>
            </a:r>
          </a:p>
        </p:txBody>
      </p:sp>
      <p:sp>
        <p:nvSpPr>
          <p:cNvPr id="46" name="Google Shape;46;p11"/>
          <p:cNvSpPr txBox="1"/>
          <p:nvPr>
            <p:ph idx="1" type="body"/>
          </p:nvPr>
        </p:nvSpPr>
        <p:spPr>
          <a:xfrm>
            <a:off x="364468" y="4633192"/>
            <a:ext cx="9963000" cy="1911900"/>
          </a:xfrm>
          <a:prstGeom prst="rect">
            <a:avLst/>
          </a:prstGeom>
        </p:spPr>
        <p:txBody>
          <a:bodyPr anchorCtr="0" anchor="t" bIns="116050" lIns="116050" spcFirstLastPara="1" rIns="116050" wrap="square" tIns="116050">
            <a:normAutofit/>
          </a:bodyPr>
          <a:lstStyle>
            <a:lvl1pPr indent="-374650" lvl="0" marL="457200" algn="ctr">
              <a:spcBef>
                <a:spcPts val="0"/>
              </a:spcBef>
              <a:spcAft>
                <a:spcPts val="0"/>
              </a:spcAft>
              <a:buSzPts val="2300"/>
              <a:buChar char="●"/>
              <a:defRPr/>
            </a:lvl1pPr>
            <a:lvl2pPr indent="-342900" lvl="1" marL="914400" algn="ctr">
              <a:spcBef>
                <a:spcPts val="0"/>
              </a:spcBef>
              <a:spcAft>
                <a:spcPts val="0"/>
              </a:spcAft>
              <a:buSzPts val="1800"/>
              <a:buChar char="○"/>
              <a:defRPr/>
            </a:lvl2pPr>
            <a:lvl3pPr indent="-342900" lvl="2" marL="1371600" algn="ctr">
              <a:spcBef>
                <a:spcPts val="0"/>
              </a:spcBef>
              <a:spcAft>
                <a:spcPts val="0"/>
              </a:spcAft>
              <a:buSzPts val="1800"/>
              <a:buChar char="■"/>
              <a:defRPr/>
            </a:lvl3pPr>
            <a:lvl4pPr indent="-342900" lvl="3" marL="1828800" algn="ctr">
              <a:spcBef>
                <a:spcPts val="0"/>
              </a:spcBef>
              <a:spcAft>
                <a:spcPts val="0"/>
              </a:spcAft>
              <a:buSzPts val="1800"/>
              <a:buChar char="●"/>
              <a:defRPr/>
            </a:lvl4pPr>
            <a:lvl5pPr indent="-342900" lvl="4" marL="2286000" algn="ctr">
              <a:spcBef>
                <a:spcPts val="0"/>
              </a:spcBef>
              <a:spcAft>
                <a:spcPts val="0"/>
              </a:spcAft>
              <a:buSzPts val="1800"/>
              <a:buChar char="○"/>
              <a:defRPr/>
            </a:lvl5pPr>
            <a:lvl6pPr indent="-342900" lvl="5" marL="2743200" algn="ctr">
              <a:spcBef>
                <a:spcPts val="0"/>
              </a:spcBef>
              <a:spcAft>
                <a:spcPts val="0"/>
              </a:spcAft>
              <a:buSzPts val="1800"/>
              <a:buChar char="■"/>
              <a:defRPr/>
            </a:lvl6pPr>
            <a:lvl7pPr indent="-342900" lvl="6" marL="3200400" algn="ctr">
              <a:spcBef>
                <a:spcPts val="0"/>
              </a:spcBef>
              <a:spcAft>
                <a:spcPts val="0"/>
              </a:spcAft>
              <a:buSzPts val="1800"/>
              <a:buChar char="●"/>
              <a:defRPr/>
            </a:lvl7pPr>
            <a:lvl8pPr indent="-342900" lvl="7" marL="3657600" algn="ctr">
              <a:spcBef>
                <a:spcPts val="0"/>
              </a:spcBef>
              <a:spcAft>
                <a:spcPts val="0"/>
              </a:spcAft>
              <a:buSzPts val="1800"/>
              <a:buChar char="○"/>
              <a:defRPr/>
            </a:lvl8pPr>
            <a:lvl9pPr indent="-342900" lvl="8" marL="4114800" algn="ctr">
              <a:spcBef>
                <a:spcPts val="0"/>
              </a:spcBef>
              <a:spcAft>
                <a:spcPts val="0"/>
              </a:spcAft>
              <a:buSzPts val="1800"/>
              <a:buChar char="■"/>
              <a:defRPr/>
            </a:lvl9pPr>
          </a:lstStyle>
          <a:p/>
        </p:txBody>
      </p:sp>
      <p:sp>
        <p:nvSpPr>
          <p:cNvPr id="47" name="Google Shape;47;p11"/>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64468" y="3161354"/>
            <a:ext cx="9963000" cy="1237200"/>
          </a:xfrm>
          <a:prstGeom prst="rect">
            <a:avLst/>
          </a:prstGeom>
        </p:spPr>
        <p:txBody>
          <a:bodyPr anchorCtr="0" anchor="ctr" bIns="116050" lIns="116050" spcFirstLastPara="1" rIns="116050" wrap="square" tIns="116050">
            <a:normAutofit/>
          </a:bodyPr>
          <a:lstStyle>
            <a:lvl1pPr lvl="0" algn="ctr">
              <a:spcBef>
                <a:spcPts val="0"/>
              </a:spcBef>
              <a:spcAft>
                <a:spcPts val="0"/>
              </a:spcAft>
              <a:buSzPts val="4600"/>
              <a:buNone/>
              <a:defRPr sz="4600"/>
            </a:lvl1pPr>
            <a:lvl2pPr lvl="1" algn="ctr">
              <a:spcBef>
                <a:spcPts val="0"/>
              </a:spcBef>
              <a:spcAft>
                <a:spcPts val="0"/>
              </a:spcAft>
              <a:buSzPts val="4600"/>
              <a:buNone/>
              <a:defRPr sz="4600"/>
            </a:lvl2pPr>
            <a:lvl3pPr lvl="2" algn="ctr">
              <a:spcBef>
                <a:spcPts val="0"/>
              </a:spcBef>
              <a:spcAft>
                <a:spcPts val="0"/>
              </a:spcAft>
              <a:buSzPts val="4600"/>
              <a:buNone/>
              <a:defRPr sz="4600"/>
            </a:lvl3pPr>
            <a:lvl4pPr lvl="3" algn="ctr">
              <a:spcBef>
                <a:spcPts val="0"/>
              </a:spcBef>
              <a:spcAft>
                <a:spcPts val="0"/>
              </a:spcAft>
              <a:buSzPts val="4600"/>
              <a:buNone/>
              <a:defRPr sz="4600"/>
            </a:lvl4pPr>
            <a:lvl5pPr lvl="4" algn="ctr">
              <a:spcBef>
                <a:spcPts val="0"/>
              </a:spcBef>
              <a:spcAft>
                <a:spcPts val="0"/>
              </a:spcAft>
              <a:buSzPts val="4600"/>
              <a:buNone/>
              <a:defRPr sz="4600"/>
            </a:lvl5pPr>
            <a:lvl6pPr lvl="5" algn="ctr">
              <a:spcBef>
                <a:spcPts val="0"/>
              </a:spcBef>
              <a:spcAft>
                <a:spcPts val="0"/>
              </a:spcAft>
              <a:buSzPts val="4600"/>
              <a:buNone/>
              <a:defRPr sz="4600"/>
            </a:lvl6pPr>
            <a:lvl7pPr lvl="6" algn="ctr">
              <a:spcBef>
                <a:spcPts val="0"/>
              </a:spcBef>
              <a:spcAft>
                <a:spcPts val="0"/>
              </a:spcAft>
              <a:buSzPts val="4600"/>
              <a:buNone/>
              <a:defRPr sz="4600"/>
            </a:lvl7pPr>
            <a:lvl8pPr lvl="7" algn="ctr">
              <a:spcBef>
                <a:spcPts val="0"/>
              </a:spcBef>
              <a:spcAft>
                <a:spcPts val="0"/>
              </a:spcAft>
              <a:buSzPts val="4600"/>
              <a:buNone/>
              <a:defRPr sz="4600"/>
            </a:lvl8pPr>
            <a:lvl9pPr lvl="8" algn="ctr">
              <a:spcBef>
                <a:spcPts val="0"/>
              </a:spcBef>
              <a:spcAft>
                <a:spcPts val="0"/>
              </a:spcAft>
              <a:buSzPts val="4600"/>
              <a:buNone/>
              <a:defRPr sz="4600"/>
            </a:lvl9pPr>
          </a:lstStyle>
          <a:p/>
        </p:txBody>
      </p:sp>
      <p:sp>
        <p:nvSpPr>
          <p:cNvPr id="15" name="Google Shape;15;p3"/>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18" name="Google Shape;18;p4"/>
          <p:cNvSpPr txBox="1"/>
          <p:nvPr>
            <p:ph idx="1" type="body"/>
          </p:nvPr>
        </p:nvSpPr>
        <p:spPr>
          <a:xfrm>
            <a:off x="364468" y="1693927"/>
            <a:ext cx="9963000" cy="5021400"/>
          </a:xfrm>
          <a:prstGeom prst="rect">
            <a:avLst/>
          </a:prstGeom>
        </p:spPr>
        <p:txBody>
          <a:bodyPr anchorCtr="0" anchor="t"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19" name="Google Shape;19;p4"/>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2" name="Google Shape;22;p5"/>
          <p:cNvSpPr txBox="1"/>
          <p:nvPr>
            <p:ph idx="1" type="body"/>
          </p:nvPr>
        </p:nvSpPr>
        <p:spPr>
          <a:xfrm>
            <a:off x="364468"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3" name="Google Shape;23;p5"/>
          <p:cNvSpPr txBox="1"/>
          <p:nvPr>
            <p:ph idx="2" type="body"/>
          </p:nvPr>
        </p:nvSpPr>
        <p:spPr>
          <a:xfrm>
            <a:off x="5650483" y="1693927"/>
            <a:ext cx="4677000" cy="5021400"/>
          </a:xfrm>
          <a:prstGeom prst="rect">
            <a:avLst/>
          </a:prstGeom>
        </p:spPr>
        <p:txBody>
          <a:bodyPr anchorCtr="0" anchor="t" bIns="116050" lIns="116050" spcFirstLastPara="1" rIns="116050" wrap="square" tIns="116050">
            <a:normAutofit/>
          </a:bodyPr>
          <a:lstStyle>
            <a:lvl1pPr indent="-342900" lvl="0" marL="457200">
              <a:spcBef>
                <a:spcPts val="0"/>
              </a:spcBef>
              <a:spcAft>
                <a:spcPts val="0"/>
              </a:spcAft>
              <a:buSzPts val="1800"/>
              <a:buChar char="●"/>
              <a:defRPr sz="18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24" name="Google Shape;24;p5"/>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64468" y="654105"/>
            <a:ext cx="9963000" cy="841800"/>
          </a:xfrm>
          <a:prstGeom prst="rect">
            <a:avLst/>
          </a:prstGeom>
        </p:spPr>
        <p:txBody>
          <a:bodyPr anchorCtr="0" anchor="t" bIns="116050" lIns="116050" spcFirstLastPara="1" rIns="116050" wrap="square" tIns="11605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p:txBody>
      </p:sp>
      <p:sp>
        <p:nvSpPr>
          <p:cNvPr id="27" name="Google Shape;27;p6"/>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64468" y="816630"/>
            <a:ext cx="3283500" cy="1110600"/>
          </a:xfrm>
          <a:prstGeom prst="rect">
            <a:avLst/>
          </a:prstGeom>
        </p:spPr>
        <p:txBody>
          <a:bodyPr anchorCtr="0" anchor="b" bIns="116050" lIns="116050" spcFirstLastPara="1" rIns="116050" wrap="square" tIns="11605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0" name="Google Shape;30;p7"/>
          <p:cNvSpPr txBox="1"/>
          <p:nvPr>
            <p:ph idx="1" type="body"/>
          </p:nvPr>
        </p:nvSpPr>
        <p:spPr>
          <a:xfrm>
            <a:off x="364468" y="2042457"/>
            <a:ext cx="3283500" cy="4673100"/>
          </a:xfrm>
          <a:prstGeom prst="rect">
            <a:avLst/>
          </a:prstGeom>
        </p:spPr>
        <p:txBody>
          <a:bodyPr anchorCtr="0" anchor="t" bIns="116050" lIns="116050" spcFirstLastPara="1" rIns="116050" wrap="square" tIns="116050">
            <a:normAutofit/>
          </a:bodyPr>
          <a:lstStyle>
            <a:lvl1pPr indent="-323850" lvl="0" marL="457200">
              <a:spcBef>
                <a:spcPts val="0"/>
              </a:spcBef>
              <a:spcAft>
                <a:spcPts val="0"/>
              </a:spcAft>
              <a:buSzPts val="1500"/>
              <a:buChar char="●"/>
              <a:defRPr sz="1500"/>
            </a:lvl1pPr>
            <a:lvl2pPr indent="-323850" lvl="1" marL="914400">
              <a:spcBef>
                <a:spcPts val="0"/>
              </a:spcBef>
              <a:spcAft>
                <a:spcPts val="0"/>
              </a:spcAft>
              <a:buSzPts val="1500"/>
              <a:buChar char="○"/>
              <a:defRPr sz="1500"/>
            </a:lvl2pPr>
            <a:lvl3pPr indent="-323850" lvl="2" marL="1371600">
              <a:spcBef>
                <a:spcPts val="0"/>
              </a:spcBef>
              <a:spcAft>
                <a:spcPts val="0"/>
              </a:spcAft>
              <a:buSzPts val="1500"/>
              <a:buChar char="■"/>
              <a:defRPr sz="1500"/>
            </a:lvl3pPr>
            <a:lvl4pPr indent="-323850" lvl="3" marL="1828800">
              <a:spcBef>
                <a:spcPts val="0"/>
              </a:spcBef>
              <a:spcAft>
                <a:spcPts val="0"/>
              </a:spcAft>
              <a:buSzPts val="1500"/>
              <a:buChar char="●"/>
              <a:defRPr sz="1500"/>
            </a:lvl4pPr>
            <a:lvl5pPr indent="-323850" lvl="4" marL="2286000">
              <a:spcBef>
                <a:spcPts val="0"/>
              </a:spcBef>
              <a:spcAft>
                <a:spcPts val="0"/>
              </a:spcAft>
              <a:buSzPts val="1500"/>
              <a:buChar char="○"/>
              <a:defRPr sz="1500"/>
            </a:lvl5pPr>
            <a:lvl6pPr indent="-323850" lvl="5" marL="2743200">
              <a:spcBef>
                <a:spcPts val="0"/>
              </a:spcBef>
              <a:spcAft>
                <a:spcPts val="0"/>
              </a:spcAft>
              <a:buSzPts val="1500"/>
              <a:buChar char="■"/>
              <a:defRPr sz="1500"/>
            </a:lvl6pPr>
            <a:lvl7pPr indent="-323850" lvl="6" marL="3200400">
              <a:spcBef>
                <a:spcPts val="0"/>
              </a:spcBef>
              <a:spcAft>
                <a:spcPts val="0"/>
              </a:spcAft>
              <a:buSzPts val="1500"/>
              <a:buChar char="●"/>
              <a:defRPr sz="1500"/>
            </a:lvl7pPr>
            <a:lvl8pPr indent="-323850" lvl="7" marL="3657600">
              <a:spcBef>
                <a:spcPts val="0"/>
              </a:spcBef>
              <a:spcAft>
                <a:spcPts val="0"/>
              </a:spcAft>
              <a:buSzPts val="1500"/>
              <a:buChar char="○"/>
              <a:defRPr sz="1500"/>
            </a:lvl8pPr>
            <a:lvl9pPr indent="-323850" lvl="8" marL="4114800">
              <a:spcBef>
                <a:spcPts val="0"/>
              </a:spcBef>
              <a:spcAft>
                <a:spcPts val="0"/>
              </a:spcAft>
              <a:buSzPts val="1500"/>
              <a:buChar char="■"/>
              <a:defRPr sz="1500"/>
            </a:lvl9pPr>
          </a:lstStyle>
          <a:p/>
        </p:txBody>
      </p:sp>
      <p:sp>
        <p:nvSpPr>
          <p:cNvPr id="31" name="Google Shape;31;p7"/>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573245" y="661638"/>
            <a:ext cx="7445700" cy="6012600"/>
          </a:xfrm>
          <a:prstGeom prst="rect">
            <a:avLst/>
          </a:prstGeom>
        </p:spPr>
        <p:txBody>
          <a:bodyPr anchorCtr="0" anchor="ctr" bIns="116050" lIns="116050" spcFirstLastPara="1" rIns="116050" wrap="square" tIns="116050">
            <a:normAutofit/>
          </a:bodyPr>
          <a:lstStyle>
            <a:lvl1pPr lvl="0">
              <a:spcBef>
                <a:spcPts val="0"/>
              </a:spcBef>
              <a:spcAft>
                <a:spcPts val="0"/>
              </a:spcAft>
              <a:buSzPts val="6100"/>
              <a:buNone/>
              <a:defRPr sz="6100"/>
            </a:lvl1pPr>
            <a:lvl2pPr lvl="1">
              <a:spcBef>
                <a:spcPts val="0"/>
              </a:spcBef>
              <a:spcAft>
                <a:spcPts val="0"/>
              </a:spcAft>
              <a:buSzPts val="6100"/>
              <a:buNone/>
              <a:defRPr sz="6100"/>
            </a:lvl2pPr>
            <a:lvl3pPr lvl="2">
              <a:spcBef>
                <a:spcPts val="0"/>
              </a:spcBef>
              <a:spcAft>
                <a:spcPts val="0"/>
              </a:spcAft>
              <a:buSzPts val="6100"/>
              <a:buNone/>
              <a:defRPr sz="6100"/>
            </a:lvl3pPr>
            <a:lvl4pPr lvl="3">
              <a:spcBef>
                <a:spcPts val="0"/>
              </a:spcBef>
              <a:spcAft>
                <a:spcPts val="0"/>
              </a:spcAft>
              <a:buSzPts val="6100"/>
              <a:buNone/>
              <a:defRPr sz="6100"/>
            </a:lvl4pPr>
            <a:lvl5pPr lvl="4">
              <a:spcBef>
                <a:spcPts val="0"/>
              </a:spcBef>
              <a:spcAft>
                <a:spcPts val="0"/>
              </a:spcAft>
              <a:buSzPts val="6100"/>
              <a:buNone/>
              <a:defRPr sz="6100"/>
            </a:lvl5pPr>
            <a:lvl6pPr lvl="5">
              <a:spcBef>
                <a:spcPts val="0"/>
              </a:spcBef>
              <a:spcAft>
                <a:spcPts val="0"/>
              </a:spcAft>
              <a:buSzPts val="6100"/>
              <a:buNone/>
              <a:defRPr sz="6100"/>
            </a:lvl6pPr>
            <a:lvl7pPr lvl="6">
              <a:spcBef>
                <a:spcPts val="0"/>
              </a:spcBef>
              <a:spcAft>
                <a:spcPts val="0"/>
              </a:spcAft>
              <a:buSzPts val="6100"/>
              <a:buNone/>
              <a:defRPr sz="6100"/>
            </a:lvl7pPr>
            <a:lvl8pPr lvl="7">
              <a:spcBef>
                <a:spcPts val="0"/>
              </a:spcBef>
              <a:spcAft>
                <a:spcPts val="0"/>
              </a:spcAft>
              <a:buSzPts val="6100"/>
              <a:buNone/>
              <a:defRPr sz="6100"/>
            </a:lvl8pPr>
            <a:lvl9pPr lvl="8">
              <a:spcBef>
                <a:spcPts val="0"/>
              </a:spcBef>
              <a:spcAft>
                <a:spcPts val="0"/>
              </a:spcAft>
              <a:buSzPts val="6100"/>
              <a:buNone/>
              <a:defRPr sz="6100"/>
            </a:lvl9pPr>
          </a:lstStyle>
          <a:p/>
        </p:txBody>
      </p:sp>
      <p:sp>
        <p:nvSpPr>
          <p:cNvPr id="34" name="Google Shape;34;p8"/>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346000" y="-184"/>
            <a:ext cx="5346000" cy="7560000"/>
          </a:xfrm>
          <a:prstGeom prst="rect">
            <a:avLst/>
          </a:prstGeom>
          <a:solidFill>
            <a:schemeClr val="lt2"/>
          </a:solidFill>
          <a:ln>
            <a:noFill/>
          </a:ln>
        </p:spPr>
        <p:txBody>
          <a:bodyPr anchorCtr="0" anchor="ctr" bIns="116050" lIns="116050" spcFirstLastPara="1" rIns="116050" wrap="square" tIns="116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10447" y="1812541"/>
            <a:ext cx="4730100" cy="2178600"/>
          </a:xfrm>
          <a:prstGeom prst="rect">
            <a:avLst/>
          </a:prstGeom>
        </p:spPr>
        <p:txBody>
          <a:bodyPr anchorCtr="0" anchor="b" bIns="116050" lIns="116050" spcFirstLastPara="1" rIns="116050" wrap="square" tIns="116050">
            <a:normAutofit/>
          </a:bodyPr>
          <a:lstStyle>
            <a:lvl1pPr lvl="0" algn="ctr">
              <a:spcBef>
                <a:spcPts val="0"/>
              </a:spcBef>
              <a:spcAft>
                <a:spcPts val="0"/>
              </a:spcAft>
              <a:buSzPts val="5300"/>
              <a:buNone/>
              <a:defRPr sz="53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8" name="Google Shape;38;p9"/>
          <p:cNvSpPr txBox="1"/>
          <p:nvPr>
            <p:ph idx="1" type="subTitle"/>
          </p:nvPr>
        </p:nvSpPr>
        <p:spPr>
          <a:xfrm>
            <a:off x="310447" y="4120005"/>
            <a:ext cx="4730100" cy="1815300"/>
          </a:xfrm>
          <a:prstGeom prst="rect">
            <a:avLst/>
          </a:prstGeom>
        </p:spPr>
        <p:txBody>
          <a:bodyPr anchorCtr="0" anchor="t" bIns="116050" lIns="116050" spcFirstLastPara="1" rIns="116050" wrap="square" tIns="116050">
            <a:normAutofit/>
          </a:bodyPr>
          <a:lstStyle>
            <a:lvl1pPr lvl="0" algn="ctr">
              <a:lnSpc>
                <a:spcPct val="100000"/>
              </a:lnSpc>
              <a:spcBef>
                <a:spcPts val="0"/>
              </a:spcBef>
              <a:spcAft>
                <a:spcPts val="0"/>
              </a:spcAft>
              <a:buSzPts val="2700"/>
              <a:buNone/>
              <a:defRPr sz="2700"/>
            </a:lvl1pPr>
            <a:lvl2pPr lvl="1" algn="ctr">
              <a:lnSpc>
                <a:spcPct val="100000"/>
              </a:lnSpc>
              <a:spcBef>
                <a:spcPts val="0"/>
              </a:spcBef>
              <a:spcAft>
                <a:spcPts val="0"/>
              </a:spcAft>
              <a:buSzPts val="2700"/>
              <a:buNone/>
              <a:defRPr sz="2700"/>
            </a:lvl2pPr>
            <a:lvl3pPr lvl="2" algn="ctr">
              <a:lnSpc>
                <a:spcPct val="100000"/>
              </a:lnSpc>
              <a:spcBef>
                <a:spcPts val="0"/>
              </a:spcBef>
              <a:spcAft>
                <a:spcPts val="0"/>
              </a:spcAft>
              <a:buSzPts val="2700"/>
              <a:buNone/>
              <a:defRPr sz="2700"/>
            </a:lvl3pPr>
            <a:lvl4pPr lvl="3" algn="ctr">
              <a:lnSpc>
                <a:spcPct val="100000"/>
              </a:lnSpc>
              <a:spcBef>
                <a:spcPts val="0"/>
              </a:spcBef>
              <a:spcAft>
                <a:spcPts val="0"/>
              </a:spcAft>
              <a:buSzPts val="2700"/>
              <a:buNone/>
              <a:defRPr sz="2700"/>
            </a:lvl4pPr>
            <a:lvl5pPr lvl="4" algn="ctr">
              <a:lnSpc>
                <a:spcPct val="100000"/>
              </a:lnSpc>
              <a:spcBef>
                <a:spcPts val="0"/>
              </a:spcBef>
              <a:spcAft>
                <a:spcPts val="0"/>
              </a:spcAft>
              <a:buSzPts val="2700"/>
              <a:buNone/>
              <a:defRPr sz="2700"/>
            </a:lvl5pPr>
            <a:lvl6pPr lvl="5" algn="ctr">
              <a:lnSpc>
                <a:spcPct val="100000"/>
              </a:lnSpc>
              <a:spcBef>
                <a:spcPts val="0"/>
              </a:spcBef>
              <a:spcAft>
                <a:spcPts val="0"/>
              </a:spcAft>
              <a:buSzPts val="2700"/>
              <a:buNone/>
              <a:defRPr sz="2700"/>
            </a:lvl6pPr>
            <a:lvl7pPr lvl="6" algn="ctr">
              <a:lnSpc>
                <a:spcPct val="100000"/>
              </a:lnSpc>
              <a:spcBef>
                <a:spcPts val="0"/>
              </a:spcBef>
              <a:spcAft>
                <a:spcPts val="0"/>
              </a:spcAft>
              <a:buSzPts val="2700"/>
              <a:buNone/>
              <a:defRPr sz="2700"/>
            </a:lvl7pPr>
            <a:lvl8pPr lvl="7" algn="ctr">
              <a:lnSpc>
                <a:spcPct val="100000"/>
              </a:lnSpc>
              <a:spcBef>
                <a:spcPts val="0"/>
              </a:spcBef>
              <a:spcAft>
                <a:spcPts val="0"/>
              </a:spcAft>
              <a:buSzPts val="2700"/>
              <a:buNone/>
              <a:defRPr sz="2700"/>
            </a:lvl8pPr>
            <a:lvl9pPr lvl="8" algn="ctr">
              <a:lnSpc>
                <a:spcPct val="100000"/>
              </a:lnSpc>
              <a:spcBef>
                <a:spcPts val="0"/>
              </a:spcBef>
              <a:spcAft>
                <a:spcPts val="0"/>
              </a:spcAft>
              <a:buSzPts val="2700"/>
              <a:buNone/>
              <a:defRPr sz="2700"/>
            </a:lvl9pPr>
          </a:lstStyle>
          <a:p/>
        </p:txBody>
      </p:sp>
      <p:sp>
        <p:nvSpPr>
          <p:cNvPr id="39" name="Google Shape;39;p9"/>
          <p:cNvSpPr txBox="1"/>
          <p:nvPr>
            <p:ph idx="2" type="body"/>
          </p:nvPr>
        </p:nvSpPr>
        <p:spPr>
          <a:xfrm>
            <a:off x="5775715" y="1064257"/>
            <a:ext cx="4486500" cy="5431200"/>
          </a:xfrm>
          <a:prstGeom prst="rect">
            <a:avLst/>
          </a:prstGeom>
        </p:spPr>
        <p:txBody>
          <a:bodyPr anchorCtr="0" anchor="ctr" bIns="116050" lIns="116050" spcFirstLastPara="1" rIns="116050" wrap="square" tIns="116050">
            <a:normAutofit/>
          </a:bodyPr>
          <a:lstStyle>
            <a:lvl1pPr indent="-374650" lvl="0" marL="457200">
              <a:spcBef>
                <a:spcPts val="0"/>
              </a:spcBef>
              <a:spcAft>
                <a:spcPts val="0"/>
              </a:spcAft>
              <a:buSzPts val="2300"/>
              <a:buChar char="●"/>
              <a:defRPr/>
            </a:lvl1pPr>
            <a:lvl2pPr indent="-342900" lvl="1" marL="914400">
              <a:spcBef>
                <a:spcPts val="0"/>
              </a:spcBef>
              <a:spcAft>
                <a:spcPts val="0"/>
              </a:spcAft>
              <a:buSzPts val="1800"/>
              <a:buChar char="○"/>
              <a:defRPr/>
            </a:lvl2pPr>
            <a:lvl3pPr indent="-342900" lvl="2" marL="1371600">
              <a:spcBef>
                <a:spcPts val="0"/>
              </a:spcBef>
              <a:spcAft>
                <a:spcPts val="0"/>
              </a:spcAft>
              <a:buSzPts val="1800"/>
              <a:buChar char="■"/>
              <a:defRPr/>
            </a:lvl3pPr>
            <a:lvl4pPr indent="-342900" lvl="3" marL="1828800">
              <a:spcBef>
                <a:spcPts val="0"/>
              </a:spcBef>
              <a:spcAft>
                <a:spcPts val="0"/>
              </a:spcAft>
              <a:buSzPts val="1800"/>
              <a:buChar char="●"/>
              <a:defRPr/>
            </a:lvl4pPr>
            <a:lvl5pPr indent="-342900" lvl="4" marL="2286000">
              <a:spcBef>
                <a:spcPts val="0"/>
              </a:spcBef>
              <a:spcAft>
                <a:spcPts val="0"/>
              </a:spcAft>
              <a:buSzPts val="1800"/>
              <a:buChar char="○"/>
              <a:defRPr/>
            </a:lvl5pPr>
            <a:lvl6pPr indent="-342900" lvl="5" marL="2743200">
              <a:spcBef>
                <a:spcPts val="0"/>
              </a:spcBef>
              <a:spcAft>
                <a:spcPts val="0"/>
              </a:spcAft>
              <a:buSzPts val="1800"/>
              <a:buChar char="■"/>
              <a:defRPr/>
            </a:lvl6pPr>
            <a:lvl7pPr indent="-342900" lvl="6" marL="3200400">
              <a:spcBef>
                <a:spcPts val="0"/>
              </a:spcBef>
              <a:spcAft>
                <a:spcPts val="0"/>
              </a:spcAft>
              <a:buSzPts val="1800"/>
              <a:buChar char="●"/>
              <a:defRPr/>
            </a:lvl7pPr>
            <a:lvl8pPr indent="-342900" lvl="7" marL="3657600">
              <a:spcBef>
                <a:spcPts val="0"/>
              </a:spcBef>
              <a:spcAft>
                <a:spcPts val="0"/>
              </a:spcAft>
              <a:buSzPts val="1800"/>
              <a:buChar char="○"/>
              <a:defRPr/>
            </a:lvl8pPr>
            <a:lvl9pPr indent="-342900" lvl="8" marL="4114800">
              <a:spcBef>
                <a:spcPts val="0"/>
              </a:spcBef>
              <a:spcAft>
                <a:spcPts val="0"/>
              </a:spcAft>
              <a:buSzPts val="1800"/>
              <a:buChar char="■"/>
              <a:defRPr/>
            </a:lvl9pPr>
          </a:lstStyle>
          <a:p/>
        </p:txBody>
      </p:sp>
      <p:sp>
        <p:nvSpPr>
          <p:cNvPr id="40" name="Google Shape;40;p9"/>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64468" y="6218168"/>
            <a:ext cx="7014300" cy="889500"/>
          </a:xfrm>
          <a:prstGeom prst="rect">
            <a:avLst/>
          </a:prstGeom>
        </p:spPr>
        <p:txBody>
          <a:bodyPr anchorCtr="0" anchor="ctr" bIns="116050" lIns="116050" spcFirstLastPara="1" rIns="116050" wrap="square" tIns="116050">
            <a:normAutofit/>
          </a:bodyPr>
          <a:lstStyle>
            <a:lvl1pPr indent="-228600" lvl="0" marL="457200">
              <a:lnSpc>
                <a:spcPct val="100000"/>
              </a:lnSpc>
              <a:spcBef>
                <a:spcPts val="0"/>
              </a:spcBef>
              <a:spcAft>
                <a:spcPts val="0"/>
              </a:spcAft>
              <a:buSzPts val="2300"/>
              <a:buNone/>
              <a:defRPr/>
            </a:lvl1pPr>
          </a:lstStyle>
          <a:p/>
        </p:txBody>
      </p:sp>
      <p:sp>
        <p:nvSpPr>
          <p:cNvPr id="43" name="Google Shape;43;p10"/>
          <p:cNvSpPr txBox="1"/>
          <p:nvPr>
            <p:ph idx="12" type="sldNum"/>
          </p:nvPr>
        </p:nvSpPr>
        <p:spPr>
          <a:xfrm>
            <a:off x="9906772" y="6854072"/>
            <a:ext cx="641700" cy="578400"/>
          </a:xfrm>
          <a:prstGeom prst="rect">
            <a:avLst/>
          </a:prstGeom>
        </p:spPr>
        <p:txBody>
          <a:bodyPr anchorCtr="0" anchor="ctr" bIns="116050" lIns="116050" spcFirstLastPara="1" rIns="116050" wrap="square" tIns="116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uk"/>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64468" y="654105"/>
            <a:ext cx="9963000" cy="841800"/>
          </a:xfrm>
          <a:prstGeom prst="rect">
            <a:avLst/>
          </a:prstGeom>
          <a:noFill/>
          <a:ln>
            <a:noFill/>
          </a:ln>
        </p:spPr>
        <p:txBody>
          <a:bodyPr anchorCtr="0" anchor="t" bIns="116050" lIns="116050" spcFirstLastPara="1" rIns="116050" wrap="square" tIns="116050">
            <a:normAutofit/>
          </a:bodyPr>
          <a:lstStyle>
            <a:lvl1pPr lvl="0">
              <a:spcBef>
                <a:spcPts val="0"/>
              </a:spcBef>
              <a:spcAft>
                <a:spcPts val="0"/>
              </a:spcAft>
              <a:buClr>
                <a:schemeClr val="dk1"/>
              </a:buClr>
              <a:buSzPts val="3600"/>
              <a:buNone/>
              <a:defRPr sz="3600">
                <a:solidFill>
                  <a:schemeClr val="dk1"/>
                </a:solidFill>
              </a:defRPr>
            </a:lvl1pPr>
            <a:lvl2pPr lvl="1">
              <a:spcBef>
                <a:spcPts val="0"/>
              </a:spcBef>
              <a:spcAft>
                <a:spcPts val="0"/>
              </a:spcAft>
              <a:buClr>
                <a:schemeClr val="dk1"/>
              </a:buClr>
              <a:buSzPts val="3600"/>
              <a:buNone/>
              <a:defRPr sz="3600">
                <a:solidFill>
                  <a:schemeClr val="dk1"/>
                </a:solidFill>
              </a:defRPr>
            </a:lvl2pPr>
            <a:lvl3pPr lvl="2">
              <a:spcBef>
                <a:spcPts val="0"/>
              </a:spcBef>
              <a:spcAft>
                <a:spcPts val="0"/>
              </a:spcAft>
              <a:buClr>
                <a:schemeClr val="dk1"/>
              </a:buClr>
              <a:buSzPts val="3600"/>
              <a:buNone/>
              <a:defRPr sz="3600">
                <a:solidFill>
                  <a:schemeClr val="dk1"/>
                </a:solidFill>
              </a:defRPr>
            </a:lvl3pPr>
            <a:lvl4pPr lvl="3">
              <a:spcBef>
                <a:spcPts val="0"/>
              </a:spcBef>
              <a:spcAft>
                <a:spcPts val="0"/>
              </a:spcAft>
              <a:buClr>
                <a:schemeClr val="dk1"/>
              </a:buClr>
              <a:buSzPts val="3600"/>
              <a:buNone/>
              <a:defRPr sz="3600">
                <a:solidFill>
                  <a:schemeClr val="dk1"/>
                </a:solidFill>
              </a:defRPr>
            </a:lvl4pPr>
            <a:lvl5pPr lvl="4">
              <a:spcBef>
                <a:spcPts val="0"/>
              </a:spcBef>
              <a:spcAft>
                <a:spcPts val="0"/>
              </a:spcAft>
              <a:buClr>
                <a:schemeClr val="dk1"/>
              </a:buClr>
              <a:buSzPts val="3600"/>
              <a:buNone/>
              <a:defRPr sz="3600">
                <a:solidFill>
                  <a:schemeClr val="dk1"/>
                </a:solidFill>
              </a:defRPr>
            </a:lvl5pPr>
            <a:lvl6pPr lvl="5">
              <a:spcBef>
                <a:spcPts val="0"/>
              </a:spcBef>
              <a:spcAft>
                <a:spcPts val="0"/>
              </a:spcAft>
              <a:buClr>
                <a:schemeClr val="dk1"/>
              </a:buClr>
              <a:buSzPts val="3600"/>
              <a:buNone/>
              <a:defRPr sz="3600">
                <a:solidFill>
                  <a:schemeClr val="dk1"/>
                </a:solidFill>
              </a:defRPr>
            </a:lvl6pPr>
            <a:lvl7pPr lvl="6">
              <a:spcBef>
                <a:spcPts val="0"/>
              </a:spcBef>
              <a:spcAft>
                <a:spcPts val="0"/>
              </a:spcAft>
              <a:buClr>
                <a:schemeClr val="dk1"/>
              </a:buClr>
              <a:buSzPts val="3600"/>
              <a:buNone/>
              <a:defRPr sz="3600">
                <a:solidFill>
                  <a:schemeClr val="dk1"/>
                </a:solidFill>
              </a:defRPr>
            </a:lvl7pPr>
            <a:lvl8pPr lvl="7">
              <a:spcBef>
                <a:spcPts val="0"/>
              </a:spcBef>
              <a:spcAft>
                <a:spcPts val="0"/>
              </a:spcAft>
              <a:buClr>
                <a:schemeClr val="dk1"/>
              </a:buClr>
              <a:buSzPts val="3600"/>
              <a:buNone/>
              <a:defRPr sz="3600">
                <a:solidFill>
                  <a:schemeClr val="dk1"/>
                </a:solidFill>
              </a:defRPr>
            </a:lvl8pPr>
            <a:lvl9pPr lvl="8">
              <a:spcBef>
                <a:spcPts val="0"/>
              </a:spcBef>
              <a:spcAft>
                <a:spcPts val="0"/>
              </a:spcAft>
              <a:buClr>
                <a:schemeClr val="dk1"/>
              </a:buClr>
              <a:buSzPts val="3600"/>
              <a:buNone/>
              <a:defRPr sz="3600">
                <a:solidFill>
                  <a:schemeClr val="dk1"/>
                </a:solidFill>
              </a:defRPr>
            </a:lvl9pPr>
          </a:lstStyle>
          <a:p/>
        </p:txBody>
      </p:sp>
      <p:sp>
        <p:nvSpPr>
          <p:cNvPr id="7" name="Google Shape;7;p1"/>
          <p:cNvSpPr txBox="1"/>
          <p:nvPr>
            <p:ph idx="1" type="body"/>
          </p:nvPr>
        </p:nvSpPr>
        <p:spPr>
          <a:xfrm>
            <a:off x="364468" y="1693927"/>
            <a:ext cx="9963000" cy="5021400"/>
          </a:xfrm>
          <a:prstGeom prst="rect">
            <a:avLst/>
          </a:prstGeom>
          <a:noFill/>
          <a:ln>
            <a:noFill/>
          </a:ln>
        </p:spPr>
        <p:txBody>
          <a:bodyPr anchorCtr="0" anchor="t" bIns="116050" lIns="116050" spcFirstLastPara="1" rIns="116050" wrap="square" tIns="116050">
            <a:normAutofit/>
          </a:bodyPr>
          <a:lstStyle>
            <a:lvl1pPr indent="-374650" lvl="0" marL="457200">
              <a:lnSpc>
                <a:spcPct val="115000"/>
              </a:lnSpc>
              <a:spcBef>
                <a:spcPts val="0"/>
              </a:spcBef>
              <a:spcAft>
                <a:spcPts val="0"/>
              </a:spcAft>
              <a:buClr>
                <a:schemeClr val="dk2"/>
              </a:buClr>
              <a:buSzPts val="2300"/>
              <a:buChar char="●"/>
              <a:defRPr sz="2300">
                <a:solidFill>
                  <a:schemeClr val="dk2"/>
                </a:solidFill>
              </a:defRPr>
            </a:lvl1pPr>
            <a:lvl2pPr indent="-342900" lvl="1" marL="914400">
              <a:lnSpc>
                <a:spcPct val="115000"/>
              </a:lnSpc>
              <a:spcBef>
                <a:spcPts val="0"/>
              </a:spcBef>
              <a:spcAft>
                <a:spcPts val="0"/>
              </a:spcAft>
              <a:buClr>
                <a:schemeClr val="dk2"/>
              </a:buClr>
              <a:buSzPts val="1800"/>
              <a:buChar char="○"/>
              <a:defRPr sz="1800">
                <a:solidFill>
                  <a:schemeClr val="dk2"/>
                </a:solidFill>
              </a:defRPr>
            </a:lvl2pPr>
            <a:lvl3pPr indent="-342900" lvl="2" marL="1371600">
              <a:lnSpc>
                <a:spcPct val="115000"/>
              </a:lnSpc>
              <a:spcBef>
                <a:spcPts val="0"/>
              </a:spcBef>
              <a:spcAft>
                <a:spcPts val="0"/>
              </a:spcAft>
              <a:buClr>
                <a:schemeClr val="dk2"/>
              </a:buClr>
              <a:buSzPts val="1800"/>
              <a:buChar char="■"/>
              <a:defRPr sz="1800">
                <a:solidFill>
                  <a:schemeClr val="dk2"/>
                </a:solidFill>
              </a:defRPr>
            </a:lvl3pPr>
            <a:lvl4pPr indent="-342900" lvl="3" marL="1828800">
              <a:lnSpc>
                <a:spcPct val="115000"/>
              </a:lnSpc>
              <a:spcBef>
                <a:spcPts val="0"/>
              </a:spcBef>
              <a:spcAft>
                <a:spcPts val="0"/>
              </a:spcAft>
              <a:buClr>
                <a:schemeClr val="dk2"/>
              </a:buClr>
              <a:buSzPts val="1800"/>
              <a:buChar char="●"/>
              <a:defRPr sz="1800">
                <a:solidFill>
                  <a:schemeClr val="dk2"/>
                </a:solidFill>
              </a:defRPr>
            </a:lvl4pPr>
            <a:lvl5pPr indent="-342900" lvl="4" marL="2286000">
              <a:lnSpc>
                <a:spcPct val="115000"/>
              </a:lnSpc>
              <a:spcBef>
                <a:spcPts val="0"/>
              </a:spcBef>
              <a:spcAft>
                <a:spcPts val="0"/>
              </a:spcAft>
              <a:buClr>
                <a:schemeClr val="dk2"/>
              </a:buClr>
              <a:buSzPts val="1800"/>
              <a:buChar char="○"/>
              <a:defRPr sz="1800">
                <a:solidFill>
                  <a:schemeClr val="dk2"/>
                </a:solidFill>
              </a:defRPr>
            </a:lvl5pPr>
            <a:lvl6pPr indent="-342900" lvl="5" marL="2743200">
              <a:lnSpc>
                <a:spcPct val="115000"/>
              </a:lnSpc>
              <a:spcBef>
                <a:spcPts val="0"/>
              </a:spcBef>
              <a:spcAft>
                <a:spcPts val="0"/>
              </a:spcAft>
              <a:buClr>
                <a:schemeClr val="dk2"/>
              </a:buClr>
              <a:buSzPts val="1800"/>
              <a:buChar char="■"/>
              <a:defRPr sz="1800">
                <a:solidFill>
                  <a:schemeClr val="dk2"/>
                </a:solidFill>
              </a:defRPr>
            </a:lvl6pPr>
            <a:lvl7pPr indent="-342900" lvl="6" marL="3200400">
              <a:lnSpc>
                <a:spcPct val="115000"/>
              </a:lnSpc>
              <a:spcBef>
                <a:spcPts val="0"/>
              </a:spcBef>
              <a:spcAft>
                <a:spcPts val="0"/>
              </a:spcAft>
              <a:buClr>
                <a:schemeClr val="dk2"/>
              </a:buClr>
              <a:buSzPts val="1800"/>
              <a:buChar char="●"/>
              <a:defRPr sz="1800">
                <a:solidFill>
                  <a:schemeClr val="dk2"/>
                </a:solidFill>
              </a:defRPr>
            </a:lvl7pPr>
            <a:lvl8pPr indent="-342900" lvl="7" marL="3657600">
              <a:lnSpc>
                <a:spcPct val="115000"/>
              </a:lnSpc>
              <a:spcBef>
                <a:spcPts val="0"/>
              </a:spcBef>
              <a:spcAft>
                <a:spcPts val="0"/>
              </a:spcAft>
              <a:buClr>
                <a:schemeClr val="dk2"/>
              </a:buClr>
              <a:buSzPts val="1800"/>
              <a:buChar char="○"/>
              <a:defRPr sz="1800">
                <a:solidFill>
                  <a:schemeClr val="dk2"/>
                </a:solidFill>
              </a:defRPr>
            </a:lvl8pPr>
            <a:lvl9pPr indent="-342900" lvl="8" marL="4114800">
              <a:lnSpc>
                <a:spcPct val="115000"/>
              </a:lnSpc>
              <a:spcBef>
                <a:spcPts val="0"/>
              </a:spcBef>
              <a:spcAft>
                <a:spcPts val="0"/>
              </a:spcAft>
              <a:buClr>
                <a:schemeClr val="dk2"/>
              </a:buClr>
              <a:buSzPts val="1800"/>
              <a:buChar char="■"/>
              <a:defRPr sz="1800">
                <a:solidFill>
                  <a:schemeClr val="dk2"/>
                </a:solidFill>
              </a:defRPr>
            </a:lvl9pPr>
          </a:lstStyle>
          <a:p/>
        </p:txBody>
      </p:sp>
      <p:sp>
        <p:nvSpPr>
          <p:cNvPr id="8" name="Google Shape;8;p1"/>
          <p:cNvSpPr txBox="1"/>
          <p:nvPr>
            <p:ph idx="12" type="sldNum"/>
          </p:nvPr>
        </p:nvSpPr>
        <p:spPr>
          <a:xfrm>
            <a:off x="9906772" y="6854072"/>
            <a:ext cx="641700" cy="578400"/>
          </a:xfrm>
          <a:prstGeom prst="rect">
            <a:avLst/>
          </a:prstGeom>
          <a:noFill/>
          <a:ln>
            <a:noFill/>
          </a:ln>
        </p:spPr>
        <p:txBody>
          <a:bodyPr anchorCtr="0" anchor="ctr" bIns="116050" lIns="116050" spcFirstLastPara="1" rIns="116050" wrap="square" tIns="11605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uk"/>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mt="10000"/>
          </a:blip>
          <a:stretch>
            <a:fillRect/>
          </a:stretch>
        </p:blipFill>
        <p:spPr>
          <a:xfrm>
            <a:off x="0" y="211"/>
            <a:ext cx="10691999" cy="7559577"/>
          </a:xfrm>
          <a:prstGeom prst="rect">
            <a:avLst/>
          </a:prstGeom>
          <a:noFill/>
          <a:ln>
            <a:noFill/>
          </a:ln>
        </p:spPr>
      </p:pic>
      <p:pic>
        <p:nvPicPr>
          <p:cNvPr id="55" name="Google Shape;55;p13"/>
          <p:cNvPicPr preferRelativeResize="0"/>
          <p:nvPr/>
        </p:nvPicPr>
        <p:blipFill>
          <a:blip r:embed="rId4">
            <a:alphaModFix/>
          </a:blip>
          <a:stretch>
            <a:fillRect/>
          </a:stretch>
        </p:blipFill>
        <p:spPr>
          <a:xfrm>
            <a:off x="0" y="0"/>
            <a:ext cx="10691998" cy="7561861"/>
          </a:xfrm>
          <a:prstGeom prst="rect">
            <a:avLst/>
          </a:prstGeom>
          <a:noFill/>
          <a:ln>
            <a:noFill/>
          </a:ln>
        </p:spPr>
      </p:pic>
      <p:sp>
        <p:nvSpPr>
          <p:cNvPr id="56" name="Google Shape;56;p13"/>
          <p:cNvSpPr txBox="1"/>
          <p:nvPr/>
        </p:nvSpPr>
        <p:spPr>
          <a:xfrm>
            <a:off x="2647950" y="1092825"/>
            <a:ext cx="5396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 sz="4800">
                <a:latin typeface="Cormorant SC"/>
                <a:ea typeface="Cormorant SC"/>
                <a:cs typeface="Cormorant SC"/>
                <a:sym typeface="Cormorant SC"/>
              </a:rPr>
              <a:t>CERTIFICATE</a:t>
            </a:r>
            <a:endParaRPr sz="4800">
              <a:latin typeface="Cormorant SC"/>
              <a:ea typeface="Cormorant SC"/>
              <a:cs typeface="Cormorant SC"/>
              <a:sym typeface="Cormorant SC"/>
            </a:endParaRPr>
          </a:p>
        </p:txBody>
      </p:sp>
      <p:sp>
        <p:nvSpPr>
          <p:cNvPr id="57" name="Google Shape;57;p13"/>
          <p:cNvSpPr txBox="1"/>
          <p:nvPr/>
        </p:nvSpPr>
        <p:spPr>
          <a:xfrm>
            <a:off x="2647950" y="1903800"/>
            <a:ext cx="5396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 sz="1500">
                <a:latin typeface="Lexend"/>
                <a:ea typeface="Lexend"/>
                <a:cs typeface="Lexend"/>
                <a:sym typeface="Lexend"/>
              </a:rPr>
              <a:t>OF APPRECIATION</a:t>
            </a:r>
            <a:endParaRPr sz="1500">
              <a:latin typeface="Lexend"/>
              <a:ea typeface="Lexend"/>
              <a:cs typeface="Lexend"/>
              <a:sym typeface="Lexend"/>
            </a:endParaRPr>
          </a:p>
        </p:txBody>
      </p:sp>
      <p:sp>
        <p:nvSpPr>
          <p:cNvPr id="58" name="Google Shape;58;p13"/>
          <p:cNvSpPr txBox="1"/>
          <p:nvPr/>
        </p:nvSpPr>
        <p:spPr>
          <a:xfrm>
            <a:off x="2647950" y="2739975"/>
            <a:ext cx="53961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 sz="1500">
                <a:latin typeface="Lexend"/>
                <a:ea typeface="Lexend"/>
                <a:cs typeface="Lexend"/>
                <a:sym typeface="Lexend"/>
              </a:rPr>
              <a:t>PROUDLY PRESENTED TO</a:t>
            </a:r>
            <a:endParaRPr sz="1500">
              <a:latin typeface="Lexend"/>
              <a:ea typeface="Lexend"/>
              <a:cs typeface="Lexend"/>
              <a:sym typeface="Lexend"/>
            </a:endParaRPr>
          </a:p>
        </p:txBody>
      </p:sp>
      <p:cxnSp>
        <p:nvCxnSpPr>
          <p:cNvPr id="59" name="Google Shape;59;p13"/>
          <p:cNvCxnSpPr/>
          <p:nvPr/>
        </p:nvCxnSpPr>
        <p:spPr>
          <a:xfrm>
            <a:off x="1954800" y="3940675"/>
            <a:ext cx="6782400" cy="0"/>
          </a:xfrm>
          <a:prstGeom prst="straightConnector1">
            <a:avLst/>
          </a:prstGeom>
          <a:noFill/>
          <a:ln cap="flat" cmpd="sng" w="9525">
            <a:solidFill>
              <a:schemeClr val="dk2"/>
            </a:solidFill>
            <a:prstDash val="solid"/>
            <a:round/>
            <a:headEnd len="med" w="med" type="none"/>
            <a:tailEnd len="med" w="med" type="none"/>
          </a:ln>
        </p:spPr>
      </p:cxnSp>
      <p:sp>
        <p:nvSpPr>
          <p:cNvPr id="60" name="Google Shape;60;p13"/>
          <p:cNvSpPr txBox="1"/>
          <p:nvPr/>
        </p:nvSpPr>
        <p:spPr>
          <a:xfrm>
            <a:off x="1794750" y="4090625"/>
            <a:ext cx="7102500" cy="1218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uk" sz="1200">
                <a:latin typeface="Lexend Light"/>
                <a:ea typeface="Lexend Light"/>
                <a:cs typeface="Lexend Light"/>
                <a:sym typeface="Lexend Light"/>
              </a:rPr>
              <a:t>The systematic study of gratitude within the field of psychology began in 1998 when Martin Seligman introduced a new branch of psychology, positive psychology, which focuses on reinforcement of positive traits. The study of gratitude in psychology has included the attempt to understand the short term experience of the gratitude response, individual differences in how frequently gratitude is felt among individuals.</a:t>
            </a:r>
            <a:endParaRPr sz="1200">
              <a:latin typeface="Lexend Light"/>
              <a:ea typeface="Lexend Light"/>
              <a:cs typeface="Lexend Light"/>
              <a:sym typeface="Lexend Light"/>
            </a:endParaRPr>
          </a:p>
        </p:txBody>
      </p:sp>
      <p:cxnSp>
        <p:nvCxnSpPr>
          <p:cNvPr id="61" name="Google Shape;61;p13"/>
          <p:cNvCxnSpPr/>
          <p:nvPr/>
        </p:nvCxnSpPr>
        <p:spPr>
          <a:xfrm>
            <a:off x="1956625" y="6032275"/>
            <a:ext cx="1511400" cy="0"/>
          </a:xfrm>
          <a:prstGeom prst="straightConnector1">
            <a:avLst/>
          </a:prstGeom>
          <a:noFill/>
          <a:ln cap="flat" cmpd="sng" w="9525">
            <a:solidFill>
              <a:schemeClr val="dk2"/>
            </a:solidFill>
            <a:prstDash val="solid"/>
            <a:round/>
            <a:headEnd len="med" w="med" type="none"/>
            <a:tailEnd len="med" w="med" type="none"/>
          </a:ln>
        </p:spPr>
      </p:cxnSp>
      <p:cxnSp>
        <p:nvCxnSpPr>
          <p:cNvPr id="62" name="Google Shape;62;p13"/>
          <p:cNvCxnSpPr/>
          <p:nvPr/>
        </p:nvCxnSpPr>
        <p:spPr>
          <a:xfrm>
            <a:off x="7223975" y="6032275"/>
            <a:ext cx="1511400" cy="0"/>
          </a:xfrm>
          <a:prstGeom prst="straightConnector1">
            <a:avLst/>
          </a:prstGeom>
          <a:noFill/>
          <a:ln cap="flat" cmpd="sng" w="9525">
            <a:solidFill>
              <a:schemeClr val="dk2"/>
            </a:solidFill>
            <a:prstDash val="solid"/>
            <a:round/>
            <a:headEnd len="med" w="med" type="none"/>
            <a:tailEnd len="med" w="med" type="none"/>
          </a:ln>
        </p:spPr>
      </p:cxnSp>
      <p:sp>
        <p:nvSpPr>
          <p:cNvPr id="63" name="Google Shape;63;p13"/>
          <p:cNvSpPr txBox="1"/>
          <p:nvPr/>
        </p:nvSpPr>
        <p:spPr>
          <a:xfrm>
            <a:off x="1956625" y="6097875"/>
            <a:ext cx="15114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uk" sz="1200">
                <a:latin typeface="Lexend Light"/>
                <a:ea typeface="Lexend Light"/>
                <a:cs typeface="Lexend Light"/>
                <a:sym typeface="Lexend Light"/>
              </a:rPr>
              <a:t>DATE</a:t>
            </a:r>
            <a:endParaRPr sz="1200">
              <a:latin typeface="Lexend Light"/>
              <a:ea typeface="Lexend Light"/>
              <a:cs typeface="Lexend Light"/>
              <a:sym typeface="Lexend Light"/>
            </a:endParaRPr>
          </a:p>
        </p:txBody>
      </p:sp>
      <p:sp>
        <p:nvSpPr>
          <p:cNvPr id="64" name="Google Shape;64;p13"/>
          <p:cNvSpPr txBox="1"/>
          <p:nvPr/>
        </p:nvSpPr>
        <p:spPr>
          <a:xfrm>
            <a:off x="7223975" y="6097875"/>
            <a:ext cx="1511400" cy="3693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lang="uk" sz="1200">
                <a:latin typeface="Lexend Light"/>
                <a:ea typeface="Lexend Light"/>
                <a:cs typeface="Lexend Light"/>
                <a:sym typeface="Lexend Light"/>
              </a:rPr>
              <a:t>SIGNATURE</a:t>
            </a:r>
            <a:endParaRPr sz="1200">
              <a:latin typeface="Lexend Light"/>
              <a:ea typeface="Lexend Light"/>
              <a:cs typeface="Lexend Light"/>
              <a:sym typeface="Lexend Light"/>
            </a:endParaRPr>
          </a:p>
        </p:txBody>
      </p:sp>
      <p:sp>
        <p:nvSpPr>
          <p:cNvPr id="65" name="Google Shape;65;p13"/>
          <p:cNvSpPr txBox="1"/>
          <p:nvPr/>
        </p:nvSpPr>
        <p:spPr>
          <a:xfrm>
            <a:off x="2647950" y="3218732"/>
            <a:ext cx="53961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uk" sz="4800">
                <a:latin typeface="MonteCarlo"/>
                <a:ea typeface="MonteCarlo"/>
                <a:cs typeface="MonteCarlo"/>
                <a:sym typeface="MonteCarlo"/>
              </a:rPr>
              <a:t>Eysteinn Susilo</a:t>
            </a:r>
            <a:endParaRPr sz="4800">
              <a:latin typeface="MonteCarlo"/>
              <a:ea typeface="MonteCarlo"/>
              <a:cs typeface="MonteCarlo"/>
              <a:sym typeface="MonteCarlo"/>
            </a:endParaRPr>
          </a:p>
        </p:txBody>
      </p:sp>
      <p:pic>
        <p:nvPicPr>
          <p:cNvPr id="66" name="Google Shape;66;p13"/>
          <p:cNvPicPr preferRelativeResize="0"/>
          <p:nvPr/>
        </p:nvPicPr>
        <p:blipFill rotWithShape="1">
          <a:blip r:embed="rId5">
            <a:alphaModFix/>
          </a:blip>
          <a:srcRect b="0" l="0" r="0" t="0"/>
          <a:stretch/>
        </p:blipFill>
        <p:spPr>
          <a:xfrm>
            <a:off x="8389195" y="171549"/>
            <a:ext cx="1611904" cy="1611925"/>
          </a:xfrm>
          <a:prstGeom prst="rect">
            <a:avLst/>
          </a:prstGeom>
          <a:noFill/>
          <a:ln>
            <a:noFill/>
          </a:ln>
        </p:spPr>
      </p:pic>
      <p:grpSp>
        <p:nvGrpSpPr>
          <p:cNvPr id="67" name="Google Shape;67;p13"/>
          <p:cNvGrpSpPr/>
          <p:nvPr/>
        </p:nvGrpSpPr>
        <p:grpSpPr>
          <a:xfrm>
            <a:off x="8807825" y="1334900"/>
            <a:ext cx="774644" cy="231900"/>
            <a:chOff x="8807825" y="1334900"/>
            <a:chExt cx="774644" cy="231900"/>
          </a:xfrm>
        </p:grpSpPr>
        <p:sp>
          <p:nvSpPr>
            <p:cNvPr id="68" name="Google Shape;68;p13"/>
            <p:cNvSpPr/>
            <p:nvPr/>
          </p:nvSpPr>
          <p:spPr>
            <a:xfrm>
              <a:off x="9124950" y="1433300"/>
              <a:ext cx="140400" cy="133500"/>
            </a:xfrm>
            <a:prstGeom prst="star5">
              <a:avLst>
                <a:gd fmla="val 19098" name="adj"/>
                <a:gd fmla="val 105146" name="hf"/>
                <a:gd fmla="val 110557" name="vf"/>
              </a:avLst>
            </a:prstGeom>
            <a:solidFill>
              <a:srgbClr val="6F5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3"/>
            <p:cNvSpPr/>
            <p:nvPr/>
          </p:nvSpPr>
          <p:spPr>
            <a:xfrm>
              <a:off x="9347892" y="1409488"/>
              <a:ext cx="103200" cy="98400"/>
            </a:xfrm>
            <a:prstGeom prst="star5">
              <a:avLst>
                <a:gd fmla="val 19098" name="adj"/>
                <a:gd fmla="val 105146" name="hf"/>
                <a:gd fmla="val 110557" name="vf"/>
              </a:avLst>
            </a:prstGeom>
            <a:solidFill>
              <a:srgbClr val="6F5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3"/>
            <p:cNvSpPr/>
            <p:nvPr/>
          </p:nvSpPr>
          <p:spPr>
            <a:xfrm>
              <a:off x="8939200" y="1409488"/>
              <a:ext cx="103200" cy="98400"/>
            </a:xfrm>
            <a:prstGeom prst="star5">
              <a:avLst>
                <a:gd fmla="val 19098" name="adj"/>
                <a:gd fmla="val 105146" name="hf"/>
                <a:gd fmla="val 110557" name="vf"/>
              </a:avLst>
            </a:prstGeom>
            <a:solidFill>
              <a:srgbClr val="6F5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3"/>
            <p:cNvSpPr/>
            <p:nvPr/>
          </p:nvSpPr>
          <p:spPr>
            <a:xfrm>
              <a:off x="9499369" y="1334900"/>
              <a:ext cx="83100" cy="79500"/>
            </a:xfrm>
            <a:prstGeom prst="star5">
              <a:avLst>
                <a:gd fmla="val 19098" name="adj"/>
                <a:gd fmla="val 105146" name="hf"/>
                <a:gd fmla="val 110557" name="vf"/>
              </a:avLst>
            </a:prstGeom>
            <a:solidFill>
              <a:srgbClr val="6F5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3"/>
            <p:cNvSpPr/>
            <p:nvPr/>
          </p:nvSpPr>
          <p:spPr>
            <a:xfrm>
              <a:off x="8807825" y="1334900"/>
              <a:ext cx="83100" cy="79500"/>
            </a:xfrm>
            <a:prstGeom prst="star5">
              <a:avLst>
                <a:gd fmla="val 19098" name="adj"/>
                <a:gd fmla="val 105146" name="hf"/>
                <a:gd fmla="val 110557" name="vf"/>
              </a:avLst>
            </a:prstGeom>
            <a:solidFill>
              <a:srgbClr val="6F543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13"/>
          <p:cNvSpPr txBox="1"/>
          <p:nvPr/>
        </p:nvSpPr>
        <p:spPr>
          <a:xfrm>
            <a:off x="8516550" y="686650"/>
            <a:ext cx="1357200" cy="5817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uk" sz="1200">
                <a:solidFill>
                  <a:srgbClr val="6F5432"/>
                </a:solidFill>
                <a:latin typeface="Alata"/>
                <a:ea typeface="Alata"/>
                <a:cs typeface="Alata"/>
                <a:sym typeface="Alata"/>
              </a:rPr>
              <a:t>BRAND</a:t>
            </a:r>
            <a:endParaRPr b="1" sz="1200">
              <a:solidFill>
                <a:srgbClr val="6F5432"/>
              </a:solidFill>
              <a:latin typeface="Alata"/>
              <a:ea typeface="Alata"/>
              <a:cs typeface="Alata"/>
              <a:sym typeface="Alata"/>
            </a:endParaRPr>
          </a:p>
          <a:p>
            <a:pPr indent="0" lvl="0" marL="0" rtl="0" algn="ctr">
              <a:lnSpc>
                <a:spcPct val="115000"/>
              </a:lnSpc>
              <a:spcBef>
                <a:spcPts val="0"/>
              </a:spcBef>
              <a:spcAft>
                <a:spcPts val="0"/>
              </a:spcAft>
              <a:buNone/>
            </a:pPr>
            <a:r>
              <a:rPr b="1" lang="uk" sz="1200">
                <a:solidFill>
                  <a:srgbClr val="6F5432"/>
                </a:solidFill>
                <a:latin typeface="Alata"/>
                <a:ea typeface="Alata"/>
                <a:cs typeface="Alata"/>
                <a:sym typeface="Alata"/>
              </a:rPr>
              <a:t>AWARD</a:t>
            </a:r>
            <a:endParaRPr b="1" sz="1200">
              <a:solidFill>
                <a:srgbClr val="6F5432"/>
              </a:solidFill>
              <a:latin typeface="Alata"/>
              <a:ea typeface="Alata"/>
              <a:cs typeface="Alata"/>
              <a:sym typeface="Alata"/>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