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75B-D90F-4F75-894D-71DC140872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9911-22E6-4E56-996E-EEF607F0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75B-D90F-4F75-894D-71DC140872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9911-22E6-4E56-996E-EEF607F0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75B-D90F-4F75-894D-71DC140872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9911-22E6-4E56-996E-EEF607F0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75B-D90F-4F75-894D-71DC140872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9911-22E6-4E56-996E-EEF607F0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75B-D90F-4F75-894D-71DC140872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9911-22E6-4E56-996E-EEF607F0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75B-D90F-4F75-894D-71DC140872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9911-22E6-4E56-996E-EEF607F0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75B-D90F-4F75-894D-71DC140872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9911-22E6-4E56-996E-EEF607F0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75B-D90F-4F75-894D-71DC140872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9911-22E6-4E56-996E-EEF607F0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75B-D90F-4F75-894D-71DC140872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9911-22E6-4E56-996E-EEF607F0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75B-D90F-4F75-894D-71DC140872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9911-22E6-4E56-996E-EEF607F0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775B-D90F-4F75-894D-71DC140872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9911-22E6-4E56-996E-EEF607F00F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775B-D90F-4F75-894D-71DC140872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79911-22E6-4E56-996E-EEF607F00F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1917"/>
            <a:ext cx="6123809" cy="2942857"/>
          </a:xfrm>
          <a:prstGeom prst="rect">
            <a:avLst/>
          </a:prstGeom>
        </p:spPr>
      </p:pic>
      <p:pic>
        <p:nvPicPr>
          <p:cNvPr id="1026" name="Picture 2" descr="Image result for ipasfr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809" y="1243444"/>
            <a:ext cx="5181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2601184" y="4919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1" y="3429000"/>
            <a:ext cx="5590476" cy="3428571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152449" y="3438237"/>
            <a:ext cx="53154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60115" y="44450"/>
            <a:ext cx="309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endParaRPr lang="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1630" y="123825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/>
              <a:t>数据结构</a:t>
            </a:r>
            <a:endParaRPr lang="en-US" sz="2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643688" cy="6858000"/>
          </a:xfrm>
          <a:prstGeom prst="rect">
            <a:avLst/>
          </a:prstGeom>
        </p:spPr>
      </p:pic>
      <p:pic>
        <p:nvPicPr>
          <p:cNvPr id="2051" name="Picture 3" descr="“ipasfrag”的图片搜索结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3"/>
          <a:stretch>
            <a:fillRect/>
          </a:stretch>
        </p:blipFill>
        <p:spPr bwMode="auto">
          <a:xfrm>
            <a:off x="6541365" y="1240241"/>
            <a:ext cx="6371072" cy="368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2036" y="1625600"/>
            <a:ext cx="3546764" cy="738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9563" y="4862945"/>
            <a:ext cx="2230582" cy="983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22036" y="3777674"/>
            <a:ext cx="2449802" cy="212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6856095" y="1428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重组算法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640840" y="1529080"/>
            <a:ext cx="1300480" cy="215773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server</a:t>
            </a:r>
            <a:endParaRPr lang="" altLang="en-US"/>
          </a:p>
        </p:txBody>
      </p:sp>
      <p:sp>
        <p:nvSpPr>
          <p:cNvPr id="5" name="Rectangle 4"/>
          <p:cNvSpPr/>
          <p:nvPr/>
        </p:nvSpPr>
        <p:spPr>
          <a:xfrm>
            <a:off x="9358630" y="1529080"/>
            <a:ext cx="1300480" cy="215773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client</a:t>
            </a:r>
            <a:endParaRPr lang="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640840" y="4843145"/>
            <a:ext cx="22942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christmasCarol.file</a:t>
            </a:r>
            <a:endParaRPr lang="en-US"/>
          </a:p>
          <a:p>
            <a:pPr algn="l"/>
            <a:r>
              <a:rPr lang="en-US"/>
              <a:t>painting.file</a:t>
            </a:r>
            <a:endParaRPr lang="en-US"/>
          </a:p>
          <a:p>
            <a:pPr algn="l"/>
            <a:r>
              <a:rPr lang="en-US"/>
              <a:t>server.file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22195" y="3769360"/>
            <a:ext cx="0" cy="9493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87645" y="1786890"/>
            <a:ext cx="2261235" cy="795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7600315" y="2602865"/>
            <a:ext cx="175831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18760" y="2587625"/>
            <a:ext cx="2302510" cy="41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18760" y="2644140"/>
            <a:ext cx="2271395" cy="6978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87165" y="1611630"/>
            <a:ext cx="1300480" cy="4540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/>
              <a:t>child1</a:t>
            </a:r>
            <a:endParaRPr lang="" altLang="en-US"/>
          </a:p>
        </p:txBody>
      </p:sp>
      <p:sp>
        <p:nvSpPr>
          <p:cNvPr id="14" name="Rectangle 13"/>
          <p:cNvSpPr/>
          <p:nvPr/>
        </p:nvSpPr>
        <p:spPr>
          <a:xfrm>
            <a:off x="4018280" y="2381250"/>
            <a:ext cx="1300480" cy="4540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child</a:t>
            </a:r>
            <a:r>
              <a:rPr lang="" altLang="en-US"/>
              <a:t>2</a:t>
            </a:r>
            <a:endParaRPr lang="" altLang="en-US"/>
          </a:p>
        </p:txBody>
      </p:sp>
      <p:sp>
        <p:nvSpPr>
          <p:cNvPr id="15" name="Rectangle 14"/>
          <p:cNvSpPr/>
          <p:nvPr/>
        </p:nvSpPr>
        <p:spPr>
          <a:xfrm>
            <a:off x="3987165" y="3091180"/>
            <a:ext cx="1300480" cy="4540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child</a:t>
            </a:r>
            <a:r>
              <a:rPr lang="" altLang="en-US"/>
              <a:t>3</a:t>
            </a:r>
            <a:endParaRPr lang="" altLang="en-US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2920365" y="1766570"/>
            <a:ext cx="1066800" cy="723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951480" y="2572385"/>
            <a:ext cx="1066800" cy="723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41320" y="3269615"/>
            <a:ext cx="1066800" cy="723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3065780" y="2204085"/>
            <a:ext cx="1339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fork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2601184" y="4919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0325" y="1041400"/>
            <a:ext cx="5464810" cy="42075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82" y="1314714"/>
            <a:ext cx="5590476" cy="21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517" y="2988233"/>
            <a:ext cx="4590476" cy="1495238"/>
          </a:xfrm>
          <a:prstGeom prst="rect">
            <a:avLst/>
          </a:prstGeom>
        </p:spPr>
      </p:pic>
      <p:pic>
        <p:nvPicPr>
          <p:cNvPr id="4" name="Picture 3" descr="f9c50ac993c6cc61f66f5a174c9d12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620" y="807085"/>
            <a:ext cx="7106285" cy="4676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t="39000"/>
          <a:stretch>
            <a:fillRect/>
          </a:stretch>
        </p:blipFill>
        <p:spPr>
          <a:xfrm>
            <a:off x="0" y="1097280"/>
            <a:ext cx="7211050" cy="4183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b="97111"/>
          <a:stretch>
            <a:fillRect/>
          </a:stretch>
        </p:blipFill>
        <p:spPr>
          <a:xfrm>
            <a:off x="0" y="541020"/>
            <a:ext cx="7211050" cy="198120"/>
          </a:xfrm>
          <a:prstGeom prst="rect">
            <a:avLst/>
          </a:prstGeom>
        </p:spPr>
      </p:pic>
      <p:pic>
        <p:nvPicPr>
          <p:cNvPr id="3074" name="Picture 2" descr="“fork connfd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730" y="899160"/>
            <a:ext cx="4042820" cy="305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8242" y="702294"/>
            <a:ext cx="6190476" cy="482857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61674" y="702294"/>
            <a:ext cx="3708976" cy="198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4546" y="483968"/>
            <a:ext cx="5276190" cy="57238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10" y="150635"/>
            <a:ext cx="4590476" cy="63904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51709" y="1625600"/>
            <a:ext cx="2087418" cy="240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99309" y="4752111"/>
            <a:ext cx="3338946" cy="240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99564" y="4553527"/>
            <a:ext cx="1163782" cy="198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91745" y="5182068"/>
            <a:ext cx="1618817" cy="198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Presentation</Application>
  <PresentationFormat>宽屏</PresentationFormat>
  <Paragraphs>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微软雅黑</vt:lpstr>
      <vt:lpstr>WenQuanYi Micro Hei</vt:lpstr>
      <vt:lpstr>Arial Unicode MS</vt:lpstr>
      <vt:lpstr>等线 Light</vt:lpstr>
      <vt:lpstr>URW Bookman</vt:lpstr>
      <vt:lpstr>SimSun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cFlowers</dc:creator>
  <cp:lastModifiedBy>moonlight</cp:lastModifiedBy>
  <cp:revision>2</cp:revision>
  <dcterms:created xsi:type="dcterms:W3CDTF">2018-12-28T09:03:03Z</dcterms:created>
  <dcterms:modified xsi:type="dcterms:W3CDTF">2018-12-28T09:03:03Z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