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A5B68-88E6-4993-BFFE-713A581A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6C79-9463-4054-A632-3B1DFD46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DB15A-FAD3-44F7-9119-0EAC5540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44F61-47FC-47CB-9D58-765687A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BAB52-A489-4B8E-B5DA-3537F979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8C33B-7772-42A8-9B87-DF9DDF8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8A216-BF50-4AEF-9BB6-ABCC226C3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A0B1A-ABAD-4FFC-B2A5-CCE4587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0BCB6-0C67-4B75-98CD-D4A9172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FB5C5-7423-4884-A833-F62E7C37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7BDDDF-F9DB-4D97-9728-242DBA72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D3D80-411E-48C0-BF14-13506183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8135-0648-4C96-9C44-C6802D1A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972CB-4694-401B-B937-E1D313B2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C8766-AB92-4507-BD63-DF4A661B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C6B4-3E18-48DC-829B-45376725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CF3DD-EA1A-49D1-957D-9773AA0C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A7BDA-3F5A-40A5-A7B3-DDAA1CEF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9A9B7-264B-49C2-BD3E-FC83591F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6846E-756D-4E3F-A0D2-64A4DCD4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4FD5-8ECA-443F-8A5B-39D85E32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752D6-A186-4179-A934-41B29921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9C680-DDE1-438A-A12C-A2D8D7E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2E143-B4B7-42AA-848E-59A8E9AD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AB45B-7893-4FEA-9609-81CE3C5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E578-9C25-4B82-AC24-74C81EF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B1458-9546-49E8-A644-4E44A61D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DD005-9965-4E1C-9FB2-385C078B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4317C-DAA4-4B4D-9C10-CF95BCFA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5A132-872A-443D-A17E-3E68232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7D4609-0347-4E2F-875B-3547C73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90339-1578-4DD1-8702-6283BC5C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482A3-7CEA-4604-8054-612D2F50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810086-7A11-41EA-A2F6-EAC2FBA0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86E89-F9A3-447F-B2A4-75ADE6B8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ADF4F5-0A6D-4C97-92E7-2360F8D9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95F3B5-A635-4062-B745-32C210D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46BC1-3FCF-4FC9-8AB8-B23E91B3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F9430E-BE1B-402F-B71B-843AA25A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ADF6-FF55-4963-B1DE-9452FDEC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C68D3-3C5A-4FB2-9381-46CCDCD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A5906-86E6-42EA-AA15-6A22E33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3C1CA-A9EC-44F8-87A5-1EB3F477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2AE28A-EA21-4A16-9140-0D8EBC56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CDE077-636D-4614-95BD-33B01B9C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D553CD-37EA-41E8-90FC-F60DCC0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D768-42D8-449E-A179-3D8D13CB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05DC5-0C41-4220-B924-D7835D6A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E24E19-886A-4E0E-A74E-99138AB1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C3D9B-8F15-4C35-B8B6-21DA1A12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56107-6E17-4508-8641-BF16AAB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82E7F9-C68E-4152-BF04-B24ECCF1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A11E5-DC79-46DA-9240-872CEDCF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58746B-5A13-43B4-94B9-6085AA66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49DF4-1776-4A63-BD2D-20219B2C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459A2-6281-4611-9841-B1D6288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0C445-FB15-47D4-9A50-D909A5DE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03463-BC38-488C-BEB3-FAB71995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E8FEB7-5FD7-477A-9278-E345B7D5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665CA-2140-4131-837E-ED0B2AB9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E9C07-F9E6-47BD-A83B-BFFB2296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A067-E1DE-43B5-8493-34EB4249EF5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9A2FB-C0DF-45F3-B5AF-F75C8F727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1A304-77E6-45DD-AF18-060A212D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0AC1B8-8837-443B-8B68-215ABECB060F}"/>
              </a:ext>
            </a:extLst>
          </p:cNvPr>
          <p:cNvSpPr/>
          <p:nvPr/>
        </p:nvSpPr>
        <p:spPr>
          <a:xfrm>
            <a:off x="774357" y="1408671"/>
            <a:ext cx="75788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Raw Data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9B2834-FF16-45AF-A894-AAD4F4CF8A5A}"/>
              </a:ext>
            </a:extLst>
          </p:cNvPr>
          <p:cNvSpPr/>
          <p:nvPr/>
        </p:nvSpPr>
        <p:spPr>
          <a:xfrm>
            <a:off x="4729508" y="1392376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</a:t>
            </a:r>
            <a:r>
              <a:rPr lang="de-DE" sz="1000" dirty="0" err="1"/>
              <a:t>rds</a:t>
            </a:r>
            <a:r>
              <a:rPr lang="de-DE" sz="1000" dirty="0"/>
              <a:t> Outputs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050CC6-5E78-4F5E-B9E6-AA8AB1C81AFE}"/>
              </a:ext>
            </a:extLst>
          </p:cNvPr>
          <p:cNvSpPr/>
          <p:nvPr/>
        </p:nvSpPr>
        <p:spPr>
          <a:xfrm>
            <a:off x="8227729" y="1392375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Matching</a:t>
            </a:r>
            <a:r>
              <a:rPr lang="de-DE" sz="1000" dirty="0"/>
              <a:t> Frames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A8C931-D0E6-4822-B0F9-9C12D18ABF98}"/>
              </a:ext>
            </a:extLst>
          </p:cNvPr>
          <p:cNvSpPr/>
          <p:nvPr/>
        </p:nvSpPr>
        <p:spPr>
          <a:xfrm>
            <a:off x="9233720" y="3936620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Matched Data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484564F-F8B7-4E84-8413-222B5B611BA8}"/>
              </a:ext>
            </a:extLst>
          </p:cNvPr>
          <p:cNvSpPr/>
          <p:nvPr/>
        </p:nvSpPr>
        <p:spPr>
          <a:xfrm>
            <a:off x="7351151" y="5037174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Panel Data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818836-D624-4E1E-B8A5-2C978CDE1BAC}"/>
              </a:ext>
            </a:extLst>
          </p:cNvPr>
          <p:cNvSpPr/>
          <p:nvPr/>
        </p:nvSpPr>
        <p:spPr>
          <a:xfrm>
            <a:off x="3106464" y="3977009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 </a:t>
            </a:r>
            <a:r>
              <a:rPr lang="de-DE" sz="1000" dirty="0" err="1"/>
              <a:t>results</a:t>
            </a:r>
            <a:endParaRPr lang="en-US" sz="10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85E2EE-ABFE-4F89-A639-089A33A2474D}"/>
              </a:ext>
            </a:extLst>
          </p:cNvPr>
          <p:cNvSpPr/>
          <p:nvPr/>
        </p:nvSpPr>
        <p:spPr>
          <a:xfrm>
            <a:off x="10179829" y="5403758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Panelize</a:t>
            </a:r>
            <a:endParaRPr lang="en-US" sz="1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CBEF911-1600-42F5-BD59-8A3044C85664}"/>
              </a:ext>
            </a:extLst>
          </p:cNvPr>
          <p:cNvSpPr/>
          <p:nvPr/>
        </p:nvSpPr>
        <p:spPr>
          <a:xfrm>
            <a:off x="10179829" y="2479323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</a:t>
            </a:r>
            <a:endParaRPr lang="en-US" sz="10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C32EEB0-9388-45FB-A1DD-25E589C1B6CA}"/>
              </a:ext>
            </a:extLst>
          </p:cNvPr>
          <p:cNvSpPr/>
          <p:nvPr/>
        </p:nvSpPr>
        <p:spPr>
          <a:xfrm>
            <a:off x="6627300" y="1392375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Transform</a:t>
            </a:r>
            <a:endParaRPr lang="en-US" sz="10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F149D9-A5A0-47E7-95D8-88FA6135E782}"/>
              </a:ext>
            </a:extLst>
          </p:cNvPr>
          <p:cNvSpPr/>
          <p:nvPr/>
        </p:nvSpPr>
        <p:spPr>
          <a:xfrm>
            <a:off x="2681695" y="1392376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endParaRPr lang="en-US" sz="1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3CB44A3-9709-4893-93CA-0D83D32624E0}"/>
              </a:ext>
            </a:extLst>
          </p:cNvPr>
          <p:cNvSpPr/>
          <p:nvPr/>
        </p:nvSpPr>
        <p:spPr>
          <a:xfrm>
            <a:off x="5242317" y="4341077"/>
            <a:ext cx="1033670" cy="733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</a:t>
            </a:r>
            <a:endParaRPr lang="en-US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168ACA-22FE-44BD-9D12-B6ED51A401D0}"/>
              </a:ext>
            </a:extLst>
          </p:cNvPr>
          <p:cNvSpPr/>
          <p:nvPr/>
        </p:nvSpPr>
        <p:spPr>
          <a:xfrm>
            <a:off x="10897316" y="3943869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Matched Data</a:t>
            </a:r>
            <a:endParaRPr lang="en-US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0D1813-9F51-43BA-B7F7-8E78C19DEB5C}"/>
              </a:ext>
            </a:extLst>
          </p:cNvPr>
          <p:cNvSpPr/>
          <p:nvPr/>
        </p:nvSpPr>
        <p:spPr>
          <a:xfrm>
            <a:off x="7351150" y="5836334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Panel Data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666AF43-BCD9-41BA-9EE5-483B878AAFDA}"/>
              </a:ext>
            </a:extLst>
          </p:cNvPr>
          <p:cNvSpPr/>
          <p:nvPr/>
        </p:nvSpPr>
        <p:spPr>
          <a:xfrm>
            <a:off x="3106464" y="4773653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 </a:t>
            </a:r>
            <a:r>
              <a:rPr lang="de-DE" sz="1000" dirty="0" err="1"/>
              <a:t>results</a:t>
            </a:r>
            <a:endParaRPr lang="en-US" sz="10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373602-0250-4EF6-BB1D-428E59CCB566}"/>
              </a:ext>
            </a:extLst>
          </p:cNvPr>
          <p:cNvSpPr/>
          <p:nvPr/>
        </p:nvSpPr>
        <p:spPr>
          <a:xfrm>
            <a:off x="241629" y="5088756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Rmd</a:t>
            </a:r>
            <a:r>
              <a:rPr lang="de-DE" sz="1000" dirty="0"/>
              <a:t> </a:t>
            </a:r>
            <a:r>
              <a:rPr lang="de-DE" sz="1000" dirty="0" err="1"/>
              <a:t>Script</a:t>
            </a:r>
            <a:endParaRPr lang="en-US" sz="1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6DACDD4-4F31-454C-9D1D-7E5CBE17A567}"/>
              </a:ext>
            </a:extLst>
          </p:cNvPr>
          <p:cNvCxnSpPr>
            <a:stCxn id="4" idx="3"/>
            <a:endCxn id="13" idx="2"/>
          </p:cNvCxnSpPr>
          <p:nvPr/>
        </p:nvCxnSpPr>
        <p:spPr>
          <a:xfrm flipV="1">
            <a:off x="1532238" y="1758960"/>
            <a:ext cx="1149457" cy="1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4F5A23-E7BA-482C-9688-3822EFFF111C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>
            <a:off x="3715365" y="1758960"/>
            <a:ext cx="1014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B9ACE09-4B67-4D89-B08E-B8BB8601A179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5989359" y="1758959"/>
            <a:ext cx="63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0DDADD-0172-487C-85FA-CD93655E4A34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7660970" y="1758959"/>
            <a:ext cx="56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829065-6CD4-4AE4-8286-DA442F7E2E02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9487580" y="1758959"/>
            <a:ext cx="1209084" cy="7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C55817A-255E-467A-A6DC-0167B56145AF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9863646" y="3212491"/>
            <a:ext cx="833018" cy="72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233AB98-9E04-4E47-90A2-17A63C2C357C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10696664" y="3212491"/>
            <a:ext cx="830578" cy="73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E3F9E21-7D11-4E74-A8E1-14ABB0F9AC5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63646" y="4669788"/>
            <a:ext cx="833018" cy="73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D2504D-8E2A-4954-B468-208D158AEFC0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10696664" y="4677037"/>
            <a:ext cx="830578" cy="72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4EFB05B-70C9-4542-BE69-DE163E9DF073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 flipV="1">
            <a:off x="8611002" y="5403758"/>
            <a:ext cx="1568827" cy="3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C1398AE-CD72-4CB0-88A5-816613AB5749}"/>
              </a:ext>
            </a:extLst>
          </p:cNvPr>
          <p:cNvCxnSpPr>
            <a:cxnSpLocks/>
            <a:stCxn id="10" idx="2"/>
            <a:endCxn id="16" idx="3"/>
          </p:cNvCxnSpPr>
          <p:nvPr/>
        </p:nvCxnSpPr>
        <p:spPr>
          <a:xfrm flipH="1">
            <a:off x="8611001" y="5770342"/>
            <a:ext cx="1568828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5651D10-7657-4A2C-AC1C-BF2A225E5FCD}"/>
              </a:ext>
            </a:extLst>
          </p:cNvPr>
          <p:cNvCxnSpPr>
            <a:cxnSpLocks/>
            <a:stCxn id="8" idx="1"/>
            <a:endCxn id="14" idx="6"/>
          </p:cNvCxnSpPr>
          <p:nvPr/>
        </p:nvCxnSpPr>
        <p:spPr>
          <a:xfrm flipH="1" flipV="1">
            <a:off x="6275987" y="4707661"/>
            <a:ext cx="1075164" cy="69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D6F5D2D-F367-440E-A497-04CEEB5C42F1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6275987" y="4707661"/>
            <a:ext cx="1075163" cy="14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50FB51B-6429-4785-A1BF-6672635DBF3C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4366315" y="4707661"/>
            <a:ext cx="876002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4A73491-B1E1-47CB-A1B6-B87D1D973487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flipH="1" flipV="1">
            <a:off x="4366315" y="4343593"/>
            <a:ext cx="876002" cy="36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F03B6216-8F0B-4D12-8CAF-2AE1AFFBE3F4}"/>
              </a:ext>
            </a:extLst>
          </p:cNvPr>
          <p:cNvCxnSpPr>
            <a:cxnSpLocks/>
            <a:stCxn id="8" idx="1"/>
            <a:endCxn id="74" idx="6"/>
          </p:cNvCxnSpPr>
          <p:nvPr/>
        </p:nvCxnSpPr>
        <p:spPr>
          <a:xfrm flipH="1">
            <a:off x="6252941" y="5403758"/>
            <a:ext cx="1098210" cy="9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C74628B-1C4B-45C8-8723-DA32C5C119C0}"/>
              </a:ext>
            </a:extLst>
          </p:cNvPr>
          <p:cNvCxnSpPr>
            <a:cxnSpLocks/>
            <a:stCxn id="16" idx="1"/>
            <a:endCxn id="74" idx="6"/>
          </p:cNvCxnSpPr>
          <p:nvPr/>
        </p:nvCxnSpPr>
        <p:spPr>
          <a:xfrm flipH="1">
            <a:off x="6252941" y="6202918"/>
            <a:ext cx="1098209" cy="15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766936D7-128B-4585-8272-000766B5AA23}"/>
              </a:ext>
            </a:extLst>
          </p:cNvPr>
          <p:cNvSpPr/>
          <p:nvPr/>
        </p:nvSpPr>
        <p:spPr>
          <a:xfrm>
            <a:off x="5219271" y="5986630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Descriptives</a:t>
            </a:r>
            <a:endParaRPr lang="en-US" sz="10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3D44155-1C4A-491C-924E-221C5D842B3A}"/>
              </a:ext>
            </a:extLst>
          </p:cNvPr>
          <p:cNvSpPr/>
          <p:nvPr/>
        </p:nvSpPr>
        <p:spPr>
          <a:xfrm>
            <a:off x="3106464" y="5986630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Descriptives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(</a:t>
            </a:r>
            <a:r>
              <a:rPr lang="de-DE" sz="1000" dirty="0" err="1"/>
              <a:t>plots</a:t>
            </a:r>
            <a:r>
              <a:rPr lang="de-DE" sz="1000" dirty="0"/>
              <a:t>, </a:t>
            </a:r>
            <a:r>
              <a:rPr lang="de-DE" sz="1000" dirty="0" err="1"/>
              <a:t>maps</a:t>
            </a:r>
            <a:r>
              <a:rPr lang="de-DE" sz="1000" dirty="0"/>
              <a:t>, </a:t>
            </a:r>
            <a:r>
              <a:rPr lang="de-DE" sz="1000" dirty="0" err="1"/>
              <a:t>etc</a:t>
            </a:r>
            <a:r>
              <a:rPr lang="de-DE" sz="1000" dirty="0"/>
              <a:t>)</a:t>
            </a:r>
            <a:endParaRPr lang="en-US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7302072-5B9B-4DA1-BF1E-634C82C43FEB}"/>
              </a:ext>
            </a:extLst>
          </p:cNvPr>
          <p:cNvCxnSpPr>
            <a:cxnSpLocks/>
            <a:stCxn id="74" idx="2"/>
            <a:endCxn id="77" idx="3"/>
          </p:cNvCxnSpPr>
          <p:nvPr/>
        </p:nvCxnSpPr>
        <p:spPr>
          <a:xfrm flipH="1">
            <a:off x="4366315" y="6353214"/>
            <a:ext cx="8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9F1502DC-9780-499F-ADD3-7F39339F3A7C}"/>
              </a:ext>
            </a:extLst>
          </p:cNvPr>
          <p:cNvSpPr/>
          <p:nvPr/>
        </p:nvSpPr>
        <p:spPr>
          <a:xfrm>
            <a:off x="241628" y="4192846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 </a:t>
            </a:r>
            <a:r>
              <a:rPr lang="de-DE" sz="1000" dirty="0" err="1"/>
              <a:t>Script</a:t>
            </a:r>
            <a:endParaRPr lang="en-US" sz="1000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BDD8F19-E6B5-4FF4-9048-E2B8B19F1FDC}"/>
              </a:ext>
            </a:extLst>
          </p:cNvPr>
          <p:cNvSpPr/>
          <p:nvPr/>
        </p:nvSpPr>
        <p:spPr>
          <a:xfrm>
            <a:off x="241628" y="5986630"/>
            <a:ext cx="1033670" cy="733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Stata</a:t>
            </a:r>
            <a:endParaRPr lang="en-US" sz="10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DA73D18-B886-4856-9BD4-205E2FB656B1}"/>
              </a:ext>
            </a:extLst>
          </p:cNvPr>
          <p:cNvSpPr txBox="1"/>
          <p:nvPr/>
        </p:nvSpPr>
        <p:spPr>
          <a:xfrm>
            <a:off x="7879461" y="2734593"/>
            <a:ext cx="2400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/analysis_01_matching.Rmd</a:t>
            </a:r>
            <a:endParaRPr lang="en-US" sz="11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6917E7D-A546-488F-90B5-191AC7D888F6}"/>
              </a:ext>
            </a:extLst>
          </p:cNvPr>
          <p:cNvSpPr txBox="1"/>
          <p:nvPr/>
        </p:nvSpPr>
        <p:spPr>
          <a:xfrm>
            <a:off x="9490104" y="6147261"/>
            <a:ext cx="2497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analysis_02_createpanel.Rmd</a:t>
            </a:r>
            <a:endParaRPr lang="en-US" sz="11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4C004B8-F154-44FE-AB12-6C2514D330CA}"/>
              </a:ext>
            </a:extLst>
          </p:cNvPr>
          <p:cNvSpPr txBox="1"/>
          <p:nvPr/>
        </p:nvSpPr>
        <p:spPr>
          <a:xfrm>
            <a:off x="6137519" y="6588062"/>
            <a:ext cx="2586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analysis_03_descriptives.Rmd</a:t>
            </a:r>
            <a:endParaRPr lang="en-US" sz="11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80F9B77-09A1-41E5-BF13-EBD073812990}"/>
              </a:ext>
            </a:extLst>
          </p:cNvPr>
          <p:cNvSpPr txBox="1"/>
          <p:nvPr/>
        </p:nvSpPr>
        <p:spPr>
          <a:xfrm>
            <a:off x="5989358" y="4110918"/>
            <a:ext cx="2734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analysis_04_regression.Rmd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556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Schielein, Dr. Johannes</dc:creator>
  <cp:lastModifiedBy>Schielein, Dr. Johannes</cp:lastModifiedBy>
  <cp:revision>4</cp:revision>
  <dcterms:created xsi:type="dcterms:W3CDTF">2022-03-28T08:49:50Z</dcterms:created>
  <dcterms:modified xsi:type="dcterms:W3CDTF">2022-03-28T09:35:35Z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a1eb77-0afe-4cfd-b55b-299e0c9eac9a_Enabled">
    <vt:lpwstr>true</vt:lpwstr>
  </property>
  <property fmtid="{D5CDD505-2E9C-101B-9397-08002B2CF9AE}" pid="3" name="MSIP_Label_44a1eb77-0afe-4cfd-b55b-299e0c9eac9a_SetDate">
    <vt:lpwstr>2022-03-28T08:49:50Z</vt:lpwstr>
  </property>
  <property fmtid="{D5CDD505-2E9C-101B-9397-08002B2CF9AE}" pid="4" name="MSIP_Label_44a1eb77-0afe-4cfd-b55b-299e0c9eac9a_Method">
    <vt:lpwstr>Standard</vt:lpwstr>
  </property>
  <property fmtid="{D5CDD505-2E9C-101B-9397-08002B2CF9AE}" pid="5" name="MSIP_Label_44a1eb77-0afe-4cfd-b55b-299e0c9eac9a_Name">
    <vt:lpwstr>internal</vt:lpwstr>
  </property>
  <property fmtid="{D5CDD505-2E9C-101B-9397-08002B2CF9AE}" pid="6" name="MSIP_Label_44a1eb77-0afe-4cfd-b55b-299e0c9eac9a_SiteId">
    <vt:lpwstr>05ca8f81-10c4-490e-9c8b-77dad30ce21b</vt:lpwstr>
  </property>
  <property fmtid="{D5CDD505-2E9C-101B-9397-08002B2CF9AE}" pid="7" name="MSIP_Label_44a1eb77-0afe-4cfd-b55b-299e0c9eac9a_ActionId">
    <vt:lpwstr>cad3fece-bb53-4aa7-8a67-5cf5e64d3411</vt:lpwstr>
  </property>
  <property fmtid="{D5CDD505-2E9C-101B-9397-08002B2CF9AE}" pid="8" name="MSIP_Label_44a1eb77-0afe-4cfd-b55b-299e0c9eac9a_ContentBits">
    <vt:lpwstr>0</vt:lpwstr>
  </property>
</Properties>
</file>