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>
        <p:scale>
          <a:sx n="88" d="100"/>
          <a:sy n="88" d="100"/>
        </p:scale>
        <p:origin x="19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3:3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89 24575,'4'0'0,"2"-8"0,0-8 0,-6-6 0,-7 2 0,-3 12 0,6 8 0,2 8 0,7 3 0,6 0 0,7-3 0,-1-6 0,-3-8 0,-8-4 0,-5-4 0,-12 1 0,-3 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5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6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6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24575,'0'3'0,"2"2"0,0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7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7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24575,'4'0'0,"2"0"0,3 0 0,1 0 0,3 0 0,0 0 0,1 0 0,-3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8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29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0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24575,'2'-2'0,"0"-4"0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24575,'0'2'0,"0"2"0,0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3:41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119 133 24575,'-2'0'0,"1"0"0,-1 0 0,0 0 0,1 0 0,-1 0 0,0 1 0,1-1 0,-1 1 0,1-1 0,-1 1 0,1-1 0,-1 1 0,1 0 0,0 0 0,-1 0 0,1 0 0,0 0 0,-1 0 0,1 0 0,0 0 0,0 0 0,-1 2 0,1 0 0,-1-1 0,1 1 0,1-1 0,-1 1 0,0 0 0,0-1 0,1 1 0,0 0 0,-1-1 0,1 1 0,0 0 0,1 3 0,-1 0 0,1 0 0,0-1 0,1 1 0,-1-1 0,1 0 0,0 1 0,0-1 0,1 0 0,-1 0 0,1 0 0,0-1 0,7 9 0,-6-10 0,1 0 0,-1 0 0,1 0 0,0-1 0,0 1 0,0-1 0,0 0 0,0-1 0,0 1 0,1-1 0,-1 0 0,0-1 0,1 1 0,-1-1 0,11 0 0,-13-1 0,0 1 0,1 0 0,-1-1 0,0 1 0,0-1 0,0 0 0,1 0 0,-1 0 0,0-1 0,0 1 0,-1-1 0,1 1 0,0-1 0,0 0 0,-1 0 0,1 0 0,-1-1 0,0 1 0,0 0 0,0-1 0,0 0 0,0 1 0,0-1 0,-1 0 0,1 0 0,-1 0 0,2-5 0,0-4 0,-1 0 0,0 0 0,-1 0 0,0 0 0,-1-1 0,0 1 0,-1 0 0,0 0 0,-5-21 0,4 28 0,1 0 0,-1 0 0,0 0 0,0 1 0,0-1 0,-1 1 0,1-1 0,-1 1 0,0 0 0,-1 0 0,1 0 0,-1 0 0,1 1 0,-1-1 0,0 1 0,0 0 0,-1 0 0,1 0 0,-1 1 0,1 0 0,-1 0 0,0 0 0,0 0 0,0 1 0,-6-2 0,2 2 0,1 1 0,-1 0 0,1 0 0,-1 1 0,1 0 0,-1 0 0,1 1 0,-1 0 0,1 1 0,0 0 0,-11 5 0,16-7 0,0 1 0,0-1 0,1 1 0,-1-1 0,0 1 0,1 0 0,-1 0 0,1 0 0,0 0 0,0 0 0,0 0 0,0 1 0,0-1 0,0 1 0,1-1 0,-1 1 0,1 0 0,0 0 0,-1-1 0,1 1 0,1 0 0,-1 0 0,0 0 0,1 0 0,-1 0 0,1 1 0,0-1 0,0 0 0,0 0 0,1 0 0,-1 0 0,1 0 0,-1 0 0,3 5 0,-1-5 0,0 1 0,0-1 0,0 0 0,1 0 0,0 0 0,-1 0 0,1 0 0,0-1 0,0 1 0,0-1 0,1 0 0,-1 0 0,0 0 0,1 0 0,-1-1 0,1 1 0,0-1 0,0 0 0,-1 0 0,1 0 0,0-1 0,0 1 0,0-1 0,0 0 0,4 0 0,-4 0 0,-1 0 0,1 0 0,-1 0 0,1 0 0,-1-1 0,1 0 0,-1 0 0,1 0 0,-1 0 0,0 0 0,1 0 0,-1-1 0,0 0 0,0 1 0,0-1 0,0-1 0,0 1 0,-1 0 0,1-1 0,-1 1 0,1-1 0,-1 0 0,0 1 0,0-1 0,0 0 0,0-1 0,1-4 0,-2 7 0,-1 0 0,1-1 0,-1 1 0,0-1 0,1 1 0,-1 0 0,0-1 0,0 1 0,0-1 0,0 1 0,0-1 0,0 1 0,-1-1 0,1 1 0,0-1 0,-1 1 0,1 0 0,-1-1 0,0 1 0,1 0 0,-1-1 0,0 1 0,0 0 0,0 0 0,0 0 0,0 0 0,0 0 0,0 0 0,0 0 0,0 0 0,0 0 0,-1 0 0,1 1 0,0-1 0,-1 0 0,1 1 0,0-1 0,-1 1 0,-1-1 0,0 1 0,0-1 0,-1 1 0,1-1 0,0 1 0,0 0 0,0 1 0,0-1 0,0 0 0,-1 1 0,1 0 0,0 0 0,0 0 0,0 0 0,0 0 0,1 0 0,-1 1 0,-4 2 0,2 1 0,1 0 0,0 0 0,0 0 0,0 0 0,1 0 0,0 1 0,0 0 0,0-1 0,1 1 0,-1 0 0,1 0 0,1 1 0,-2 8 0,2-11 0,0-1 0,1 1 0,-1-1 0,1 1 0,0 0 0,0-1 0,0 1 0,1 0 0,-1-1 0,1 1 0,0-1 0,0 1 0,0-1 0,0 1 0,1-1 0,-1 1 0,1-1 0,0 0 0,0 0 0,0 0 0,0 0 0,1 0 0,-1-1 0,5 4 0,-5-5 0,1 1 0,0-1 0,-1 0 0,1 0 0,0 0 0,-1-1 0,1 1 0,0-1 0,0 1 0,0-1 0,0 0 0,0 0 0,-1 0 0,1-1 0,0 1 0,0-1 0,0 1 0,-1-1 0,1 0 0,0 0 0,-1 0 0,1 0 0,0-1 0,-1 1 0,0-1 0,1 0 0,2-2 0,0 0 0,-1 0 0,0 0 0,0 0 0,0 0 0,0-1 0,0 0 0,-1 1 0,0-1 0,0-1 0,-1 1 0,1 0 0,1-8 0,-2 6 0,-1 1 0,0-1 0,0 0 0,0 0 0,-1 1 0,0-1 0,-1 0 0,1 0 0,-1 0 0,-3-8 0,3 13 0,1-1 0,-1 1 0,0 0 0,0 0 0,-1 0 0,1 0 0,0 0 0,-1 1 0,1-1 0,-1 0 0,0 0 0,1 1 0,-1-1 0,0 1 0,0 0 0,0-1 0,0 1 0,0 0 0,0 0 0,-1 1 0,1-1 0,0 0 0,0 1 0,-1-1 0,1 1 0,0-1 0,-1 1 0,1 0 0,0 0 0,-1 0 0,1 1 0,0-1 0,-4 1 0,0 1 0,0 0 0,1 0 0,-1 1 0,0-1 0,1 1 0,0 0 0,0 1 0,0-1 0,0 1 0,0 0 0,1 0 0,-1 1 0,-5 7 0,9-10 0,-1 0 0,0 0 0,0 0 0,1 0 0,-1 0 0,1 0 0,0 1 0,0-1 0,-1 1 0,2-1 0,-1 1 0,0-1 0,0 1 0,1 0 0,0-1 0,-1 1 0,1 0 0,0-1 0,0 1 0,0 0 0,1 0 0,-1-1 0,1 1 0,-1-1 0,1 1 0,0 0 0,0-1 0,0 0 0,0 1 0,1-1 0,-1 1 0,4 2 0,-3-3 0,0 0 0,0-1 0,0 1 0,1-1 0,-1 0 0,0 1 0,1-1 0,-1 0 0,1-1 0,-1 1 0,1 0 0,0-1 0,-1 1 0,1-1 0,0 0 0,-1 0 0,1 0 0,0 0 0,-1-1 0,1 1 0,0-1 0,-1 1 0,1-1 0,-1 0 0,1 0 0,-1 0 0,1 0 0,-1-1 0,0 1 0,0-1 0,1 1 0,2-4 0,-3 4 0,0-1 0,0 0 0,0 0 0,1 1 0,-2-2 0,1 1 0,0 0 0,0 0 0,-1 0 0,1-1 0,-1 1 0,0-1 0,0 1 0,1-1 0,-2 0 0,1 1 0,0-1 0,-1 0 0,1 0 0,-1 0 0,0 1 0,0-1 0,0 0 0,0 0 0,0 0 0,-1 1 0,1-1 0,-1 0 0,0 0 0,-1-4 0,-1 4 0,1 1 0,0-1 0,-1 1 0,0 0 0,1 0 0,-1 0 0,0 0 0,0 0 0,0 1 0,-1-1 0,1 1 0,0 0 0,0-1 0,-1 2 0,1-1 0,-1 0 0,-4 0 0,-2 0 0,-1 0 0,1 1 0,-1 0 0,-15 2 0,23-2 11,-1 1 0,1 0 0,-1 1 0,1-1 0,-1 1 0,1-1-1,0 1 1,0 0 0,0 0 0,-4 3 0,6-4-51,0 0 0,0-1 0,0 1-1,1 0 1,-1 0 0,0 0 0,0 0 0,1-1 0,-1 1 0,1 0-1,-1 0 1,1 0 0,-1 0 0,1 0 0,0 0 0,-1 0 0,1 0 0,0 1-1,0-1 1,0 0 0,0 0 0,0 0 0,0 0 0,0 0 0,0 0-1,0 0 1,0 0 0,1 0 0,-1 0 0,0 0 0,1 0 0,-1 0 0,1 0-1,-1 0 1,1 0 0,1 2 0,11 9-6786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1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24575,'-2'0'0,"-4"0"0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1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24575,'4'2'0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3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3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4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5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5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6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3:48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1 117 24575,'2'0'0,"-1"-1"0,1 1 0,0-1 0,0 1 0,-1-1 0,1 0 0,0 0 0,-1 0 0,1 0 0,-1 0 0,1 0 0,-1-1 0,0 1 0,0 0 0,1-1 0,-1 1 0,0-1 0,0 1 0,0-1 0,0 0 0,-1 1 0,1-1 0,0 0 0,-1 1 0,1-4 0,7-8 0,-7 14 0,0-1 0,0 0 0,0 0 0,0 0 0,-1 0 0,1-1 0,0 1 0,0 0 0,0 0 0,0-1 0,0 1 0,0 0 0,-1-1 0,1 1 0,0 0 0,0-1 0,-1 0 0,1 1 0,0-1 0,-1 1 0,1-1 0,0 0 0,-1 1 0,1-1 0,-1 0 0,1 0 0,-1 1 0,1-1 0,-1 0 0,0 0 0,1 0 0,-1 0 0,0 1 0,0-1 0,0 0 0,1 0 0,-1 0 0,0 0 0,0 0 0,0 0 0,-1 0 0,1 1 0,0-3 0,0 3 0,0-1 0,0 0 0,0 1 0,-1-1 0,1 1 0,0-1 0,0 0 0,0 1 0,-1-1 0,1 1 0,0-1 0,0 1 0,-1-1 0,1 0 0,-1 1 0,1-1 0,0 1 0,-1 0 0,1-1 0,-1 1 0,0-1 0,0 1 0,0 0 0,1 0 0,-1 0 0,1 0 0,-1 0 0,0 0 0,1 1 0,-1-1 0,1 0 0,-1 0 0,1 1 0,-1-1 0,1 0 0,-1 1 0,1-1 0,-1 0 0,1 1 0,-1-1 0,1 1 0,-1-1 0,1 1 0,0-1 0,-1 1 0,1-1 0,0 1 0,0-1 0,-1 1 0,1-1 0,0 2 0,-7 30 0,10-16 0,-3-15 0,0-1 0,0 0 0,0 1 0,1-1 0,-1 0 0,0 1 0,1-1 0,-1 0 0,0 1 0,0-1 0,1 0 0,-1 0 0,1 0 0,-1 1 0,0-1 0,1 0 0,-1 0 0,0 0 0,1 0 0,-1 0 0,1 0 0,-1 1 0,0-1 0,1 0 0,-1 0 0,1 0 0,-1-1 0,0 1 0,1 0 0,-1 0 0,1 0 0,0 0 0,-1 0 0,1-1 0,-1 1 0,1 0 0,0 0 0,-1-1 0,1 1 0,-1 0 0,1-1 0,-1 1 0,1-1 0,-1 1 0,1-1 0,-1 1 0,1-1 0,-1 1 0,0-1 0,1 1 0,-1-1 0,0 0 0,1 1 0,-1-1 0,0 0 0,0 1 0,0-1 0,0 1 0,0-1 0,1 0 0,-1 1 0,0-1 0,-1-1 0,1 0 0,0 0 0,0 0 0,-1-1 0,1 1 0,-1 0 0,0 0 0,1 0 0,-1 0 0,-2-4 0,2 4 0,0 1 0,0 0 0,0-1 0,0 1 0,0-1 0,-1 1 0,1 0 0,0 0 0,-1 0 0,1 0 0,0 0 0,-4-1 0,5 1 0,-1 1 0,0 0 0,0 0 0,1 0 0,-1 0 0,0 0 0,1 0 0,-1 0 0,0 0 0,0 0 0,1 0 0,-1 0 0,0 0 0,1 0 0,-1 1 0,0-1 0,1 0 0,-1 0 0,0 1 0,1-1 0,-1 1 0,0-1 0,1 0 0,-1 1 0,1-1 0,-1 1 0,1 0 0,-1-1 0,1 1 0,-1 0 0,-1 2 0,1-1 0,0 0 0,0 0 0,0 1 0,0-1 0,0 0 0,1 1 0,-1-1 0,0 1 0,1-1 0,0 1 0,0-1 0,0 1 0,0-1 0,0 1 0,0-1 0,1 1 0,-1-1 0,1 1 0,-1-1 0,1 0 0,0 1 0,0-1 0,0 0 0,1 0 0,-1 1 0,0-1 0,4 3 0,-3-2 0,0-1 0,0 0 0,0 0 0,0 0 0,0 0 0,1-1 0,-1 1 0,1-1 0,-1 1 0,1-1 0,-1 0 0,1 0 0,0 0 0,0 0 0,0 0 0,-1-1 0,1 0 0,0 1 0,0-1 0,0 0 0,0 0 0,0 0 0,0-1 0,0 1 0,3-2 0,-3 1 0,-1 0 0,1-1 0,-1 1 0,0-1 0,1 1 0,-1-1 0,0 0 0,0 0 0,0 0 0,0 0 0,-1-1 0,1 1 0,-1 0 0,1-1 0,-1 1 0,0-1 0,0 0 0,0 1 0,0-1 0,0 0 0,0 1 0,-1-1 0,1 0 0,-1 0 0,0 0 0,0 0 0,0 1 0,0-1 0,-1 0 0,0-4 0,1 4 0,-1 0 0,1 1 0,-1-1 0,1 0 0,-1 0 0,0 1 0,0-1 0,0 0 0,0 1 0,-1-1 0,1 1 0,-1-1 0,0 1 0,1 0 0,-1 0 0,0 0 0,0 0 0,0 0 0,-1 0 0,1 0 0,0 1 0,-1-1 0,1 1 0,-1-1 0,1 1 0,-1 0 0,0 0 0,0 0 0,-5 0 0,7 1 0,-1 0 0,1 0 0,0 0 0,-1 0 0,1 1 0,-1-1 0,1 1 0,-1-1 0,1 1 0,0-1 0,-1 1 0,1 0 0,0-1 0,0 1 0,0 0 0,-1 0 0,1 0 0,0 0 0,0 0 0,0 0 0,0 0 0,1 1 0,-1-1 0,0 0 0,0 0 0,1 1 0,-1-1 0,1 0 0,-1 1 0,1-1 0,0 1 0,-1 1 0,1-1 0,-1 0 0,1 0 0,0 0 0,0-1 0,0 1 0,0 0 0,0 0 0,1 0 0,-1 0 0,0 0 0,1 0 0,0 0 0,-1 0 0,1 0 0,0-1 0,0 1 0,0 0 0,0 0 0,0-1 0,0 1 0,1-1 0,-1 1 0,3 1 0,-2-2-36,-1 0 0,1 1 0,-1-1 1,1-1-1,0 1 0,0 0 0,-1 0 0,1-1 0,0 1 0,0-1 0,0 1 0,0-1 0,0 0 0,0 0 0,-1 0 0,1 0 0,0 0 1,0 0-1,0 0 0,0-1 0,0 1 0,0-1 0,0 1 0,-1-1 0,1 0 0,0 0 0,0 0 0,-1 0 0,1 0 0,-1 0 0,1 0 1,-1 0-1,1-1 0,-1 1 0,0 0 0,1-1 0,0-2 0,7-12-6790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6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7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7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8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8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3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0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0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1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2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3:5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110 112 24575,'0'-1'0,"0"1"0,0 0 0,0-1 0,0 1 0,0-1 0,-1 1 0,1-1 0,0 1 0,0 0 0,0-1 0,0 1 0,0-1 0,0 1 0,-1 0 0,1-1 0,0 1 0,0 0 0,-1-1 0,1 1 0,0 0 0,-1-1 0,1 1 0,0 0 0,-1 0 0,1-1 0,0 1 0,-1 0 0,1 0 0,0 0 0,-1-1 0,1 1 0,-1 0 0,-17 2 0,-15 12 0,12 6 0,20-19 0,1-1 0,0 0 0,-1 1 0,1-1 0,0 0 0,-1 1 0,1-1 0,0 0 0,0 1 0,-1-1 0,1 1 0,0-1 0,0 0 0,0 1 0,0-1 0,0 1 0,0-1 0,-1 0 0,1 1 0,0-1 0,0 1 0,0-1 0,0 1 0,0-1 0,1 1 0,-1-1 0,0 0 0,0 1 0,0-1 0,0 1 0,0-1 0,1 0 0,-1 1 0,0-1 0,0 1 0,1-1 0,-1 0 0,0 1 0,0-1 0,1 0 0,-1 1 0,0-1 0,1 0 0,-1 0 0,1 1 0,-1-1 0,0 0 0,1 0 0,-1 0 0,1 0 0,-1 0 0,1 1 0,-1-1 0,0 0 0,1 0 0,-1 0 0,1 0 0,-1 0 0,1 0 0,2-1 0,0 1 0,0-1 0,0 1 0,-1-1 0,1 0 0,0 0 0,-1 0 0,1 0 0,-1-1 0,1 1 0,-1-1 0,0 1 0,1-1 0,-1 0 0,0 0 0,0 0 0,0 0 0,0 0 0,-1-1 0,1 1 0,-1 0 0,3-6 0,-3 7 0,1-1 0,-1 0 0,0 0 0,0 0 0,0 0 0,0 0 0,-1 0 0,1-1 0,0 1 0,-1 0 0,0 0 0,1 0 0,-1-1 0,0 1 0,0 0 0,0 0 0,0-1 0,-1 1 0,1 0 0,-1 0 0,1 0 0,-1 0 0,0 0 0,0-1 0,0 1 0,0 0 0,0 1 0,-3-5 0,1 4 0,-1 0 0,0 0 0,0 0 0,0 0 0,0 1 0,0-1 0,0 1 0,0 0 0,0 0 0,0 1 0,-7-1 0,9 1 0,1 0 0,0-1 0,0 1 0,-1 0 0,1 0 0,0 0 0,0 0 0,-1 1 0,1-1 0,0 0 0,0 0 0,-1 1 0,1-1 0,0 1 0,0-1 0,0 1 0,0 0 0,0-1 0,0 1 0,0 0 0,0-1 0,0 1 0,0 0 0,0 0 0,0 0 0,0 0 0,1 0 0,-1 0 0,0 0 0,1 0 0,-1 1 0,1-1 0,-1 0 0,1 0 0,0 0 0,-1 1 0,1-1 0,0 0 0,0 0 0,0 1 0,0 1 0,0-1 0,1 0 0,0 0 0,-1 0 0,1 0 0,0 0 0,0 0 0,0-1 0,0 1 0,0 0 0,1-1 0,-1 1 0,1 0 0,-1-1 0,1 0 0,-1 1 0,1-1 0,0 0 0,-1 0 0,1 0 0,0 0 0,0 0 0,0 0 0,0 0 0,0-1 0,0 1 0,0-1 0,3 1 0,-3-1 0,0 1 0,0-1 0,0 0 0,1 1 0,-1-1 0,0 0 0,0-1 0,0 1 0,1 0 0,-1 0 0,0-1 0,0 0 0,0 1 0,0-1 0,0 0 0,0 0 0,0 0 0,0 0 0,0 0 0,-1-1 0,1 1 0,0 0 0,-1-1 0,1 1 0,-1-1 0,3-3 0,-3 1 0,1 1 0,-1-1 0,-1 0 0,1 1 0,0-1 0,-1 0 0,0 0 0,0 1 0,0-1 0,0 0 0,-1 0 0,-1-6 0,2 9 0,0 0 0,0-1 0,-1 1 0,1 0 0,0-1 0,-1 1 0,1 0 0,-1 0 0,1 0 0,-1 0 0,0 0 0,1-1 0,-1 1 0,0 0 0,0 0 0,0 1 0,0-1 0,0 0 0,0 0 0,0 0 0,0 1 0,0-1 0,0 0 0,-1 1 0,1-1 0,0 1 0,0 0 0,0-1 0,-1 1 0,1 0 0,0 0 0,-1-1 0,1 1 0,0 0 0,0 0 0,-1 1 0,1-1 0,0 0 0,-1 0 0,-1 1 0,1 0 7,-1 1 0,0-1 0,1 1 0,-1-1 0,1 1 1,0 0-1,0 0 0,-1 0 0,1 0 0,1 0 0,-1 1 0,0-1 0,0 1 0,1-1 0,-1 1 0,-1 5 0,1-3-193,0 1 1,0-1-1,1 1 0,-1-1 1,1 1-1,1 0 1,-1 9-1,3 5-6640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4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5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6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6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7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8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49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3:58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25 24575,'-1'0'0,"-1"0"0,0 0 0,1 1 0,-1-1 0,0 0 0,1 1 0,-1-1 0,0 1 0,1-1 0,-1 1 0,1 0 0,-1 0 0,1 0 0,0 0 0,-1 0 0,1 0 0,0 0 0,0 0 0,-2 2 0,1 0 0,0 0 0,0 1 0,0-1 0,0 1 0,1-1 0,0 1 0,-1-1 0,0 6 0,0 7 0,-1 1 0,2 0 0,1 18 0,0-23 0,-1-1 0,2 0 0,-1 0 0,1 0 0,1 0 0,0 0 0,1-1 0,5 16 0,-6-22 0,0 0 0,0 0 0,0 0 0,0-1 0,0 1 0,1-1 0,0 0 0,0 0 0,0 0 0,0 0 0,0 0 0,0-1 0,1 1 0,0-1 0,-1 0 0,1 0 0,0 0 0,0-1 0,0 1 0,0-1 0,0 0 0,5 1 0,0-1 0,0-1 0,0 0 0,-1 0 0,1-1 0,0 0 0,-1 0 0,1-1 0,-1 0 0,1-1 0,-1 0 0,0 0 0,0-1 0,13-8 0,-15 9 0,0-1 0,0 0 0,-1 0 0,0-1 0,0 1 0,0-1 0,0 0 0,-1 0 0,0-1 0,0 0 0,0 1 0,-1-1 0,0 0 0,0-1 0,0 1 0,-1 0 0,0-1 0,2-8 0,-4 13 0,1 0 0,-1 0 0,0 0 0,1 0 0,-1 0 0,0 0 0,0 0 0,-1 0 0,1 0 0,0 0 0,-1 0 0,1 1 0,-1-1 0,1 0 0,-1 0 0,0 0 0,0 0 0,0 1 0,0-1 0,0 0 0,0 1 0,0-1 0,-1 1 0,1-1 0,-1 1 0,1 0 0,-1-1 0,1 1 0,-1 0 0,0 0 0,1 0 0,-1 0 0,0 1 0,0-1 0,0 0 0,0 1 0,0-1 0,0 1 0,0 0 0,0-1 0,-2 1 0,-3 0 0,1 0 0,-1 1 0,0 0 0,1 0 0,-1 0 0,1 1 0,-1 0 0,1 0 0,0 0 0,0 1 0,-6 4 0,5-3 0,0 1 0,1 0 0,0 1 0,1-1 0,-1 1 0,1 0 0,0 0 0,0 1 0,-6 13 0,9-17 0,0 0 0,1 0 0,-1 0 0,1 0 0,0 0 0,0 0 0,0 1 0,1-1 0,-1 0 0,1 1 0,0-1 0,0 1 0,0-1 0,0 0 0,0 1 0,1-1 0,-1 0 0,1 1 0,0-1 0,0 0 0,1 0 0,-1 0 0,0 0 0,1 0 0,4 6 0,-6-8 0,1 0 0,0 0 0,0 0 0,0 0 0,0 0 0,0 0 0,0 0 0,0-1 0,0 1 0,0 0 0,1 0 0,-1-1 0,0 1 0,0-1 0,1 1 0,-1-1 0,0 0 0,1 1 0,-1-1 0,1 0 0,-1 0 0,0 0 0,1 0 0,2 0 0,-2-1 0,0 0 0,0 0 0,0 0 0,0 0 0,0-1 0,0 1 0,0-1 0,0 1 0,0-1 0,-1 1 0,1-1 0,-1 0 0,2-3 0,2-2 0,0 0 0,-1-1 0,-1 1 0,1-1 0,-1 0 0,-1 0 0,3-10 0,-4 13 0,0 0 0,-1 0 0,1 1 0,-1-1 0,0 0 0,0 0 0,-1 0 0,0 1 0,0-1 0,0 0 0,0 0 0,0 1 0,-1-1 0,0 1 0,0 0 0,-1-1 0,1 1 0,-1 0 0,1 0 0,-1 0 0,-1 1 0,1-1 0,0 1 0,-1 0 0,0 0 0,0 0 0,0 0 0,0 1 0,0-1 0,0 1 0,-1 0 0,1 0 0,-1 1 0,1-1 0,-1 1 0,0 0 0,-8 0 0,6-1 0,0 2 0,0-1 0,0 1 0,0 0 0,0 0 0,0 1 0,0 0 0,0 1 0,-13 3 0,17-4 0,0 1 0,0-1 0,0 1 0,1 0 0,-1 0 0,0 0 0,1 0 0,-1 0 0,1 1 0,0-1 0,0 1 0,0-1 0,0 1 0,0 0 0,0 0 0,1 0 0,0 0 0,-1 0 0,1 0 0,0 0 0,0 0 0,1 0 0,-1 5 0,0-6 0,1 0 0,0 0 0,0 0 0,0 1 0,0-1 0,0 0 0,0 0 0,1 0 0,-1 0 0,1 0 0,0 1 0,-1-1 0,1 0 0,0 0 0,0 0 0,0-1 0,0 1 0,1 0 0,-1 0 0,0-1 0,1 1 0,0 0 0,-1-1 0,1 0 0,0 1 0,-1-1 0,1 0 0,0 0 0,0 0 0,0 0 0,0 0 0,0 0 0,0-1 0,0 1 0,4 0 0,7 1 0,1 0 0,0 0 0,-1-1 0,21-2 0,-24 1 0,5-1 0,-1 0 0,0-1 0,0 0 0,0-1 0,0 0 0,-1-2 0,1 1 0,13-8 0,-21 9 0,-1 0 0,0 0 0,0 0 0,0 0 0,0-1 0,0 0 0,-1 0 0,1 0 0,-1-1 0,0 0 0,-1 1 0,1-1 0,-1 0 0,0-1 0,0 1 0,0-1 0,-1 1 0,0-1 0,0 0 0,0 0 0,0-8 0,-2 11 0,0-1 0,0 1 0,0 0 0,-1-1 0,0 1 0,0-1 0,0 1 0,0 0 0,0 0 0,0 0 0,-1 0 0,0 0 0,0 0 0,1 0 0,-2 0 0,1 0 0,0 1 0,0-1 0,-1 1 0,0 0 0,1 0 0,-1 0 0,0 0 0,0 0 0,0 0 0,0 1 0,0 0 0,-4-2 0,-2 0 0,1 0 0,-1 0 0,1 1 0,-1 0 0,0 0 0,0 1 0,0 0 0,0 1 0,-17 1 0,15 1 0,-1 1 0,1 0 0,0 1 0,-1 0 0,2 1 0,-21 12 0,25-14 0,0 1 0,0 0 0,1 0 0,0 1 0,0-1 0,0 1 0,0 0 0,1 1 0,-1-1 0,1 1 0,1 0 0,-7 12 0,9-16 0,1 0 0,-1 1 0,0-1 0,1 1 0,-1-1 0,1 1 0,0-1 0,0 1 0,0-1 0,0 1 0,0-1 0,0 1 0,1-1 0,-1 1 0,1-1 0,0 0 0,-1 1 0,1-1 0,0 0 0,3 4 0,-2-3 0,1 0 0,-1 0 0,1-1 0,0 1 0,0-1 0,0 1 0,0-1 0,1 0 0,-1-1 0,0 1 0,1 0 0,5 1 0,-1-1 0,0 0 0,0 0 0,0-1 0,0 0 0,0 0 0,0-1 0,0 0 0,0 0 0,1-1 0,-1 0 0,0-1 0,10-2 0,-12 1 0,0 0 0,0 0 0,0 0 0,0-1 0,-1 0 0,0 0 0,1 0 0,-1-1 0,-1 1 0,1-1 0,6-9 0,-10 12 0,0 0 0,1-1 0,-1 1 0,0-1 0,0 1 0,0-1 0,-1 1 0,1-1 0,0 1 0,-1-1 0,0 0 0,0 1 0,0-1 0,0 1 0,0-1 0,0 0 0,-1 1 0,1-1 0,-1 0 0,1 1 0,-1-1 0,0 1 0,0 0 0,-1-1 0,1 1 0,0 0 0,-1-1 0,1 1 0,-1 0 0,0 0 0,1 0 0,-4-1 0,2-1 0,-1 1 0,1 0 0,-1 1 0,0-1 0,0 1 0,0-1 0,-1 1 0,1 0 0,0 1 0,-1-1 0,1 1 0,-1 0 0,0 0 0,1 0 0,-1 1 0,0 0 0,1 0 0,-1 0 0,-8 1 0,10 0 0,0 0 0,0 0 0,0 0 0,0 0 0,0 0 0,0 0 0,0 1 0,1-1 0,-1 1 0,0 0 0,1 0 0,0 0 0,-1 0 0,1 0 0,0 1 0,0-1 0,0 1 0,1-1 0,-1 1 0,1 0 0,-1-1 0,1 1 0,0 0 0,0 0 0,0 0 0,0 0 0,0 0 0,1 0 0,0 0 0,-1 5 0,1-6 0,0 1 0,0-1 0,0 1 0,0-1 0,0 0 0,0 1 0,1-1 0,-1 1 0,1-1 0,0 0 0,-1 1 0,1-1 0,0 0 0,1 0 0,-1 0 0,0 0 0,0 0 0,1 0 0,0 0 0,-1 0 0,1 0 0,0-1 0,-1 1 0,1-1 0,0 1 0,0-1 0,1 0 0,-1 0 0,0 0 0,0 0 0,0 0 0,4 1 0,-1-1 0,1-1 0,-1 1 0,0-1 0,0 0 0,0 0 0,0-1 0,0 1 0,0-1 0,0 0 0,0-1 0,0 1 0,0-1 0,0 0 0,6-4 0,-3 2 20,0-1 0,0 0 0,-1 0 0,0-1 0,7-6 0,-12 10-77,-1 1 0,1-1 0,-1 0 0,0 1-1,0-1 1,1 0 0,-1 0 0,-1 0 0,1 0 0,0 0 0,0 0 0,-1-1-1,1 1 1,-1 0 0,0 0 0,1 0 0,-1-1 0,0 1 0,0 0 0,-1 0 0,1 0-1,0-1 1,-1 1 0,1 0 0,-2-4 0,-6-10-6769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0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1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2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4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5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6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6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4:01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55 24575,'-1'0'0,"0"0"0,0 0 0,1 0 0,-1 0 0,0 0 0,0 1 0,1-1 0,-1 0 0,0 0 0,1 1 0,-1-1 0,0 1 0,1-1 0,-1 0 0,0 1 0,1 0 0,-1-1 0,1 1 0,-1-1 0,1 1 0,-1-1 0,1 1 0,-1 0 0,1 0 0,0-1 0,-1 1 0,1 0 0,0-1 0,0 1 0,-1 0 0,1 0 0,0-1 0,0 1 0,0 0 0,0 0 0,0 0 0,0-1 0,0 1 0,0 0 0,0 0 0,1 0 0,-1-1 0,0 1 0,0 0 0,1-1 0,-1 1 0,0 0 0,2 1 0,-1 1 0,0 0 0,0 0 0,1 0 0,-1 0 0,1-1 0,-1 1 0,1 0 0,0-1 0,0 1 0,1-1 0,2 3 0,0-2 0,0-1 0,0 0 0,0 0 0,0 0 0,1-1 0,-1 0 0,0 0 0,1 0 0,-1-1 0,1 0 0,-1 0 0,1 0 0,-1-1 0,0 1 0,1-1 0,8-3 0,-12 3 0,1 0 0,-1 0 0,1 0 0,-1 0 0,0 0 0,1-1 0,-1 1 0,0-1 0,0 0 0,0 1 0,0-1 0,0 0 0,-1 0 0,1 0 0,-1 0 0,1-1 0,-1 1 0,0 0 0,1-1 0,-1 1 0,0-1 0,-1 1 0,1-1 0,0 1 0,-1-1 0,1 0 0,-1 1 0,0-1 0,0 0 0,0 1 0,0-1 0,-1 0 0,1 1 0,-1-1 0,0-2 0,0 2 0,0 1 0,0 0 0,0 0 0,0 0 0,0 0 0,0 0 0,-1 0 0,1 0 0,-1 0 0,1 0 0,-1 0 0,0 1 0,-2-3 0,3 4 0,1-1 0,-1 1 0,0-1 0,1 1 0,-1-1 0,0 1 0,0 0 0,1 0 0,-1-1 0,0 1 0,0 0 0,1 0 0,-1 0 0,0 0 0,0 0 0,0 0 0,1 0 0,-1 0 0,0 0 0,0 0 0,1 0 0,-1 0 0,0 1 0,0-1 0,1 0 0,-1 1 0,0-1 0,1 0 0,-1 1 0,0-1 0,1 1 0,-1-1 0,0 1 0,1-1 0,-1 1 0,1-1 0,-1 1 0,1 0 0,-1-1 0,1 1 0,-1 1 0,1-2 0,-1 0 0,1 1 0,0-1 0,-1 0 0,1 1 0,0-1 0,-1 1 0,1-1 0,0 0 0,0 1 0,-1-1 0,1 1 0,0-1 0,0 1 0,0-1 0,0 1 0,-1-1 0,1 1 0,0-1 0,0 0 0,0 1 0,0-1 0,0 1 0,0-1 0,0 1 0,0-1 0,1 1 0,-1-1 0,0 1 0,0-1 0,0 1 0,0-1 0,1 1 0,-1-1 0,0 0 0,0 1 0,1-1 0,-1 1 0,0-1 0,1 0 0,-1 1 0,0-1 0,1 0 0,-1 1 0,1-1 0,-1 0 0,1 0 0,-1 1 0,0-1 0,1 0 0,-1 0 0,1 0 0,-1 0 0,1 0 0,-1 0 0,1 0 0,-1 0 0,1 0 0,-1 0 0,1 0 0,0 0 0,0 0 0,-1 0 0,1 0 0,-1 0 0,1-1 0,-1 1 0,1 0 0,-1 0 0,1-1 0,-1 1 0,1 0 0,-1-1 0,0 1 0,1 0 0,-1-1 0,0 1 0,1-1 0,-1 1 0,0 0 0,1-1 0,-1 1 0,0-1 0,0 1 0,1-1 0,-1 1 0,0-1 0,0 1 0,0-1 0,0 0 0,0 1 0,0-1 0,0 1 0,0-1 0,0 1 0,0-1 0,0 1 0,0-1 0,0 1 0,0-1 0,0 0 0,-1 1 0,1-1 0,0 1 0,0 0 0,-1-1 0,1 1 0,0-1 0,-1 1 0,1-1 0,0 1 0,-1 0 0,1-1 0,-1 1 0,1-1 0,0 1 0,-1 0 0,1 0 0,-2-1 0,2 0 0,-1 1 0,1-1 0,-1 0 0,0 1 0,1-1 0,-1 1 0,0-1 0,1 1 0,-1-1 0,0 1 0,0 0 0,0-1 0,1 1 0,-1 0 0,0 0 0,0-1 0,0 1 0,0 0 0,0 0 0,1 0 0,-1 0 0,0 0 0,0 0 0,0 0 0,0 0 0,0 1 0,-1-1 0,0 1 0,1 0 0,-1 0 0,1 1 0,-1-1 0,1 0 0,0 0 0,0 1 0,-1-1 0,1 1 0,0-1 0,0 1 0,-1 2 0,0 0 0,0-1 0,1 1 0,-1 0 0,1-1 0,0 1 0,0 0 0,0 0 0,1 0 0,0 0 0,-1 0 0,1 0 0,1 0 0,-1 4 0,0-7 0,1 0 0,-1 0 0,0 0 0,0 0 0,1 0 0,-1 0 0,0 0 0,1 0 0,-1 0 0,1 0 0,-1 0 0,1-1 0,0 1 0,-1 0 0,1 0 0,0 0 0,0-1 0,0 1 0,-1 0 0,1-1 0,0 1 0,0-1 0,0 1 0,0-1 0,0 1 0,0-1 0,0 0 0,0 0 0,0 1 0,0-1 0,0 0 0,0 0 0,0 0 0,0 0 0,0 0 0,0 0 0,0 0 0,0 0 0,0-1 0,0 1 0,2-1 0,-1 0 0,0 0 0,0-1 0,0 1 0,-1 0 0,1-1 0,-1 1 0,1-1 0,-1 0 0,1 1 0,-1-1 0,0 0 0,0 0 0,0 0 0,0 0 0,0 0 0,0 0 0,-1 0 0,1 0 0,-1 0 0,1-4 0,-1 4 4,0-1 0,0 0 0,0 1 0,0-1 0,0 0 0,-1 1 0,0-1 0,1 0 0,-1 1 0,0-1 0,0 1 0,0-1 0,-1 1 0,1 0 0,0-1 0,-1 1 0,0 0 0,1 0 0,-1 0 0,0 0 0,0 0 0,0 0 0,0 1 0,-1-1 0,1 1 0,0-1 0,-1 1 0,1 0 0,-5-1 0,3 0-103,-1 0 0,0 1 0,0 0 0,0 0 0,-1 0 0,1 1 0,0 0 0,0 0 0,0 0 0,0 0 0,0 1 0,-1 0 0,1 0 0,-9 3 0,-7 8-6727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8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9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7:59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8:00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08:00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4:04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 24575,'-4'0'0,"-11"0"0,-2 4 0,1 11 0,4 6 0,7 1 0,11 0 0,7-4 0,11-4 0,1-14 0,-7-6 0,-13-3 0,-6-4 0,-7 0 0,-3 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4:07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12 24575,'1'1'0,"0"-1"0,1 0 0,-1 1 0,0-1 0,0 1 0,0 0 0,0-1 0,0 1 0,0 0 0,-1 0 0,1-1 0,0 1 0,0 0 0,0 0 0,-1 0 0,1 0 0,-1 0 0,1 0 0,0 0 0,-1 0 0,0 0 0,1 1 0,-1-1 0,0 0 0,1 0 0,-1 0 0,0 2 0,5 39 0,-5-35 0,-4-42 0,4 32 0,-1 1 0,0-1 0,1 1 0,-1-1 0,0 1 0,-1-1 0,1 1 0,0 0 0,-1 0 0,1-1 0,-1 1 0,1 0 0,-1 0 0,0 1 0,0-1 0,0 0 0,0 1 0,0-1 0,-1 1 0,1-1 0,-3 0 0,4 2 0,0-1 0,-1 1 0,1 0 0,0 0 0,0 0 0,0 0 0,0 0 0,0 1 0,-1-1 0,1 0 0,0 0 0,0 1 0,0-1 0,0 1 0,0-1 0,0 1 0,0-1 0,0 1 0,0 0 0,0-1 0,0 1 0,0 0 0,1 0 0,-1 0 0,0 0 0,0 0 0,1 0 0,-1-1 0,1 2 0,-1-1 0,1 0 0,-1 0 0,1 0 0,0 0 0,-1 0 0,1 0 0,0 0 0,0 0 0,0 1 0,0-1 0,0 2 0,-1-2 0,1 0 0,0 0 0,-1 1 0,1-1 0,0 0 0,0 1 0,0-1 0,0 0 0,0 0 0,0 1 0,1-1 0,-1 0 0,0 1 0,1-1 0,-1 0 0,0 0 0,1 0 0,0 1 0,-1-1 0,1 0 0,0 0 0,-1 0 0,1 0 0,0 0 0,0 0 0,0 0 0,0 0 0,0 0 0,0-1 0,0 1 0,0 0 0,0-1 0,1 1 0,0 0 0,-1-1 4,0 0-1,0-1 1,0 1-1,0 0 0,0-1 1,-1 1-1,1 0 1,0-1-1,0 1 0,0-1 1,-1 1-1,1-1 1,0 0-1,-1 1 1,1-1-1,0 0 0,-1 1 1,1-1-1,-1 0 1,1 0-1,-1 1 0,1-1 1,-1 0-1,0 0 1,1 0-1,-1 0 1,0 0-1,0 0 0,0 0 1,0 1-1,1-1 1,-1 0-1,0 0 0,-1-1 1,2-1-169,-1-1 0,0 1 0,-1 0 0,1 0 0,0 0 0,-1-1 0,0 1 0,-1-6 0,-7-5-6661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5:54:09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24575,'0'4'0,"4"2"0,11 0 0,7-2 0,4-1 0,2-1 0,-4-5 0,-5-7 0,-11-1 0,-16 0 0,-10 3 0,-3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1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4.xml"/><Relationship Id="rId39" Type="http://schemas.openxmlformats.org/officeDocument/2006/relationships/customXml" Target="../ink/ink26.xml"/><Relationship Id="rId21" Type="http://schemas.openxmlformats.org/officeDocument/2006/relationships/image" Target="../media/image16.png"/><Relationship Id="rId34" Type="http://schemas.openxmlformats.org/officeDocument/2006/relationships/customXml" Target="../ink/ink21.xml"/><Relationship Id="rId42" Type="http://schemas.openxmlformats.org/officeDocument/2006/relationships/customXml" Target="../ink/ink29.xml"/><Relationship Id="rId47" Type="http://schemas.openxmlformats.org/officeDocument/2006/relationships/customXml" Target="../ink/ink34.xml"/><Relationship Id="rId50" Type="http://schemas.openxmlformats.org/officeDocument/2006/relationships/customXml" Target="../ink/ink37.xml"/><Relationship Id="rId55" Type="http://schemas.openxmlformats.org/officeDocument/2006/relationships/customXml" Target="../ink/ink42.xml"/><Relationship Id="rId63" Type="http://schemas.openxmlformats.org/officeDocument/2006/relationships/customXml" Target="../ink/ink50.xml"/><Relationship Id="rId68" Type="http://schemas.openxmlformats.org/officeDocument/2006/relationships/customXml" Target="../ink/ink55.xml"/><Relationship Id="rId76" Type="http://schemas.openxmlformats.org/officeDocument/2006/relationships/customXml" Target="../ink/ink63.xml"/><Relationship Id="rId7" Type="http://schemas.openxmlformats.org/officeDocument/2006/relationships/image" Target="../media/image9.png"/><Relationship Id="rId71" Type="http://schemas.openxmlformats.org/officeDocument/2006/relationships/customXml" Target="../ink/ink58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6.xml"/><Relationship Id="rId11" Type="http://schemas.openxmlformats.org/officeDocument/2006/relationships/image" Target="../media/image11.png"/><Relationship Id="rId24" Type="http://schemas.openxmlformats.org/officeDocument/2006/relationships/image" Target="../media/image17.png"/><Relationship Id="rId32" Type="http://schemas.openxmlformats.org/officeDocument/2006/relationships/customXml" Target="../ink/ink19.xml"/><Relationship Id="rId37" Type="http://schemas.openxmlformats.org/officeDocument/2006/relationships/customXml" Target="../ink/ink24.xml"/><Relationship Id="rId40" Type="http://schemas.openxmlformats.org/officeDocument/2006/relationships/customXml" Target="../ink/ink27.xml"/><Relationship Id="rId45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customXml" Target="../ink/ink45.xml"/><Relationship Id="rId66" Type="http://schemas.openxmlformats.org/officeDocument/2006/relationships/customXml" Target="../ink/ink53.xml"/><Relationship Id="rId74" Type="http://schemas.openxmlformats.org/officeDocument/2006/relationships/customXml" Target="../ink/ink61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23.xml"/><Relationship Id="rId49" Type="http://schemas.openxmlformats.org/officeDocument/2006/relationships/customXml" Target="../ink/ink36.xml"/><Relationship Id="rId57" Type="http://schemas.openxmlformats.org/officeDocument/2006/relationships/customXml" Target="../ink/ink44.xml"/><Relationship Id="rId61" Type="http://schemas.openxmlformats.org/officeDocument/2006/relationships/customXml" Target="../ink/ink48.xml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customXml" Target="../ink/ink18.xml"/><Relationship Id="rId44" Type="http://schemas.openxmlformats.org/officeDocument/2006/relationships/customXml" Target="../ink/ink31.xml"/><Relationship Id="rId52" Type="http://schemas.openxmlformats.org/officeDocument/2006/relationships/customXml" Target="../ink/ink39.xml"/><Relationship Id="rId60" Type="http://schemas.openxmlformats.org/officeDocument/2006/relationships/customXml" Target="../ink/ink47.xml"/><Relationship Id="rId65" Type="http://schemas.openxmlformats.org/officeDocument/2006/relationships/customXml" Target="../ink/ink52.xml"/><Relationship Id="rId73" Type="http://schemas.openxmlformats.org/officeDocument/2006/relationships/customXml" Target="../ink/ink60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7.xml"/><Relationship Id="rId35" Type="http://schemas.openxmlformats.org/officeDocument/2006/relationships/customXml" Target="../ink/ink22.xml"/><Relationship Id="rId43" Type="http://schemas.openxmlformats.org/officeDocument/2006/relationships/customXml" Target="../ink/ink30.xml"/><Relationship Id="rId48" Type="http://schemas.openxmlformats.org/officeDocument/2006/relationships/customXml" Target="../ink/ink35.xml"/><Relationship Id="rId56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customXml" Target="../ink/ink56.xml"/><Relationship Id="rId77" Type="http://schemas.openxmlformats.org/officeDocument/2006/relationships/customXml" Target="../ink/ink64.xml"/><Relationship Id="rId8" Type="http://schemas.openxmlformats.org/officeDocument/2006/relationships/customXml" Target="../ink/ink4.xml"/><Relationship Id="rId51" Type="http://schemas.openxmlformats.org/officeDocument/2006/relationships/customXml" Target="../ink/ink38.xml"/><Relationship Id="rId72" Type="http://schemas.openxmlformats.org/officeDocument/2006/relationships/customXml" Target="../ink/ink59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customXml" Target="../ink/ink13.xml"/><Relationship Id="rId33" Type="http://schemas.openxmlformats.org/officeDocument/2006/relationships/customXml" Target="../ink/ink20.xml"/><Relationship Id="rId38" Type="http://schemas.openxmlformats.org/officeDocument/2006/relationships/customXml" Target="../ink/ink25.xml"/><Relationship Id="rId46" Type="http://schemas.openxmlformats.org/officeDocument/2006/relationships/customXml" Target="../ink/ink33.xml"/><Relationship Id="rId59" Type="http://schemas.openxmlformats.org/officeDocument/2006/relationships/customXml" Target="../ink/ink46.xml"/><Relationship Id="rId67" Type="http://schemas.openxmlformats.org/officeDocument/2006/relationships/customXml" Target="../ink/ink54.xml"/><Relationship Id="rId20" Type="http://schemas.openxmlformats.org/officeDocument/2006/relationships/customXml" Target="../ink/ink10.xml"/><Relationship Id="rId41" Type="http://schemas.openxmlformats.org/officeDocument/2006/relationships/customXml" Target="../ink/ink28.xml"/><Relationship Id="rId54" Type="http://schemas.openxmlformats.org/officeDocument/2006/relationships/customXml" Target="../ink/ink41.xml"/><Relationship Id="rId62" Type="http://schemas.openxmlformats.org/officeDocument/2006/relationships/customXml" Target="../ink/ink49.xml"/><Relationship Id="rId70" Type="http://schemas.openxmlformats.org/officeDocument/2006/relationships/customXml" Target="../ink/ink57.xml"/><Relationship Id="rId75" Type="http://schemas.openxmlformats.org/officeDocument/2006/relationships/customXml" Target="../ink/ink6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 descr="Immagine che contiene esterni, natura, cielo notturno, scuro&#10;&#10;Descrizione generata automaticamente">
            <a:extLst>
              <a:ext uri="{FF2B5EF4-FFF2-40B4-BE49-F238E27FC236}">
                <a16:creationId xmlns:a16="http://schemas.microsoft.com/office/drawing/2014/main" id="{BC88642C-619D-470B-83A6-B1B010FCE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2" b="16555"/>
          <a:stretch/>
        </p:blipFill>
        <p:spPr>
          <a:xfrm>
            <a:off x="3094706" y="522574"/>
            <a:ext cx="5960548" cy="5846694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Gianmarco Debortoli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318CC0-5072-4528-8064-15CDAE608152}"/>
              </a:ext>
            </a:extLst>
          </p:cNvPr>
          <p:cNvSpPr txBox="1"/>
          <p:nvPr/>
        </p:nvSpPr>
        <p:spPr>
          <a:xfrm>
            <a:off x="3420247" y="998482"/>
            <a:ext cx="5309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000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Ed uscimmo a riveder le stelle</a:t>
            </a:r>
            <a:endParaRPr lang="en-GB" sz="3000" dirty="0">
              <a:solidFill>
                <a:schemeClr val="bg1"/>
              </a:solidFill>
              <a:latin typeface="Avenir Next LT Pro Light" panose="020B06040202020202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1EEB5E0-C5AE-4533-806C-A342233136BA}"/>
              </a:ext>
            </a:extLst>
          </p:cNvPr>
          <p:cNvSpPr txBox="1"/>
          <p:nvPr/>
        </p:nvSpPr>
        <p:spPr>
          <a:xfrm>
            <a:off x="3420247" y="1628278"/>
            <a:ext cx="530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i="1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Inferno</a:t>
            </a:r>
            <a:r>
              <a:rPr lang="en-GB" sz="2000" i="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 XXXIV, 139</a:t>
            </a:r>
            <a:endParaRPr lang="en-GB" sz="20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97E020-4A8D-4978-AC84-0042E5F2F35F}"/>
              </a:ext>
            </a:extLst>
          </p:cNvPr>
          <p:cNvSpPr txBox="1"/>
          <p:nvPr/>
        </p:nvSpPr>
        <p:spPr>
          <a:xfrm>
            <a:off x="777766" y="1177159"/>
            <a:ext cx="327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Main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Concept: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087143-19B9-4F68-B259-FDB77C629FFD}"/>
              </a:ext>
            </a:extLst>
          </p:cNvPr>
          <p:cNvSpPr txBox="1"/>
          <p:nvPr/>
        </p:nvSpPr>
        <p:spPr>
          <a:xfrm>
            <a:off x="777767" y="1869685"/>
            <a:ext cx="53182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Lights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pollution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the dark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sky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:</a:t>
            </a:r>
          </a:p>
          <a:p>
            <a:endParaRPr lang="it-IT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Light Pollution unnecessarily contributes to climate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Light pollution kills millions of birds a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Artificial light at night disrupts the seasonal cycle of trees.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Relevant number of people have never seen the real sky at night (the Milky Way).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Exposure to artificial light at night puts your health at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5" name="Immagine 4" descr="Immagine che contiene cielo, esterni, albero, montagna&#10;&#10;Descrizione generata automaticamente">
            <a:extLst>
              <a:ext uri="{FF2B5EF4-FFF2-40B4-BE49-F238E27FC236}">
                <a16:creationId xmlns:a16="http://schemas.microsoft.com/office/drawing/2014/main" id="{46277A58-0206-42BA-B590-3D7E9DE5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3"/>
          <a:stretch/>
        </p:blipFill>
        <p:spPr>
          <a:xfrm>
            <a:off x="6443286" y="779606"/>
            <a:ext cx="5029573" cy="2429046"/>
          </a:xfrm>
          <a:prstGeom prst="rect">
            <a:avLst/>
          </a:prstGeom>
        </p:spPr>
      </p:pic>
      <p:pic>
        <p:nvPicPr>
          <p:cNvPr id="7" name="Immagine 6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2AAC561E-3A26-41CD-8FCF-79887A0046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4550"/>
          <a:stretch/>
        </p:blipFill>
        <p:spPr>
          <a:xfrm>
            <a:off x="6443285" y="3580977"/>
            <a:ext cx="5029573" cy="24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50D1AE-D3FD-49BA-B5E0-2333E763B8C7}"/>
              </a:ext>
            </a:extLst>
          </p:cNvPr>
          <p:cNvSpPr txBox="1"/>
          <p:nvPr/>
        </p:nvSpPr>
        <p:spPr>
          <a:xfrm>
            <a:off x="844823" y="1187668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Our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Story: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29D0CB-FC3B-4C70-A9E0-F7DD1F1D78BD}"/>
              </a:ext>
            </a:extLst>
          </p:cNvPr>
          <p:cNvSpPr txBox="1"/>
          <p:nvPr/>
        </p:nvSpPr>
        <p:spPr>
          <a:xfrm>
            <a:off x="844823" y="2193419"/>
            <a:ext cx="4740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Imagine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you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could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switch off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all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artificial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lights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on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planet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  <a:p>
            <a:pPr algn="just"/>
            <a:endParaRPr lang="it-IT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You would be able to see the real natural light of the dark sky.</a:t>
            </a:r>
          </a:p>
          <a:p>
            <a:pPr algn="just"/>
            <a:endParaRPr lang="en-GB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It would be the same experience of a child discovering the world, with the same curiosity and same astonishment.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4AAA94-C54F-40D8-A146-21E5A8C8F806}"/>
              </a:ext>
            </a:extLst>
          </p:cNvPr>
          <p:cNvSpPr txBox="1"/>
          <p:nvPr/>
        </p:nvSpPr>
        <p:spPr>
          <a:xfrm>
            <a:off x="6295696" y="1187668"/>
            <a:ext cx="505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Interactive Installation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D73B436-9D6B-4E4E-BC6B-BF75B15119E5}"/>
              </a:ext>
            </a:extLst>
          </p:cNvPr>
          <p:cNvCxnSpPr>
            <a:cxnSpLocks/>
          </p:cNvCxnSpPr>
          <p:nvPr/>
        </p:nvCxnSpPr>
        <p:spPr>
          <a:xfrm>
            <a:off x="3552497" y="1510833"/>
            <a:ext cx="25085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1262BD-1DDF-4584-9CAB-FC7004CB8C59}"/>
              </a:ext>
            </a:extLst>
          </p:cNvPr>
          <p:cNvSpPr txBox="1"/>
          <p:nvPr/>
        </p:nvSpPr>
        <p:spPr>
          <a:xfrm>
            <a:off x="6736331" y="2670473"/>
            <a:ext cx="4170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Visual and sound </a:t>
            </a:r>
            <a:r>
              <a:rPr lang="it-IT" sz="28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discovering</a:t>
            </a:r>
            <a:r>
              <a:rPr lang="it-IT" sz="2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experience</a:t>
            </a:r>
            <a:endParaRPr lang="en-GB" sz="28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14" name="Immagine 1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BE9A2091-D3B4-4B06-BF55-655D99FC7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72" y="4002687"/>
            <a:ext cx="1258191" cy="125819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5E6DE9-8502-43EF-946E-CFC9726C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34" y="4020603"/>
            <a:ext cx="1258192" cy="12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0AC19C-71E2-4BD3-9280-1B31E164682F}"/>
              </a:ext>
            </a:extLst>
          </p:cNvPr>
          <p:cNvSpPr txBox="1"/>
          <p:nvPr/>
        </p:nvSpPr>
        <p:spPr>
          <a:xfrm>
            <a:off x="844823" y="1187668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Physical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tools: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9A9EBA-90B5-437B-9FEF-70C24487A5F4}"/>
              </a:ext>
            </a:extLst>
          </p:cNvPr>
          <p:cNvSpPr txBox="1"/>
          <p:nvPr/>
        </p:nvSpPr>
        <p:spPr>
          <a:xfrm>
            <a:off x="844823" y="2193419"/>
            <a:ext cx="4273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give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special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flashlight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the «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child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» (user),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which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used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navigate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onto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skies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cylindrical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object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with 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colored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He/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she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stands in front of a camera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which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captures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image and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/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her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motion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369B9A-5B85-4122-8865-B4513D399E82}"/>
              </a:ext>
            </a:extLst>
          </p:cNvPr>
          <p:cNvSpPr txBox="1"/>
          <p:nvPr/>
        </p:nvSpPr>
        <p:spPr>
          <a:xfrm>
            <a:off x="6559553" y="1187667"/>
            <a:ext cx="326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 tools: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DD1746-279C-45D7-AC8E-A65D1F2E967A}"/>
              </a:ext>
            </a:extLst>
          </p:cNvPr>
          <p:cNvSpPr txBox="1"/>
          <p:nvPr/>
        </p:nvSpPr>
        <p:spPr>
          <a:xfrm>
            <a:off x="6559553" y="2193419"/>
            <a:ext cx="4661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With the use of color tracking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aim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mapping the position of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flashlight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and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projecting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on the screen.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use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«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unveil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» the stars from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polluted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sky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The interaction with the stars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sends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OSC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messages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Ableton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order to produce sound.</a:t>
            </a:r>
          </a:p>
        </p:txBody>
      </p:sp>
    </p:spTree>
    <p:extLst>
      <p:ext uri="{BB962C8B-B14F-4D97-AF65-F5344CB8AC3E}">
        <p14:creationId xmlns:p14="http://schemas.microsoft.com/office/powerpoint/2010/main" val="9050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4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38D9B04-0C15-42FA-899A-C93899B1DC7C}"/>
              </a:ext>
            </a:extLst>
          </p:cNvPr>
          <p:cNvSpPr/>
          <p:nvPr/>
        </p:nvSpPr>
        <p:spPr>
          <a:xfrm>
            <a:off x="6848674" y="1095311"/>
            <a:ext cx="4161453" cy="22777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3CB77B3-6617-4E8D-BFEB-0D374D75C3CD}"/>
              </a:ext>
            </a:extLst>
          </p:cNvPr>
          <p:cNvSpPr/>
          <p:nvPr/>
        </p:nvSpPr>
        <p:spPr>
          <a:xfrm>
            <a:off x="6848674" y="1101008"/>
            <a:ext cx="4161453" cy="227200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F11DECA-B11B-4546-816E-DC1536812D29}"/>
              </a:ext>
            </a:extLst>
          </p:cNvPr>
          <p:cNvSpPr/>
          <p:nvPr/>
        </p:nvSpPr>
        <p:spPr>
          <a:xfrm>
            <a:off x="7483151" y="3524799"/>
            <a:ext cx="3078217" cy="24026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FC5CE17-022C-4B06-B2F6-6FA7AC53ED97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8929401" y="1101008"/>
            <a:ext cx="0" cy="22679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F7135C-D914-4EA1-8E0B-97C3E859451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848674" y="2237010"/>
            <a:ext cx="41614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62F34E7B-A944-4AF7-B762-2D97DA25335C}"/>
              </a:ext>
            </a:extLst>
          </p:cNvPr>
          <p:cNvSpPr/>
          <p:nvPr/>
        </p:nvSpPr>
        <p:spPr>
          <a:xfrm>
            <a:off x="8864084" y="4012163"/>
            <a:ext cx="1483567" cy="148356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D776DD3-980B-49BB-BBF8-65DD22D040B2}"/>
              </a:ext>
            </a:extLst>
          </p:cNvPr>
          <p:cNvSpPr/>
          <p:nvPr/>
        </p:nvSpPr>
        <p:spPr>
          <a:xfrm>
            <a:off x="9568545" y="4716624"/>
            <a:ext cx="74645" cy="74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CF62354-92F8-497C-AF03-CADD08DE38C8}"/>
              </a:ext>
            </a:extLst>
          </p:cNvPr>
          <p:cNvSpPr/>
          <p:nvPr/>
        </p:nvSpPr>
        <p:spPr>
          <a:xfrm>
            <a:off x="10156730" y="1661345"/>
            <a:ext cx="267478" cy="26747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ccia circolare a sinistra 14">
            <a:extLst>
              <a:ext uri="{FF2B5EF4-FFF2-40B4-BE49-F238E27FC236}">
                <a16:creationId xmlns:a16="http://schemas.microsoft.com/office/drawing/2014/main" id="{3B830D9C-F3D4-4521-AF93-D96C3D644E99}"/>
              </a:ext>
            </a:extLst>
          </p:cNvPr>
          <p:cNvSpPr/>
          <p:nvPr/>
        </p:nvSpPr>
        <p:spPr>
          <a:xfrm>
            <a:off x="10561368" y="1661345"/>
            <a:ext cx="952606" cy="2891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AE22021B-7671-429C-B750-B1088A4DD4E5}"/>
                  </a:ext>
                </a:extLst>
              </p14:cNvPr>
              <p14:cNvContentPartPr/>
              <p14:nvPr/>
            </p14:nvContentPartPr>
            <p14:xfrm>
              <a:off x="9346687" y="5192721"/>
              <a:ext cx="26280" cy="3240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AE22021B-7671-429C-B750-B1088A4DD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7687" y="5183721"/>
                <a:ext cx="43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C17B8F2C-9DDF-4E4E-8B66-C097540842E1}"/>
                  </a:ext>
                </a:extLst>
              </p14:cNvPr>
              <p14:cNvContentPartPr/>
              <p14:nvPr/>
            </p14:nvContentPartPr>
            <p14:xfrm>
              <a:off x="9604807" y="4178601"/>
              <a:ext cx="101880" cy="10440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C17B8F2C-9DDF-4E4E-8B66-C09754084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6167" y="4169961"/>
                <a:ext cx="119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EAB435F4-3FC2-48CA-A7E4-397CAD56BFDE}"/>
                  </a:ext>
                </a:extLst>
              </p14:cNvPr>
              <p14:cNvContentPartPr/>
              <p14:nvPr/>
            </p14:nvContentPartPr>
            <p14:xfrm>
              <a:off x="9796687" y="4622841"/>
              <a:ext cx="47160" cy="5112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EAB435F4-3FC2-48CA-A7E4-397CAD56BF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88047" y="4614201"/>
                <a:ext cx="648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61458FBC-3411-4F21-9CE8-C52273CAF309}"/>
                  </a:ext>
                </a:extLst>
              </p14:cNvPr>
              <p14:cNvContentPartPr/>
              <p14:nvPr/>
            </p14:nvContentPartPr>
            <p14:xfrm>
              <a:off x="10177207" y="5399361"/>
              <a:ext cx="39600" cy="5616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61458FBC-3411-4F21-9CE8-C52273CAF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8567" y="5390361"/>
                <a:ext cx="572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A777699-98BE-4597-8030-698982DE37FC}"/>
                  </a:ext>
                </a:extLst>
              </p14:cNvPr>
              <p14:cNvContentPartPr/>
              <p14:nvPr/>
            </p14:nvContentPartPr>
            <p14:xfrm>
              <a:off x="8172727" y="4777281"/>
              <a:ext cx="131400" cy="12132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A777699-98BE-4597-8030-698982DE37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64087" y="4768641"/>
                <a:ext cx="149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B8756F77-4779-4F97-8F9D-BBEC75A80BCD}"/>
                  </a:ext>
                </a:extLst>
              </p14:cNvPr>
              <p14:cNvContentPartPr/>
              <p14:nvPr/>
            </p14:nvContentPartPr>
            <p14:xfrm>
              <a:off x="10083607" y="3693681"/>
              <a:ext cx="66600" cy="4860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B8756F77-4779-4F97-8F9D-BBEC75A80B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74967" y="3685041"/>
                <a:ext cx="842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853ABAB7-94BF-459C-84E7-9C575BC728B9}"/>
                  </a:ext>
                </a:extLst>
              </p14:cNvPr>
              <p14:cNvContentPartPr/>
              <p14:nvPr/>
            </p14:nvContentPartPr>
            <p14:xfrm>
              <a:off x="8139247" y="5364801"/>
              <a:ext cx="33120" cy="4212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853ABAB7-94BF-459C-84E7-9C575BC728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0247" y="5356161"/>
                <a:ext cx="50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CA765178-8613-42DE-A4DD-D9946FD5FF3A}"/>
                  </a:ext>
                </a:extLst>
              </p14:cNvPr>
              <p14:cNvContentPartPr/>
              <p14:nvPr/>
            </p14:nvContentPartPr>
            <p14:xfrm>
              <a:off x="8827567" y="5341761"/>
              <a:ext cx="27000" cy="3132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A765178-8613-42DE-A4DD-D9946FD5FF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18567" y="5332761"/>
                <a:ext cx="44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D3114457-51CF-47C7-BB39-6A21D9A18E35}"/>
                  </a:ext>
                </a:extLst>
              </p14:cNvPr>
              <p14:cNvContentPartPr/>
              <p14:nvPr/>
            </p14:nvContentPartPr>
            <p14:xfrm>
              <a:off x="8807767" y="4068801"/>
              <a:ext cx="52560" cy="1800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D3114457-51CF-47C7-BB39-6A21D9A18E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8767" y="4059801"/>
                <a:ext cx="70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E5D88088-7469-4FC8-96E2-DD7B37B2DD16}"/>
                  </a:ext>
                </a:extLst>
              </p14:cNvPr>
              <p14:cNvContentPartPr/>
              <p14:nvPr/>
            </p14:nvContentPartPr>
            <p14:xfrm>
              <a:off x="7116870" y="1336980"/>
              <a:ext cx="360" cy="36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E5D88088-7469-4FC8-96E2-DD7B37B2DD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07870" y="1328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4CF4460D-E069-457C-9661-810B7E6CD399}"/>
                  </a:ext>
                </a:extLst>
              </p14:cNvPr>
              <p14:cNvContentPartPr/>
              <p14:nvPr/>
            </p14:nvContentPartPr>
            <p14:xfrm>
              <a:off x="7288230" y="1478100"/>
              <a:ext cx="360" cy="360"/>
            </p14:xfrm>
          </p:contentPart>
        </mc:Choice>
        <mc:Fallback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4CF4460D-E069-457C-9661-810B7E6CD3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9230" y="1469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627F659-A6AC-48F9-8225-4E8C1B85D2DF}"/>
                  </a:ext>
                </a:extLst>
              </p14:cNvPr>
              <p14:cNvContentPartPr/>
              <p14:nvPr/>
            </p14:nvContentPartPr>
            <p14:xfrm>
              <a:off x="7166550" y="1748460"/>
              <a:ext cx="1800" cy="576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627F659-A6AC-48F9-8225-4E8C1B85D2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57550" y="1739820"/>
                <a:ext cx="19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552CFFBE-A323-4185-8771-A9ABDDF88E7E}"/>
                  </a:ext>
                </a:extLst>
              </p14:cNvPr>
              <p14:cNvContentPartPr/>
              <p14:nvPr/>
            </p14:nvContentPartPr>
            <p14:xfrm>
              <a:off x="7711230" y="1744860"/>
              <a:ext cx="360" cy="36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552CFFBE-A323-4185-8771-A9ABDDF88E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02230" y="1735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81F1F304-A7C0-4415-8EAD-9AACAD683391}"/>
                  </a:ext>
                </a:extLst>
              </p14:cNvPr>
              <p14:cNvContentPartPr/>
              <p14:nvPr/>
            </p14:nvContentPartPr>
            <p14:xfrm>
              <a:off x="7962870" y="1680060"/>
              <a:ext cx="29160" cy="36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81F1F304-A7C0-4415-8EAD-9AACAD6833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3870" y="1671060"/>
                <a:ext cx="46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8AC7A7C4-92C0-41BF-BD66-9B68BB9BE52D}"/>
                  </a:ext>
                </a:extLst>
              </p14:cNvPr>
              <p14:cNvContentPartPr/>
              <p14:nvPr/>
            </p14:nvContentPartPr>
            <p14:xfrm>
              <a:off x="8076990" y="1950420"/>
              <a:ext cx="360" cy="108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8AC7A7C4-92C0-41BF-BD66-9B68BB9BE5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7990" y="194178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84672652-AF05-450A-A38C-3A2D7E4BF9A0}"/>
                  </a:ext>
                </a:extLst>
              </p14:cNvPr>
              <p14:cNvContentPartPr/>
              <p14:nvPr/>
            </p14:nvContentPartPr>
            <p14:xfrm>
              <a:off x="8336190" y="1581060"/>
              <a:ext cx="360" cy="36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84672652-AF05-450A-A38C-3A2D7E4BF9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27190" y="1572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BE48F35F-9E24-4AD6-9866-45DC9EB421AA}"/>
                  </a:ext>
                </a:extLst>
              </p14:cNvPr>
              <p14:cNvContentPartPr/>
              <p14:nvPr/>
            </p14:nvContentPartPr>
            <p14:xfrm>
              <a:off x="9200910" y="1824780"/>
              <a:ext cx="360" cy="36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BE48F35F-9E24-4AD6-9866-45DC9EB421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91910" y="1815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097CC057-859D-4C58-BD06-E834106404E4}"/>
                  </a:ext>
                </a:extLst>
              </p14:cNvPr>
              <p14:cNvContentPartPr/>
              <p14:nvPr/>
            </p14:nvContentPartPr>
            <p14:xfrm>
              <a:off x="9406830" y="1536060"/>
              <a:ext cx="1800" cy="324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097CC057-859D-4C58-BD06-E83410640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97830" y="1527420"/>
                <a:ext cx="194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3A837DAD-ABC3-44AE-A210-6D251AB704FD}"/>
                  </a:ext>
                </a:extLst>
              </p14:cNvPr>
              <p14:cNvContentPartPr/>
              <p14:nvPr/>
            </p14:nvContentPartPr>
            <p14:xfrm>
              <a:off x="9635430" y="1699140"/>
              <a:ext cx="360" cy="468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3A837DAD-ABC3-44AE-A210-6D251AB70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26430" y="1690140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50E87DE1-888B-4AC7-8513-A3493431F038}"/>
                  </a:ext>
                </a:extLst>
              </p14:cNvPr>
              <p14:cNvContentPartPr/>
              <p14:nvPr/>
            </p14:nvContentPartPr>
            <p14:xfrm>
              <a:off x="8817150" y="1851420"/>
              <a:ext cx="3240" cy="36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50E87DE1-888B-4AC7-8513-A3493431F0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08150" y="18427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DDD937C9-AE3A-4EE4-A944-41CA5F6D3969}"/>
                  </a:ext>
                </a:extLst>
              </p14:cNvPr>
              <p14:cNvContentPartPr/>
              <p14:nvPr/>
            </p14:nvContentPartPr>
            <p14:xfrm>
              <a:off x="9143670" y="2449740"/>
              <a:ext cx="1800" cy="108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DDD937C9-AE3A-4EE4-A944-41CA5F6D39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4670" y="2440740"/>
                <a:ext cx="194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058E296D-8D88-4643-B3CF-150797EB4736}"/>
                  </a:ext>
                </a:extLst>
              </p14:cNvPr>
              <p14:cNvContentPartPr/>
              <p14:nvPr/>
            </p14:nvContentPartPr>
            <p14:xfrm>
              <a:off x="9478830" y="2396100"/>
              <a:ext cx="360" cy="36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058E296D-8D88-4643-B3CF-150797EB47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0190" y="2387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5DCB0B60-1AF7-4049-8ECF-71C8A95E3A79}"/>
                  </a:ext>
                </a:extLst>
              </p14:cNvPr>
              <p14:cNvContentPartPr/>
              <p14:nvPr/>
            </p14:nvContentPartPr>
            <p14:xfrm>
              <a:off x="8648670" y="2803980"/>
              <a:ext cx="360" cy="36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5DCB0B60-1AF7-4049-8ECF-71C8A95E3A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39670" y="2794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9D3A15C1-0155-4856-B55C-0B98C6E40E72}"/>
                  </a:ext>
                </a:extLst>
              </p14:cNvPr>
              <p14:cNvContentPartPr/>
              <p14:nvPr/>
            </p14:nvContentPartPr>
            <p14:xfrm>
              <a:off x="8446710" y="2567820"/>
              <a:ext cx="360" cy="36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9D3A15C1-0155-4856-B55C-0B98C6E40E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7710" y="2558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86BBDB3-B498-4274-94B5-A08FA1DBDACE}"/>
                  </a:ext>
                </a:extLst>
              </p14:cNvPr>
              <p14:cNvContentPartPr/>
              <p14:nvPr/>
            </p14:nvContentPartPr>
            <p14:xfrm>
              <a:off x="7848390" y="2544780"/>
              <a:ext cx="360" cy="360"/>
            </p14:xfrm>
          </p:contentPart>
        </mc:Choice>
        <mc:Fallback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86BBDB3-B498-4274-94B5-A08FA1DBDA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39390" y="2536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61B73D2-3405-49F8-BE45-2422F432BF21}"/>
                  </a:ext>
                </a:extLst>
              </p14:cNvPr>
              <p14:cNvContentPartPr/>
              <p14:nvPr/>
            </p14:nvContentPartPr>
            <p14:xfrm>
              <a:off x="7356990" y="2438220"/>
              <a:ext cx="360" cy="360"/>
            </p14:xfrm>
          </p:contentPart>
        </mc:Choice>
        <mc:Fallback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61B73D2-3405-49F8-BE45-2422F432BF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7990" y="2429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A0396E9C-E468-4673-86F7-89CAD90A834A}"/>
                  </a:ext>
                </a:extLst>
              </p14:cNvPr>
              <p14:cNvContentPartPr/>
              <p14:nvPr/>
            </p14:nvContentPartPr>
            <p14:xfrm>
              <a:off x="7265550" y="3131580"/>
              <a:ext cx="360" cy="360"/>
            </p14:xfrm>
          </p:contentPart>
        </mc:Choice>
        <mc:Fallback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A0396E9C-E468-4673-86F7-89CAD90A83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6550" y="3122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3858B3FA-F1E5-4463-8B68-EF25A52BB842}"/>
                  </a:ext>
                </a:extLst>
              </p14:cNvPr>
              <p14:cNvContentPartPr/>
              <p14:nvPr/>
            </p14:nvContentPartPr>
            <p14:xfrm>
              <a:off x="7802670" y="2918100"/>
              <a:ext cx="360" cy="36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3858B3FA-F1E5-4463-8B68-EF25A52BB8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93670" y="2909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DFA406A2-60AF-4A0D-A3D3-5FD7F1F6B648}"/>
                  </a:ext>
                </a:extLst>
              </p14:cNvPr>
              <p14:cNvContentPartPr/>
              <p14:nvPr/>
            </p14:nvContentPartPr>
            <p14:xfrm>
              <a:off x="8057910" y="2773380"/>
              <a:ext cx="360" cy="36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DFA406A2-60AF-4A0D-A3D3-5FD7F1F6B6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8910" y="2764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FD4005E2-8302-4D66-B525-3BFADF6BEAE8}"/>
                  </a:ext>
                </a:extLst>
              </p14:cNvPr>
              <p14:cNvContentPartPr/>
              <p14:nvPr/>
            </p14:nvContentPartPr>
            <p14:xfrm>
              <a:off x="8229270" y="3013500"/>
              <a:ext cx="360" cy="36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FD4005E2-8302-4D66-B525-3BFADF6BEA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0270" y="3004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D7B825FA-BFA5-4CFF-9B51-7BA63BD358E2}"/>
                  </a:ext>
                </a:extLst>
              </p14:cNvPr>
              <p14:cNvContentPartPr/>
              <p14:nvPr/>
            </p14:nvContentPartPr>
            <p14:xfrm>
              <a:off x="9669270" y="2750700"/>
              <a:ext cx="360" cy="360"/>
            </p14:xfrm>
          </p:contentPart>
        </mc:Choice>
        <mc:Fallback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D7B825FA-BFA5-4CFF-9B51-7BA63BD358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0630" y="2741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08C8E2D5-E3C8-4838-9813-B5EF1C15DC22}"/>
                  </a:ext>
                </a:extLst>
              </p14:cNvPr>
              <p14:cNvContentPartPr/>
              <p14:nvPr/>
            </p14:nvContentPartPr>
            <p14:xfrm>
              <a:off x="9425550" y="2944740"/>
              <a:ext cx="360" cy="360"/>
            </p14:xfrm>
          </p:contentPart>
        </mc:Choice>
        <mc:Fallback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08C8E2D5-E3C8-4838-9813-B5EF1C15DC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6910" y="2936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DE45B442-4DB6-4669-9B2B-F4AC39407DE6}"/>
                  </a:ext>
                </a:extLst>
              </p14:cNvPr>
              <p14:cNvContentPartPr/>
              <p14:nvPr/>
            </p14:nvContentPartPr>
            <p14:xfrm>
              <a:off x="10054470" y="2853300"/>
              <a:ext cx="360" cy="360"/>
            </p14:xfrm>
          </p:contentPart>
        </mc:Choice>
        <mc:Fallback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DE45B442-4DB6-4669-9B2B-F4AC39407D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45470" y="2844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6844BA4B-5C16-4AEA-BC99-206A1C91281A}"/>
                  </a:ext>
                </a:extLst>
              </p14:cNvPr>
              <p14:cNvContentPartPr/>
              <p14:nvPr/>
            </p14:nvContentPartPr>
            <p14:xfrm>
              <a:off x="10267950" y="2681940"/>
              <a:ext cx="360" cy="360"/>
            </p14:xfrm>
          </p:contentPart>
        </mc:Choice>
        <mc:Fallback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6844BA4B-5C16-4AEA-BC99-206A1C9128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58950" y="2673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D3DBEF04-A32B-4AB3-815F-2B54411EA75C}"/>
                  </a:ext>
                </a:extLst>
              </p14:cNvPr>
              <p14:cNvContentPartPr/>
              <p14:nvPr/>
            </p14:nvContentPartPr>
            <p14:xfrm>
              <a:off x="10492590" y="2880300"/>
              <a:ext cx="360" cy="36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D3DBEF04-A32B-4AB3-815F-2B54411E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3590" y="2871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B6454123-6336-46F0-8A9F-85D5497CDB1F}"/>
                  </a:ext>
                </a:extLst>
              </p14:cNvPr>
              <p14:cNvContentPartPr/>
              <p14:nvPr/>
            </p14:nvContentPartPr>
            <p14:xfrm>
              <a:off x="9886710" y="1920180"/>
              <a:ext cx="360" cy="36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B6454123-6336-46F0-8A9F-85D5497CDB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77710" y="1911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805EF75C-31D4-4569-8A5B-021C2C477EDD}"/>
                  </a:ext>
                </a:extLst>
              </p14:cNvPr>
              <p14:cNvContentPartPr/>
              <p14:nvPr/>
            </p14:nvContentPartPr>
            <p14:xfrm>
              <a:off x="10260030" y="1828740"/>
              <a:ext cx="360" cy="36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805EF75C-31D4-4569-8A5B-021C2C477E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51030" y="1819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C9DDA94F-B31B-428F-B44B-F66E4B600EF2}"/>
                  </a:ext>
                </a:extLst>
              </p14:cNvPr>
              <p14:cNvContentPartPr/>
              <p14:nvPr/>
            </p14:nvContentPartPr>
            <p14:xfrm>
              <a:off x="10339950" y="1390260"/>
              <a:ext cx="360" cy="36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C9DDA94F-B31B-428F-B44B-F66E4B600E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31310" y="1381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24C5414B-8060-4EC5-BFDF-8E91AAEC2FA5}"/>
                  </a:ext>
                </a:extLst>
              </p14:cNvPr>
              <p14:cNvContentPartPr/>
              <p14:nvPr/>
            </p14:nvContentPartPr>
            <p14:xfrm>
              <a:off x="10629750" y="1435980"/>
              <a:ext cx="1800" cy="36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24C5414B-8060-4EC5-BFDF-8E91AAEC2F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20750" y="142734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DFFC9732-BE36-4B09-AB8B-9D0A32F5C414}"/>
                  </a:ext>
                </a:extLst>
              </p14:cNvPr>
              <p14:cNvContentPartPr/>
              <p14:nvPr/>
            </p14:nvContentPartPr>
            <p14:xfrm>
              <a:off x="10343910" y="1721820"/>
              <a:ext cx="360" cy="360"/>
            </p14:xfrm>
          </p:contentPart>
        </mc:Choice>
        <mc:Fallback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DFFC9732-BE36-4B09-AB8B-9D0A32F5C4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34910" y="171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B073428F-27E2-4B88-AF6E-44C71FA83273}"/>
                  </a:ext>
                </a:extLst>
              </p14:cNvPr>
              <p14:cNvContentPartPr/>
              <p14:nvPr/>
            </p14:nvContentPartPr>
            <p14:xfrm>
              <a:off x="9905790" y="1333380"/>
              <a:ext cx="360" cy="36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B073428F-27E2-4B88-AF6E-44C71FA832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96790" y="1324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57D5E151-EE96-4A56-A4E0-23BE29BA6914}"/>
                  </a:ext>
                </a:extLst>
              </p14:cNvPr>
              <p14:cNvContentPartPr/>
              <p14:nvPr/>
            </p14:nvContentPartPr>
            <p14:xfrm>
              <a:off x="10031430" y="1737300"/>
              <a:ext cx="360" cy="36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57D5E151-EE96-4A56-A4E0-23BE29BA69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22430" y="172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EA6A1DE4-0C3C-4553-A77F-F879EAF5B9AC}"/>
                  </a:ext>
                </a:extLst>
              </p14:cNvPr>
              <p14:cNvContentPartPr/>
              <p14:nvPr/>
            </p14:nvContentPartPr>
            <p14:xfrm>
              <a:off x="10812630" y="1253100"/>
              <a:ext cx="360" cy="36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EA6A1DE4-0C3C-4553-A77F-F879EAF5B9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03630" y="1244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FE6D29F6-CB23-4B4F-A7B5-74212AE1D7A3}"/>
                  </a:ext>
                </a:extLst>
              </p14:cNvPr>
              <p14:cNvContentPartPr/>
              <p14:nvPr/>
            </p14:nvContentPartPr>
            <p14:xfrm>
              <a:off x="10706070" y="2468820"/>
              <a:ext cx="360" cy="3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FE6D29F6-CB23-4B4F-A7B5-74212AE1D7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7070" y="2459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6542DE6-6677-42E1-8F8C-EA915EC987B1}"/>
                  </a:ext>
                </a:extLst>
              </p14:cNvPr>
              <p14:cNvContentPartPr/>
              <p14:nvPr/>
            </p14:nvContentPartPr>
            <p14:xfrm>
              <a:off x="10850790" y="3074340"/>
              <a:ext cx="360" cy="360"/>
            </p14:xfrm>
          </p:contentPart>
        </mc:Choice>
        <mc:Fallback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6542DE6-6677-42E1-8F8C-EA915EC987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41790" y="3065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C2A447ED-6C24-463E-8BBD-11883707F398}"/>
                  </a:ext>
                </a:extLst>
              </p14:cNvPr>
              <p14:cNvContentPartPr/>
              <p14:nvPr/>
            </p14:nvContentPartPr>
            <p14:xfrm>
              <a:off x="10473510" y="3127620"/>
              <a:ext cx="360" cy="36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C2A447ED-6C24-463E-8BBD-11883707F3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64510" y="3118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780A2A10-3870-4C6F-A837-4F460888E6E4}"/>
                  </a:ext>
                </a:extLst>
              </p14:cNvPr>
              <p14:cNvContentPartPr/>
              <p14:nvPr/>
            </p14:nvContentPartPr>
            <p14:xfrm>
              <a:off x="9696270" y="3063180"/>
              <a:ext cx="360" cy="36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780A2A10-3870-4C6F-A837-4F460888E6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87270" y="3054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4FE956CF-D410-45B0-A33B-1B20E0F6E35E}"/>
                  </a:ext>
                </a:extLst>
              </p14:cNvPr>
              <p14:cNvContentPartPr/>
              <p14:nvPr/>
            </p14:nvContentPartPr>
            <p14:xfrm>
              <a:off x="9974190" y="2525700"/>
              <a:ext cx="360" cy="36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4FE956CF-D410-45B0-A33B-1B20E0F6E3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65550" y="2517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4AD56CFA-6461-467E-9597-CC2457448D48}"/>
                  </a:ext>
                </a:extLst>
              </p14:cNvPr>
              <p14:cNvContentPartPr/>
              <p14:nvPr/>
            </p14:nvContentPartPr>
            <p14:xfrm>
              <a:off x="8648670" y="3226980"/>
              <a:ext cx="360" cy="36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4AD56CFA-6461-467E-9597-CC2457448D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39670" y="3217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A346D8CB-3DE4-40F2-9238-EE75DD786E33}"/>
                  </a:ext>
                </a:extLst>
              </p14:cNvPr>
              <p14:cNvContentPartPr/>
              <p14:nvPr/>
            </p14:nvContentPartPr>
            <p14:xfrm>
              <a:off x="8804910" y="2396100"/>
              <a:ext cx="360" cy="36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A346D8CB-3DE4-40F2-9238-EE75DD786E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5910" y="2387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C1D41DDB-3EA9-4A2D-8097-B37AB53CB1AC}"/>
                  </a:ext>
                </a:extLst>
              </p14:cNvPr>
              <p14:cNvContentPartPr/>
              <p14:nvPr/>
            </p14:nvContentPartPr>
            <p14:xfrm>
              <a:off x="8271390" y="2392500"/>
              <a:ext cx="360" cy="36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C1D41DDB-3EA9-4A2D-8097-B37AB53CB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62390" y="2383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FD6002C6-F93F-4936-B76D-92539AC419BB}"/>
                  </a:ext>
                </a:extLst>
              </p14:cNvPr>
              <p14:cNvContentPartPr/>
              <p14:nvPr/>
            </p14:nvContentPartPr>
            <p14:xfrm>
              <a:off x="7505670" y="2605980"/>
              <a:ext cx="360" cy="36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FD6002C6-F93F-4936-B76D-92539AC41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96670" y="2596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FB52EB46-AE3E-4806-8F66-C48FED0C39BB}"/>
                  </a:ext>
                </a:extLst>
              </p14:cNvPr>
              <p14:cNvContentPartPr/>
              <p14:nvPr/>
            </p14:nvContentPartPr>
            <p14:xfrm>
              <a:off x="7494150" y="2861220"/>
              <a:ext cx="360" cy="360"/>
            </p14:xfrm>
          </p:contentPart>
        </mc:Choice>
        <mc:Fallback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FB52EB46-AE3E-4806-8F66-C48FED0C3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5150" y="2852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827DA847-6DB7-4DA2-9230-ED1ED761AAE7}"/>
                  </a:ext>
                </a:extLst>
              </p14:cNvPr>
              <p14:cNvContentPartPr/>
              <p14:nvPr/>
            </p14:nvContentPartPr>
            <p14:xfrm>
              <a:off x="7817790" y="3188820"/>
              <a:ext cx="360" cy="360"/>
            </p14:xfrm>
          </p:contentPart>
        </mc:Choice>
        <mc:Fallback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827DA847-6DB7-4DA2-9230-ED1ED761AA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09150" y="3179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6D77BB33-246E-44A5-B722-7B0F2F7AE821}"/>
                  </a:ext>
                </a:extLst>
              </p14:cNvPr>
              <p14:cNvContentPartPr/>
              <p14:nvPr/>
            </p14:nvContentPartPr>
            <p14:xfrm>
              <a:off x="7025430" y="2819100"/>
              <a:ext cx="360" cy="36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6D77BB33-246E-44A5-B722-7B0F2F7AE8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16430" y="2810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8E3BD71E-7608-48DD-8DAB-0EC983B63AB2}"/>
                  </a:ext>
                </a:extLst>
              </p14:cNvPr>
              <p14:cNvContentPartPr/>
              <p14:nvPr/>
            </p14:nvContentPartPr>
            <p14:xfrm>
              <a:off x="7246470" y="2647740"/>
              <a:ext cx="360" cy="36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8E3BD71E-7608-48DD-8DAB-0EC983B63A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7470" y="2638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1EC12A4B-EC0E-47C5-86DE-BFA503F9BB35}"/>
                  </a:ext>
                </a:extLst>
              </p14:cNvPr>
              <p14:cNvContentPartPr/>
              <p14:nvPr/>
            </p14:nvContentPartPr>
            <p14:xfrm>
              <a:off x="7894110" y="1401780"/>
              <a:ext cx="360" cy="36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1EC12A4B-EC0E-47C5-86DE-BFA503F9BB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5110" y="1393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D3275CB0-7F05-4EAC-BA46-21BBD5E70C50}"/>
                  </a:ext>
                </a:extLst>
              </p14:cNvPr>
              <p14:cNvContentPartPr/>
              <p14:nvPr/>
            </p14:nvContentPartPr>
            <p14:xfrm>
              <a:off x="8126670" y="1314300"/>
              <a:ext cx="360" cy="36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D3275CB0-7F05-4EAC-BA46-21BBD5E70C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17670" y="1305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CE4081CE-84EB-4137-A020-9B4653E5B33F}"/>
                  </a:ext>
                </a:extLst>
              </p14:cNvPr>
              <p14:cNvContentPartPr/>
              <p14:nvPr/>
            </p14:nvContentPartPr>
            <p14:xfrm>
              <a:off x="7722750" y="1287660"/>
              <a:ext cx="360" cy="36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CE4081CE-84EB-4137-A020-9B4653E5B3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3750" y="1278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62DF4C04-AD02-4800-9B38-AF45A2312F76}"/>
                  </a:ext>
                </a:extLst>
              </p14:cNvPr>
              <p14:cNvContentPartPr/>
              <p14:nvPr/>
            </p14:nvContentPartPr>
            <p14:xfrm>
              <a:off x="7619790" y="1954380"/>
              <a:ext cx="360" cy="36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62DF4C04-AD02-4800-9B38-AF45A2312F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0790" y="1945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DAB64EAC-EA67-40CE-92B9-A864E4060F07}"/>
                  </a:ext>
                </a:extLst>
              </p14:cNvPr>
              <p14:cNvContentPartPr/>
              <p14:nvPr/>
            </p14:nvContentPartPr>
            <p14:xfrm>
              <a:off x="7406310" y="1977060"/>
              <a:ext cx="360" cy="36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DAB64EAC-EA67-40CE-92B9-A864E4060F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7310" y="1968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DBB0E97F-8FAB-498F-80FA-92EC79F25F20}"/>
                  </a:ext>
                </a:extLst>
              </p14:cNvPr>
              <p14:cNvContentPartPr/>
              <p14:nvPr/>
            </p14:nvContentPartPr>
            <p14:xfrm>
              <a:off x="8740110" y="1348500"/>
              <a:ext cx="360" cy="36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DBB0E97F-8FAB-498F-80FA-92EC79F25F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31110" y="133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15AFF660-BA45-4621-896D-0B9D95E0A8D1}"/>
                  </a:ext>
                </a:extLst>
              </p14:cNvPr>
              <p14:cNvContentPartPr/>
              <p14:nvPr/>
            </p14:nvContentPartPr>
            <p14:xfrm>
              <a:off x="8587470" y="1912260"/>
              <a:ext cx="360" cy="360"/>
            </p14:xfrm>
          </p:contentPart>
        </mc:Choice>
        <mc:Fallback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15AFF660-BA45-4621-896D-0B9D95E0A8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8470" y="1903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E29F7C7B-0EA9-4E3F-8128-BE2607561F00}"/>
                  </a:ext>
                </a:extLst>
              </p14:cNvPr>
              <p14:cNvContentPartPr/>
              <p14:nvPr/>
            </p14:nvContentPartPr>
            <p14:xfrm>
              <a:off x="8694390" y="2030340"/>
              <a:ext cx="360" cy="360"/>
            </p14:xfrm>
          </p:contentPart>
        </mc:Choice>
        <mc:Fallback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E29F7C7B-0EA9-4E3F-8128-BE2607561F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5390" y="20217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7E64716-AF6C-4F04-8D26-ACC46AB89600}"/>
              </a:ext>
            </a:extLst>
          </p:cNvPr>
          <p:cNvCxnSpPr/>
          <p:nvPr/>
        </p:nvCxnSpPr>
        <p:spPr>
          <a:xfrm flipV="1">
            <a:off x="9372967" y="4791269"/>
            <a:ext cx="195578" cy="4014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136B0AA-A4CE-4E20-BD6A-295920B9E2EF}"/>
              </a:ext>
            </a:extLst>
          </p:cNvPr>
          <p:cNvCxnSpPr/>
          <p:nvPr/>
        </p:nvCxnSpPr>
        <p:spPr>
          <a:xfrm flipH="1">
            <a:off x="9604807" y="4283001"/>
            <a:ext cx="38383" cy="39096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7184E4D4-5A58-4465-AB14-4D2E0D54402A}"/>
              </a:ext>
            </a:extLst>
          </p:cNvPr>
          <p:cNvCxnSpPr>
            <a:endCxn id="11" idx="7"/>
          </p:cNvCxnSpPr>
          <p:nvPr/>
        </p:nvCxnSpPr>
        <p:spPr>
          <a:xfrm flipH="1">
            <a:off x="9632258" y="4673961"/>
            <a:ext cx="121342" cy="535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789263A-DF14-495B-9728-F6705E86945C}"/>
              </a:ext>
            </a:extLst>
          </p:cNvPr>
          <p:cNvSpPr txBox="1"/>
          <p:nvPr/>
        </p:nvSpPr>
        <p:spPr>
          <a:xfrm>
            <a:off x="620880" y="926469"/>
            <a:ext cx="44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Pointing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Mechanism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542C762D-CC5C-43E4-8CD5-BC00590ED225}"/>
              </a:ext>
            </a:extLst>
          </p:cNvPr>
          <p:cNvSpPr txBox="1"/>
          <p:nvPr/>
        </p:nvSpPr>
        <p:spPr>
          <a:xfrm>
            <a:off x="627017" y="1790334"/>
            <a:ext cx="449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The «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torch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»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indicates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point on the screen (the red one)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that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center of 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circle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  <a:p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Every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star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that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circle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interact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froma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sounding point of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view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depending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on:</a:t>
            </a:r>
          </a:p>
          <a:p>
            <a:endParaRPr lang="it-IT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Distance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from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Brillance</a:t>
            </a:r>
            <a:endParaRPr lang="en-GB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Color</a:t>
            </a:r>
            <a:endParaRPr lang="en-GB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4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3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5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1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471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Amasis MT Pro Light</vt:lpstr>
      <vt:lpstr>Arial</vt:lpstr>
      <vt:lpstr>Avenir Next LT Pro Light</vt:lpstr>
      <vt:lpstr>Garamond</vt:lpstr>
      <vt:lpstr>Goudy Old Style</vt:lpstr>
      <vt:lpstr>SavonVTI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Ceriola</dc:creator>
  <cp:lastModifiedBy>Federico Ceriola</cp:lastModifiedBy>
  <cp:revision>5</cp:revision>
  <dcterms:created xsi:type="dcterms:W3CDTF">2021-12-01T10:17:18Z</dcterms:created>
  <dcterms:modified xsi:type="dcterms:W3CDTF">2021-12-02T18:41:09Z</dcterms:modified>
</cp:coreProperties>
</file>