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61" r:id="rId3"/>
    <p:sldId id="262" r:id="rId4"/>
    <p:sldId id="263" r:id="rId5"/>
    <p:sldId id="265" r:id="rId6"/>
    <p:sldId id="264"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121" d="100"/>
          <a:sy n="121" d="100"/>
        </p:scale>
        <p:origin x="1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35.279"/>
    </inkml:context>
    <inkml:brush xml:id="br0">
      <inkml:brushProperty name="width" value="0.05" units="cm"/>
      <inkml:brushProperty name="height" value="0.05" units="cm"/>
      <inkml:brushProperty name="color" value="#FFFFFF"/>
    </inkml:brush>
  </inkml:definitions>
  <inkml:trace contextRef="#ctx0" brushRef="#br0">7 89 24575,'4'0'0,"2"-8"0,0-8 0,-6-6 0,-7 2 0,-3 12 0,6 8 0,2 8 0,7 3 0,6 0 0,7-3 0,-1-6 0,-3-8 0,-8-4 0,-5-4 0,-12 1 0,-3 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5.63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187"/>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776"/>
    </inkml:context>
    <inkml:brush xml:id="br0">
      <inkml:brushProperty name="width" value="0.05" units="cm"/>
      <inkml:brushProperty name="height" value="0.05" units="cm"/>
      <inkml:brushProperty name="color" value="#FFFFFF"/>
    </inkml:brush>
  </inkml:definitions>
  <inkml:trace contextRef="#ctx0" brushRef="#br0">0 1 24575,'0'3'0,"2"2"0,0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3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759"/>
    </inkml:context>
    <inkml:brush xml:id="br0">
      <inkml:brushProperty name="width" value="0.05" units="cm"/>
      <inkml:brushProperty name="height" value="0.05" units="cm"/>
      <inkml:brushProperty name="color" value="#FFFFFF"/>
    </inkml:brush>
  </inkml:definitions>
  <inkml:trace contextRef="#ctx0" brushRef="#br0">0 0 24575,'4'0'0,"2"0"0,3 0 0,1 0 0,3 0 0,0 0 0,1 0 0,-3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230"/>
    </inkml:context>
    <inkml:brush xml:id="br0">
      <inkml:brushProperty name="width" value="0.05" units="cm"/>
      <inkml:brushProperty name="height" value="0.05" units="cm"/>
      <inkml:brushProperty name="color" value="#FFFFFF"/>
    </inkml:brush>
  </inkml:definitions>
  <inkml:trace contextRef="#ctx0" brushRef="#br0">1 1 24575,'0'1'0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819"/>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9.54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061"/>
    </inkml:context>
    <inkml:brush xml:id="br0">
      <inkml:brushProperty name="width" value="0.05" units="cm"/>
      <inkml:brushProperty name="height" value="0.05" units="cm"/>
      <inkml:brushProperty name="color" value="#FFFFFF"/>
    </inkml:brush>
  </inkml:definitions>
  <inkml:trace contextRef="#ctx0" brushRef="#br0">0 9 24575,'2'-2'0,"0"-4"0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603"/>
    </inkml:context>
    <inkml:brush xml:id="br0">
      <inkml:brushProperty name="width" value="0.05" units="cm"/>
      <inkml:brushProperty name="height" value="0.05" units="cm"/>
      <inkml:brushProperty name="color" value="#FFFFFF"/>
    </inkml:brush>
  </inkml:definitions>
  <inkml:trace contextRef="#ctx0" brushRef="#br0">0 0 24575,'0'2'0,"0"2"0,0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1.513"/>
    </inkml:context>
    <inkml:brush xml:id="br0">
      <inkml:brushProperty name="width" value="0.05" units="cm"/>
      <inkml:brushProperty name="height" value="0.05" units="cm"/>
      <inkml:brushProperty name="color" value="#FFFFFF"/>
    </inkml:brush>
  </inkml:definitions>
  <inkml:trace contextRef="#ctx0" brushRef="#br0">119 133 24575,'-2'0'0,"1"0"0,-1 0 0,0 0 0,1 0 0,-1 0 0,0 1 0,1-1 0,-1 1 0,1-1 0,-1 1 0,1-1 0,-1 1 0,1 0 0,0 0 0,-1 0 0,1 0 0,0 0 0,-1 0 0,1 0 0,0 0 0,0 0 0,-1 2 0,1 0 0,-1-1 0,1 1 0,1-1 0,-1 1 0,0 0 0,0-1 0,1 1 0,0 0 0,-1-1 0,1 1 0,0 0 0,1 3 0,-1 0 0,1 0 0,0-1 0,1 1 0,-1-1 0,1 0 0,0 1 0,0-1 0,1 0 0,-1 0 0,1 0 0,0-1 0,7 9 0,-6-10 0,1 0 0,-1 0 0,1 0 0,0-1 0,0 1 0,0-1 0,0 0 0,0-1 0,0 1 0,1-1 0,-1 0 0,0-1 0,1 1 0,-1-1 0,11 0 0,-13-1 0,0 1 0,1 0 0,-1-1 0,0 1 0,0-1 0,0 0 0,1 0 0,-1 0 0,0-1 0,0 1 0,-1-1 0,1 1 0,0-1 0,0 0 0,-1 0 0,1 0 0,-1-1 0,0 1 0,0 0 0,0-1 0,0 0 0,0 1 0,0-1 0,-1 0 0,1 0 0,-1 0 0,2-5 0,0-4 0,-1 0 0,0 0 0,-1 0 0,0 0 0,-1-1 0,0 1 0,-1 0 0,0 0 0,-5-21 0,4 28 0,1 0 0,-1 0 0,0 0 0,0 1 0,0-1 0,-1 1 0,1-1 0,-1 1 0,0 0 0,-1 0 0,1 0 0,-1 0 0,1 1 0,-1-1 0,0 1 0,0 0 0,-1 0 0,1 0 0,-1 1 0,1 0 0,-1 0 0,0 0 0,0 0 0,0 1 0,-6-2 0,2 2 0,1 1 0,-1 0 0,1 0 0,-1 1 0,1 0 0,-1 0 0,1 1 0,-1 0 0,1 1 0,0 0 0,-11 5 0,16-7 0,0 1 0,0-1 0,1 1 0,-1-1 0,0 1 0,1 0 0,-1 0 0,1 0 0,0 0 0,0 0 0,0 0 0,0 1 0,0-1 0,0 1 0,1-1 0,-1 1 0,1 0 0,0 0 0,-1-1 0,1 1 0,1 0 0,-1 0 0,0 0 0,1 0 0,-1 0 0,1 1 0,0-1 0,0 0 0,0 0 0,1 0 0,-1 0 0,1 0 0,-1 0 0,3 5 0,-1-5 0,0 1 0,0-1 0,0 0 0,1 0 0,0 0 0,-1 0 0,1 0 0,0-1 0,0 1 0,0-1 0,1 0 0,-1 0 0,0 0 0,1 0 0,-1-1 0,1 1 0,0-1 0,0 0 0,-1 0 0,1 0 0,0-1 0,0 1 0,0-1 0,0 0 0,4 0 0,-4 0 0,-1 0 0,1 0 0,-1 0 0,1 0 0,-1-1 0,1 0 0,-1 0 0,1 0 0,-1 0 0,0 0 0,1 0 0,-1-1 0,0 0 0,0 1 0,0-1 0,0-1 0,0 1 0,-1 0 0,1-1 0,-1 1 0,1-1 0,-1 0 0,0 1 0,0-1 0,0 0 0,0-1 0,1-4 0,-2 7 0,-1 0 0,1-1 0,-1 1 0,0-1 0,1 1 0,-1 0 0,0-1 0,0 1 0,0-1 0,0 1 0,0-1 0,0 1 0,-1-1 0,1 1 0,0-1 0,-1 1 0,1 0 0,-1-1 0,0 1 0,1 0 0,-1-1 0,0 1 0,0 0 0,0 0 0,0 0 0,0 0 0,0 0 0,0 0 0,0 0 0,0 0 0,0 0 0,-1 0 0,1 1 0,0-1 0,-1 0 0,1 1 0,0-1 0,-1 1 0,-1-1 0,0 1 0,0-1 0,-1 1 0,1-1 0,0 1 0,0 0 0,0 1 0,0-1 0,0 0 0,-1 1 0,1 0 0,0 0 0,0 0 0,0 0 0,0 0 0,1 0 0,-1 1 0,-4 2 0,2 1 0,1 0 0,0 0 0,0 0 0,0 0 0,1 0 0,0 1 0,0 0 0,0-1 0,1 1 0,-1 0 0,1 0 0,1 1 0,-2 8 0,2-11 0,0-1 0,1 1 0,-1-1 0,1 1 0,0 0 0,0-1 0,0 1 0,1 0 0,-1-1 0,1 1 0,0-1 0,0 1 0,0-1 0,0 1 0,1-1 0,-1 1 0,1-1 0,0 0 0,0 0 0,0 0 0,0 0 0,1 0 0,-1-1 0,5 4 0,-5-5 0,1 1 0,0-1 0,-1 0 0,1 0 0,0 0 0,-1-1 0,1 1 0,0-1 0,0 1 0,0-1 0,0 0 0,0 0 0,-1 0 0,1-1 0,0 1 0,0-1 0,0 1 0,-1-1 0,1 0 0,0 0 0,-1 0 0,1 0 0,0-1 0,-1 1 0,0-1 0,1 0 0,2-2 0,0 0 0,-1 0 0,0 0 0,0 0 0,0 0 0,0-1 0,0 0 0,-1 1 0,0-1 0,0-1 0,-1 1 0,1 0 0,1-8 0,-2 6 0,-1 1 0,0-1 0,0 0 0,0 0 0,-1 1 0,0-1 0,-1 0 0,1 0 0,-1 0 0,-3-8 0,3 13 0,1-1 0,-1 1 0,0 0 0,0 0 0,-1 0 0,1 0 0,0 0 0,-1 1 0,1-1 0,-1 0 0,0 0 0,1 1 0,-1-1 0,0 1 0,0 0 0,0-1 0,0 1 0,0 0 0,0 0 0,-1 1 0,1-1 0,0 0 0,0 1 0,-1-1 0,1 1 0,0-1 0,-1 1 0,1 0 0,0 0 0,-1 0 0,1 1 0,0-1 0,-4 1 0,0 1 0,0 0 0,1 0 0,-1 1 0,0-1 0,1 1 0,0 0 0,0 1 0,0-1 0,0 1 0,0 0 0,1 0 0,-1 1 0,-5 7 0,9-10 0,-1 0 0,0 0 0,0 0 0,1 0 0,-1 0 0,1 0 0,0 1 0,0-1 0,-1 1 0,2-1 0,-1 1 0,0-1 0,0 1 0,1 0 0,0-1 0,-1 1 0,1 0 0,0-1 0,0 1 0,0 0 0,1 0 0,-1-1 0,1 1 0,-1-1 0,1 1 0,0 0 0,0-1 0,0 0 0,0 1 0,1-1 0,-1 1 0,4 2 0,-3-3 0,0 0 0,0-1 0,0 1 0,1-1 0,-1 0 0,0 1 0,1-1 0,-1 0 0,1-1 0,-1 1 0,1 0 0,0-1 0,-1 1 0,1-1 0,0 0 0,-1 0 0,1 0 0,0 0 0,-1-1 0,1 1 0,0-1 0,-1 1 0,1-1 0,-1 0 0,1 0 0,-1 0 0,1 0 0,-1-1 0,0 1 0,0-1 0,1 1 0,2-4 0,-3 4 0,0-1 0,0 0 0,0 0 0,1 1 0,-2-2 0,1 1 0,0 0 0,0 0 0,-1 0 0,1-1 0,-1 1 0,0-1 0,0 1 0,1-1 0,-2 0 0,1 1 0,0-1 0,-1 0 0,1 0 0,-1 0 0,0 1 0,0-1 0,0 0 0,0 0 0,0 0 0,-1 1 0,1-1 0,-1 0 0,0 0 0,-1-4 0,-1 4 0,1 1 0,0-1 0,-1 1 0,0 0 0,1 0 0,-1 0 0,0 0 0,0 0 0,0 1 0,-1-1 0,1 1 0,0 0 0,0-1 0,-1 2 0,1-1 0,-1 0 0,-4 0 0,-2 0 0,-1 0 0,1 1 0,-1 0 0,-15 2 0,23-2 11,-1 1 0,1 0 0,-1 1 0,1-1 0,-1 1 0,1-1-1,0 1 1,0 0 0,0 0 0,-4 3 0,6-4-51,0 0 0,0-1 0,0 1-1,1 0 1,-1 0 0,0 0 0,0 0 0,1-1 0,-1 1 0,1 0-1,-1 0 1,1 0 0,-1 0 0,1 0 0,0 0 0,-1 0 0,1 0 0,0 1-1,0-1 1,0 0 0,0 0 0,0 0 0,0 0 0,0 0 0,0 0-1,0 0 1,0 0 0,1 0 0,-1 0 0,0 0 0,1 0 0,-1 0 0,1 0-1,-1 0 1,1 0 0,1 2 0,11 9-6786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326"/>
    </inkml:context>
    <inkml:brush xml:id="br0">
      <inkml:brushProperty name="width" value="0.05" units="cm"/>
      <inkml:brushProperty name="height" value="0.05" units="cm"/>
      <inkml:brushProperty name="color" value="#FFFFFF"/>
    </inkml:brush>
  </inkml:definitions>
  <inkml:trace contextRef="#ctx0" brushRef="#br0">8 1 24575,'-2'0'0,"-4"0"0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978"/>
    </inkml:context>
    <inkml:brush xml:id="br0">
      <inkml:brushProperty name="width" value="0.05" units="cm"/>
      <inkml:brushProperty name="height" value="0.05" units="cm"/>
      <inkml:brushProperty name="color" value="#FFFFFF"/>
    </inkml:brush>
  </inkml:definitions>
  <inkml:trace contextRef="#ctx0" brushRef="#br0">0 0 24575,'4'2'0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2.50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087"/>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62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05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60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0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6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10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8.363"/>
    </inkml:context>
    <inkml:brush xml:id="br0">
      <inkml:brushProperty name="width" value="0.05" units="cm"/>
      <inkml:brushProperty name="height" value="0.05" units="cm"/>
      <inkml:brushProperty name="color" value="#FFFFFF"/>
    </inkml:brush>
  </inkml:definitions>
  <inkml:trace contextRef="#ctx0" brushRef="#br0">1 117 24575,'2'0'0,"-1"-1"0,1 1 0,0-1 0,0 1 0,-1-1 0,1 0 0,0 0 0,-1 0 0,1 0 0,-1 0 0,1 0 0,-1-1 0,0 1 0,0 0 0,1-1 0,-1 1 0,0-1 0,0 1 0,0-1 0,0 0 0,-1 1 0,1-1 0,0 0 0,-1 1 0,1-4 0,7-8 0,-7 14 0,0-1 0,0 0 0,0 0 0,0 0 0,-1 0 0,1-1 0,0 1 0,0 0 0,0 0 0,0-1 0,0 1 0,0 0 0,-1-1 0,1 1 0,0 0 0,0-1 0,-1 0 0,1 1 0,0-1 0,-1 1 0,1-1 0,0 0 0,-1 1 0,1-1 0,-1 0 0,1 0 0,-1 1 0,1-1 0,-1 0 0,0 0 0,1 0 0,-1 0 0,0 1 0,0-1 0,0 0 0,1 0 0,-1 0 0,0 0 0,0 0 0,0 0 0,-1 0 0,1 1 0,0-3 0,0 3 0,0-1 0,0 0 0,0 1 0,-1-1 0,1 1 0,0-1 0,0 0 0,0 1 0,-1-1 0,1 1 0,0-1 0,0 1 0,-1-1 0,1 0 0,-1 1 0,1-1 0,0 1 0,-1 0 0,1-1 0,-1 1 0,0-1 0,0 1 0,0 0 0,1 0 0,-1 0 0,1 0 0,-1 0 0,0 0 0,1 1 0,-1-1 0,1 0 0,-1 0 0,1 1 0,-1-1 0,1 0 0,-1 1 0,1-1 0,-1 0 0,1 1 0,-1-1 0,1 1 0,-1-1 0,1 1 0,0-1 0,-1 1 0,1-1 0,0 1 0,0-1 0,-1 1 0,1-1 0,0 2 0,-7 30 0,10-16 0,-3-15 0,0-1 0,0 0 0,0 1 0,1-1 0,-1 0 0,0 1 0,1-1 0,-1 0 0,0 1 0,0-1 0,1 0 0,-1 0 0,1 0 0,-1 1 0,0-1 0,1 0 0,-1 0 0,0 0 0,1 0 0,-1 0 0,1 0 0,-1 1 0,0-1 0,1 0 0,-1 0 0,1 0 0,-1-1 0,0 1 0,1 0 0,-1 0 0,1 0 0,0 0 0,-1 0 0,1-1 0,-1 1 0,1 0 0,0 0 0,-1-1 0,1 1 0,-1 0 0,1-1 0,-1 1 0,1-1 0,-1 1 0,1-1 0,-1 1 0,1-1 0,-1 1 0,0-1 0,1 1 0,-1-1 0,0 0 0,1 1 0,-1-1 0,0 0 0,0 1 0,0-1 0,0 1 0,0-1 0,1 0 0,-1 1 0,0-1 0,-1-1 0,1 0 0,0 0 0,0 0 0,-1-1 0,1 1 0,-1 0 0,0 0 0,1 0 0,-1 0 0,-2-4 0,2 4 0,0 1 0,0 0 0,0-1 0,0 1 0,0-1 0,-1 1 0,1 0 0,0 0 0,-1 0 0,1 0 0,0 0 0,-4-1 0,5 1 0,-1 1 0,0 0 0,0 0 0,1 0 0,-1 0 0,0 0 0,1 0 0,-1 0 0,0 0 0,0 0 0,1 0 0,-1 0 0,0 0 0,1 0 0,-1 1 0,0-1 0,1 0 0,-1 0 0,0 1 0,1-1 0,-1 1 0,0-1 0,1 0 0,-1 1 0,1-1 0,-1 1 0,1 0 0,-1-1 0,1 1 0,-1 0 0,-1 2 0,1-1 0,0 0 0,0 0 0,0 1 0,0-1 0,0 0 0,1 1 0,-1-1 0,0 1 0,1-1 0,0 1 0,0-1 0,0 1 0,0-1 0,0 1 0,0-1 0,1 1 0,-1-1 0,1 1 0,-1-1 0,1 0 0,0 1 0,0-1 0,0 0 0,1 0 0,-1 1 0,0-1 0,4 3 0,-3-2 0,0-1 0,0 0 0,0 0 0,0 0 0,0 0 0,1-1 0,-1 1 0,1-1 0,-1 1 0,1-1 0,-1 0 0,1 0 0,0 0 0,0 0 0,0 0 0,-1-1 0,1 0 0,0 1 0,0-1 0,0 0 0,0 0 0,0 0 0,0-1 0,0 1 0,3-2 0,-3 1 0,-1 0 0,1-1 0,-1 1 0,0-1 0,1 1 0,-1-1 0,0 0 0,0 0 0,0 0 0,0 0 0,-1-1 0,1 1 0,-1 0 0,1-1 0,-1 1 0,0-1 0,0 0 0,0 1 0,0-1 0,0 0 0,0 1 0,-1-1 0,1 0 0,-1 0 0,0 0 0,0 0 0,0 1 0,0-1 0,-1 0 0,0-4 0,1 4 0,-1 0 0,1 1 0,-1-1 0,1 0 0,-1 0 0,0 1 0,0-1 0,0 0 0,0 1 0,-1-1 0,1 1 0,-1-1 0,0 1 0,1 0 0,-1 0 0,0 0 0,0 0 0,0 0 0,-1 0 0,1 0 0,0 1 0,-1-1 0,1 1 0,-1-1 0,1 1 0,-1 0 0,0 0 0,0 0 0,-5 0 0,7 1 0,-1 0 0,1 0 0,0 0 0,-1 0 0,1 1 0,-1-1 0,1 1 0,-1-1 0,1 1 0,0-1 0,-1 1 0,1 0 0,0-1 0,0 1 0,0 0 0,-1 0 0,1 0 0,0 0 0,0 0 0,0 0 0,0 0 0,1 1 0,-1-1 0,0 0 0,0 0 0,1 1 0,-1-1 0,1 0 0,-1 1 0,1-1 0,0 1 0,-1 1 0,1-1 0,-1 0 0,1 0 0,0 0 0,0-1 0,0 1 0,0 0 0,0 0 0,1 0 0,-1 0 0,0 0 0,1 0 0,0 0 0,-1 0 0,1 0 0,0-1 0,0 1 0,0 0 0,0 0 0,0-1 0,0 1 0,1-1 0,-1 1 0,3 1 0,-2-2-36,-1 0 0,1 1 0,-1-1 1,1-1-1,0 1 0,0 0 0,-1 0 0,1-1 0,0 1 0,0-1 0,0 1 0,0-1 0,0 0 0,0 0 0,-1 0 0,1 0 0,0 0 1,0 0-1,0 0 0,0-1 0,0 1 0,0-1 0,0 1 0,-1-1 0,1 0 0,0 0 0,0 0 0,-1 0 0,1 0 0,-1 0 0,1 0 1,-1 0-1,1-1 0,-1 1 0,0 0 0,1-1 0,0-2 0,7-12-6790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59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15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77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2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76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9.273"/>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22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9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1.570"/>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2.095"/>
    </inkml:context>
    <inkml:brush xml:id="br0">
      <inkml:brushProperty name="width" value="0.05" units="cm"/>
      <inkml:brushProperty name="height" value="0.05" units="cm"/>
      <inkml:brushProperty name="color" value="#FFFFFF"/>
    </inkml:brush>
  </inkml:definitions>
  <inkml:trace contextRef="#ctx0" brushRef="#br0">0 1 24575,'4'0'0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3.460"/>
    </inkml:context>
    <inkml:brush xml:id="br0">
      <inkml:brushProperty name="width" value="0.05" units="cm"/>
      <inkml:brushProperty name="height" value="0.05" units="cm"/>
      <inkml:brushProperty name="color" value="#FFFFFF"/>
    </inkml:brush>
  </inkml:definitions>
  <inkml:trace contextRef="#ctx0" brushRef="#br0">110 112 24575,'0'-1'0,"0"1"0,0 0 0,0-1 0,0 1 0,0-1 0,-1 1 0,1-1 0,0 1 0,0 0 0,0-1 0,0 1 0,0-1 0,0 1 0,-1 0 0,1-1 0,0 1 0,0 0 0,-1-1 0,1 1 0,0 0 0,-1-1 0,1 1 0,0 0 0,-1 0 0,1-1 0,0 1 0,-1 0 0,1 0 0,0 0 0,-1-1 0,1 1 0,-1 0 0,-17 2 0,-15 12 0,12 6 0,20-19 0,1-1 0,0 0 0,-1 1 0,1-1 0,0 0 0,-1 1 0,1-1 0,0 0 0,0 1 0,-1-1 0,1 1 0,0-1 0,0 0 0,0 1 0,0-1 0,0 1 0,0-1 0,-1 0 0,1 1 0,0-1 0,0 1 0,0-1 0,0 1 0,0-1 0,1 1 0,-1-1 0,0 0 0,0 1 0,0-1 0,0 1 0,0-1 0,1 0 0,-1 1 0,0-1 0,0 1 0,1-1 0,-1 0 0,0 1 0,0-1 0,1 0 0,-1 1 0,0-1 0,1 0 0,-1 0 0,1 1 0,-1-1 0,0 0 0,1 0 0,-1 0 0,1 0 0,-1 0 0,1 1 0,-1-1 0,0 0 0,1 0 0,-1 0 0,1 0 0,-1 0 0,1 0 0,2-1 0,0 1 0,0-1 0,0 1 0,-1-1 0,1 0 0,0 0 0,-1 0 0,1 0 0,-1-1 0,1 1 0,-1-1 0,0 1 0,1-1 0,-1 0 0,0 0 0,0 0 0,0 0 0,0 0 0,-1-1 0,1 1 0,-1 0 0,3-6 0,-3 7 0,1-1 0,-1 0 0,0 0 0,0 0 0,0 0 0,0 0 0,-1 0 0,1-1 0,0 1 0,-1 0 0,0 0 0,1 0 0,-1-1 0,0 1 0,0 0 0,0 0 0,0-1 0,-1 1 0,1 0 0,-1 0 0,1 0 0,-1 0 0,0 0 0,0-1 0,0 1 0,0 0 0,0 1 0,-3-5 0,1 4 0,-1 0 0,0 0 0,0 0 0,0 0 0,0 1 0,0-1 0,0 1 0,0 0 0,0 0 0,0 1 0,-7-1 0,9 1 0,1 0 0,0-1 0,0 1 0,-1 0 0,1 0 0,0 0 0,0 0 0,-1 1 0,1-1 0,0 0 0,0 0 0,-1 1 0,1-1 0,0 1 0,0-1 0,0 1 0,0 0 0,0-1 0,0 1 0,0 0 0,0-1 0,0 1 0,0 0 0,0 0 0,0 0 0,0 0 0,1 0 0,-1 0 0,0 0 0,1 0 0,-1 1 0,1-1 0,-1 0 0,1 0 0,0 0 0,-1 1 0,1-1 0,0 0 0,0 0 0,0 1 0,0 1 0,0-1 0,1 0 0,0 0 0,-1 0 0,1 0 0,0 0 0,0 0 0,0-1 0,0 1 0,0 0 0,1-1 0,-1 1 0,1 0 0,-1-1 0,1 0 0,-1 1 0,1-1 0,0 0 0,-1 0 0,1 0 0,0 0 0,0 0 0,0 0 0,0 0 0,0-1 0,0 1 0,0-1 0,3 1 0,-3-1 0,0 1 0,0-1 0,0 0 0,1 1 0,-1-1 0,0 0 0,0-1 0,0 1 0,1 0 0,-1 0 0,0-1 0,0 0 0,0 1 0,0-1 0,0 0 0,0 0 0,0 0 0,0 0 0,0 0 0,-1-1 0,1 1 0,0 0 0,-1-1 0,1 1 0,-1-1 0,3-3 0,-3 1 0,1 1 0,-1-1 0,-1 0 0,1 1 0,0-1 0,-1 0 0,0 0 0,0 1 0,0-1 0,0 0 0,-1 0 0,-1-6 0,2 9 0,0 0 0,0-1 0,-1 1 0,1 0 0,0-1 0,-1 1 0,1 0 0,-1 0 0,1 0 0,-1 0 0,0 0 0,1-1 0,-1 1 0,0 0 0,0 0 0,0 1 0,0-1 0,0 0 0,0 0 0,0 0 0,0 1 0,0-1 0,0 0 0,-1 1 0,1-1 0,0 1 0,0 0 0,0-1 0,-1 1 0,1 0 0,0 0 0,-1-1 0,1 1 0,0 0 0,0 0 0,-1 1 0,1-1 0,0 0 0,-1 0 0,-1 1 0,1 0 7,-1 1 0,0-1 0,1 1 0,-1-1 0,1 1 1,0 0-1,0 0 0,-1 0 0,1 0 0,1 0 0,-1 1 0,0-1 0,0 1 0,1-1 0,-1 1 0,-1 5 0,1-3-193,0 1 1,0-1-1,1 1 0,-1-1 1,1 1-1,1 0 1,-1 9-1,3 5-6640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23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98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4.530"/>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5.6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39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99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7.54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104"/>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9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9.72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8.008"/>
    </inkml:context>
    <inkml:brush xml:id="br0">
      <inkml:brushProperty name="width" value="0.05" units="cm"/>
      <inkml:brushProperty name="height" value="0.05" units="cm"/>
      <inkml:brushProperty name="color" value="#FFFFFF"/>
    </inkml:brush>
  </inkml:definitions>
  <inkml:trace contextRef="#ctx0" brushRef="#br0">79 25 24575,'-1'0'0,"-1"0"0,0 0 0,1 1 0,-1-1 0,0 0 0,1 1 0,-1-1 0,0 1 0,1-1 0,-1 1 0,1 0 0,-1 0 0,1 0 0,0 0 0,-1 0 0,1 0 0,0 0 0,0 0 0,-2 2 0,1 0 0,0 0 0,0 1 0,0-1 0,0 1 0,1-1 0,0 1 0,-1-1 0,0 6 0,0 7 0,-1 1 0,2 0 0,1 18 0,0-23 0,-1-1 0,2 0 0,-1 0 0,1 0 0,1 0 0,0 0 0,1-1 0,5 16 0,-6-22 0,0 0 0,0 0 0,0 0 0,0-1 0,0 1 0,1-1 0,0 0 0,0 0 0,0 0 0,0 0 0,0 0 0,0-1 0,1 1 0,0-1 0,-1 0 0,1 0 0,0 0 0,0-1 0,0 1 0,0-1 0,0 0 0,5 1 0,0-1 0,0-1 0,0 0 0,-1 0 0,1-1 0,0 0 0,-1 0 0,1-1 0,-1 0 0,1-1 0,-1 0 0,0 0 0,0-1 0,13-8 0,-15 9 0,0-1 0,0 0 0,-1 0 0,0-1 0,0 1 0,0-1 0,0 0 0,-1 0 0,0-1 0,0 0 0,0 1 0,-1-1 0,0 0 0,0-1 0,0 1 0,-1 0 0,0-1 0,2-8 0,-4 13 0,1 0 0,-1 0 0,0 0 0,1 0 0,-1 0 0,0 0 0,0 0 0,-1 0 0,1 0 0,0 0 0,-1 0 0,1 1 0,-1-1 0,1 0 0,-1 0 0,0 0 0,0 0 0,0 1 0,0-1 0,0 0 0,0 1 0,0-1 0,-1 1 0,1-1 0,-1 1 0,1 0 0,-1-1 0,1 1 0,-1 0 0,0 0 0,1 0 0,-1 0 0,0 1 0,0-1 0,0 0 0,0 1 0,0-1 0,0 1 0,0 0 0,0-1 0,-2 1 0,-3 0 0,1 0 0,-1 1 0,0 0 0,1 0 0,-1 0 0,1 1 0,-1 0 0,1 0 0,0 0 0,0 1 0,-6 4 0,5-3 0,0 1 0,1 0 0,0 1 0,1-1 0,-1 1 0,1 0 0,0 0 0,0 1 0,-6 13 0,9-17 0,0 0 0,1 0 0,-1 0 0,1 0 0,0 0 0,0 0 0,0 1 0,1-1 0,-1 0 0,1 1 0,0-1 0,0 1 0,0-1 0,0 0 0,0 1 0,1-1 0,-1 0 0,1 1 0,0-1 0,0 0 0,1 0 0,-1 0 0,0 0 0,1 0 0,4 6 0,-6-8 0,1 0 0,0 0 0,0 0 0,0 0 0,0 0 0,0 0 0,0 0 0,0-1 0,0 1 0,0 0 0,1 0 0,-1-1 0,0 1 0,0-1 0,1 1 0,-1-1 0,0 0 0,1 1 0,-1-1 0,1 0 0,-1 0 0,0 0 0,1 0 0,2 0 0,-2-1 0,0 0 0,0 0 0,0 0 0,0 0 0,0-1 0,0 1 0,0-1 0,0 1 0,0-1 0,-1 1 0,1-1 0,-1 0 0,2-3 0,2-2 0,0 0 0,-1-1 0,-1 1 0,1-1 0,-1 0 0,-1 0 0,3-10 0,-4 13 0,0 0 0,-1 0 0,1 1 0,-1-1 0,0 0 0,0 0 0,-1 0 0,0 1 0,0-1 0,0 0 0,0 0 0,0 1 0,-1-1 0,0 1 0,0 0 0,-1-1 0,1 1 0,-1 0 0,1 0 0,-1 0 0,-1 1 0,1-1 0,0 1 0,-1 0 0,0 0 0,0 0 0,0 0 0,0 1 0,0-1 0,0 1 0,-1 0 0,1 0 0,-1 1 0,1-1 0,-1 1 0,0 0 0,-8 0 0,6-1 0,0 2 0,0-1 0,0 1 0,0 0 0,0 0 0,0 1 0,0 0 0,0 1 0,-13 3 0,17-4 0,0 1 0,0-1 0,0 1 0,1 0 0,-1 0 0,0 0 0,1 0 0,-1 0 0,1 1 0,0-1 0,0 1 0,0-1 0,0 1 0,0 0 0,0 0 0,1 0 0,0 0 0,-1 0 0,1 0 0,0 0 0,0 0 0,1 0 0,-1 5 0,0-6 0,1 0 0,0 0 0,0 0 0,0 1 0,0-1 0,0 0 0,0 0 0,1 0 0,-1 0 0,1 0 0,0 1 0,-1-1 0,1 0 0,0 0 0,0 0 0,0-1 0,0 1 0,1 0 0,-1 0 0,0-1 0,1 1 0,0 0 0,-1-1 0,1 0 0,0 1 0,-1-1 0,1 0 0,0 0 0,0 0 0,0 0 0,0 0 0,0 0 0,0-1 0,0 1 0,4 0 0,7 1 0,1 0 0,0 0 0,-1-1 0,21-2 0,-24 1 0,5-1 0,-1 0 0,0-1 0,0 0 0,0-1 0,0 0 0,-1-2 0,1 1 0,13-8 0,-21 9 0,-1 0 0,0 0 0,0 0 0,0 0 0,0-1 0,0 0 0,-1 0 0,1 0 0,-1-1 0,0 0 0,-1 1 0,1-1 0,-1 0 0,0-1 0,0 1 0,0-1 0,-1 1 0,0-1 0,0 0 0,0 0 0,0-8 0,-2 11 0,0-1 0,0 1 0,0 0 0,-1-1 0,0 1 0,0-1 0,0 1 0,0 0 0,0 0 0,0 0 0,-1 0 0,0 0 0,0 0 0,1 0 0,-2 0 0,1 0 0,0 1 0,0-1 0,-1 1 0,0 0 0,1 0 0,-1 0 0,0 0 0,0 0 0,0 0 0,0 1 0,0 0 0,-4-2 0,-2 0 0,1 0 0,-1 0 0,1 1 0,-1 0 0,0 0 0,0 1 0,0 0 0,0 1 0,-17 1 0,15 1 0,-1 1 0,1 0 0,0 1 0,-1 0 0,2 1 0,-21 12 0,25-14 0,0 1 0,0 0 0,1 0 0,0 1 0,0-1 0,0 1 0,0 0 0,1 1 0,-1-1 0,1 1 0,1 0 0,-7 12 0,9-16 0,1 0 0,-1 1 0,0-1 0,1 1 0,-1-1 0,1 1 0,0-1 0,0 1 0,0-1 0,0 1 0,0-1 0,0 1 0,1-1 0,-1 1 0,1-1 0,0 0 0,-1 1 0,1-1 0,0 0 0,3 4 0,-2-3 0,1 0 0,-1 0 0,1-1 0,0 1 0,0-1 0,0 1 0,0-1 0,1 0 0,-1-1 0,0 1 0,1 0 0,5 1 0,-1-1 0,0 0 0,0 0 0,0-1 0,0 0 0,0 0 0,0-1 0,0 0 0,0 0 0,1-1 0,-1 0 0,0-1 0,10-2 0,-12 1 0,0 0 0,0 0 0,0 0 0,0-1 0,-1 0 0,0 0 0,1 0 0,-1-1 0,-1 1 0,1-1 0,6-9 0,-10 12 0,0 0 0,1-1 0,-1 1 0,0-1 0,0 1 0,0-1 0,-1 1 0,1-1 0,0 1 0,-1-1 0,0 0 0,0 1 0,0-1 0,0 1 0,0-1 0,0 0 0,-1 1 0,1-1 0,-1 0 0,1 1 0,-1-1 0,0 1 0,0 0 0,-1-1 0,1 1 0,0 0 0,-1-1 0,1 1 0,-1 0 0,0 0 0,1 0 0,-4-1 0,2-1 0,-1 1 0,1 0 0,-1 1 0,0-1 0,0 1 0,0-1 0,-1 1 0,1 0 0,0 1 0,-1-1 0,1 1 0,-1 0 0,0 0 0,1 0 0,-1 1 0,0 0 0,1 0 0,-1 0 0,-8 1 0,10 0 0,0 0 0,0 0 0,0 0 0,0 0 0,0 0 0,0 0 0,0 1 0,1-1 0,-1 1 0,0 0 0,1 0 0,0 0 0,-1 0 0,1 0 0,0 1 0,0-1 0,0 1 0,1-1 0,-1 1 0,1 0 0,-1-1 0,1 1 0,0 0 0,0 0 0,0 0 0,0 0 0,0 0 0,1 0 0,0 0 0,-1 5 0,1-6 0,0 1 0,0-1 0,0 1 0,0-1 0,0 0 0,0 1 0,1-1 0,-1 1 0,1-1 0,0 0 0,-1 1 0,1-1 0,0 0 0,1 0 0,-1 0 0,0 0 0,0 0 0,1 0 0,0 0 0,-1 0 0,1 0 0,0-1 0,-1 1 0,1-1 0,0 1 0,0-1 0,1 0 0,-1 0 0,0 0 0,0 0 0,0 0 0,4 1 0,-1-1 0,1-1 0,-1 1 0,0-1 0,0 0 0,0 0 0,0-1 0,0 1 0,0-1 0,0 0 0,0-1 0,0 1 0,0-1 0,0 0 0,6-4 0,-3 2 20,0-1 0,0 0 0,-1 0 0,0-1 0,7-6 0,-12 10-77,-1 1 0,1-1 0,-1 0 0,0 1-1,0-1 1,1 0 0,-1 0 0,-1 0 0,1 0 0,0 0 0,0 0 0,-1-1-1,1 1 1,-1 0 0,0 0 0,1 0 0,-1-1 0,0 1 0,0 0 0,-1 0 0,1 0-1,0-1 1,-1 1 0,1 0 0,-2-4 0,-6-10-6769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0.71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1.31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12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75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3.621"/>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4.527"/>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5.07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21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81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7.39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1.649"/>
    </inkml:context>
    <inkml:brush xml:id="br0">
      <inkml:brushProperty name="width" value="0.05" units="cm"/>
      <inkml:brushProperty name="height" value="0.05" units="cm"/>
      <inkml:brushProperty name="color" value="#FFFFFF"/>
    </inkml:brush>
  </inkml:definitions>
  <inkml:trace contextRef="#ctx0" brushRef="#br0">33 55 24575,'-1'0'0,"0"0"0,0 0 0,1 0 0,-1 0 0,0 0 0,0 1 0,1-1 0,-1 0 0,0 0 0,1 1 0,-1-1 0,0 1 0,1-1 0,-1 0 0,0 1 0,1 0 0,-1-1 0,1 1 0,-1-1 0,1 1 0,-1-1 0,1 1 0,-1 0 0,1 0 0,0-1 0,-1 1 0,1 0 0,0-1 0,0 1 0,-1 0 0,1 0 0,0-1 0,0 1 0,0 0 0,0 0 0,0 0 0,0-1 0,0 1 0,0 0 0,0 0 0,1 0 0,-1-1 0,0 1 0,0 0 0,1-1 0,-1 1 0,0 0 0,2 1 0,-1 1 0,0 0 0,0 0 0,1 0 0,-1 0 0,1-1 0,-1 1 0,1 0 0,0-1 0,0 1 0,1-1 0,2 3 0,0-2 0,0-1 0,0 0 0,0 0 0,0 0 0,1-1 0,-1 0 0,0 0 0,1 0 0,-1-1 0,1 0 0,-1 0 0,1 0 0,-1-1 0,0 1 0,1-1 0,8-3 0,-12 3 0,1 0 0,-1 0 0,1 0 0,-1 0 0,0 0 0,1-1 0,-1 1 0,0-1 0,0 0 0,0 1 0,0-1 0,0 0 0,-1 0 0,1 0 0,-1 0 0,1-1 0,-1 1 0,0 0 0,1-1 0,-1 1 0,0-1 0,-1 1 0,1-1 0,0 1 0,-1-1 0,1 0 0,-1 1 0,0-1 0,0 0 0,0 1 0,0-1 0,-1 0 0,1 1 0,-1-1 0,0-2 0,0 2 0,0 1 0,0 0 0,0 0 0,0 0 0,0 0 0,0 0 0,-1 0 0,1 0 0,-1 0 0,1 0 0,-1 0 0,0 1 0,-2-3 0,3 4 0,1-1 0,-1 1 0,0-1 0,1 1 0,-1-1 0,0 1 0,0 0 0,1 0 0,-1-1 0,0 1 0,0 0 0,1 0 0,-1 0 0,0 0 0,0 0 0,0 0 0,1 0 0,-1 0 0,0 0 0,0 0 0,1 0 0,-1 0 0,0 1 0,0-1 0,1 0 0,-1 1 0,0-1 0,1 0 0,-1 1 0,0-1 0,1 1 0,-1-1 0,0 1 0,1-1 0,-1 1 0,1-1 0,-1 1 0,1 0 0,-1-1 0,1 1 0,-1 1 0,1-2 0,-1 0 0,1 1 0,0-1 0,-1 0 0,1 1 0,0-1 0,-1 1 0,1-1 0,0 0 0,0 1 0,-1-1 0,1 1 0,0-1 0,0 1 0,0-1 0,0 1 0,-1-1 0,1 1 0,0-1 0,0 0 0,0 1 0,0-1 0,0 1 0,0-1 0,0 1 0,0-1 0,1 1 0,-1-1 0,0 1 0,0-1 0,0 1 0,0-1 0,1 1 0,-1-1 0,0 0 0,0 1 0,1-1 0,-1 1 0,0-1 0,1 0 0,-1 1 0,0-1 0,1 0 0,-1 1 0,1-1 0,-1 0 0,1 0 0,-1 1 0,0-1 0,1 0 0,-1 0 0,1 0 0,-1 0 0,1 0 0,-1 0 0,1 0 0,-1 0 0,1 0 0,-1 0 0,1 0 0,0 0 0,0 0 0,-1 0 0,1 0 0,-1 0 0,1-1 0,-1 1 0,1 0 0,-1 0 0,1-1 0,-1 1 0,1 0 0,-1-1 0,0 1 0,1 0 0,-1-1 0,0 1 0,1-1 0,-1 1 0,0 0 0,1-1 0,-1 1 0,0-1 0,0 1 0,1-1 0,-1 1 0,0-1 0,0 1 0,0-1 0,0 0 0,0 1 0,0-1 0,0 1 0,0-1 0,0 1 0,0-1 0,0 1 0,0-1 0,0 1 0,0-1 0,0 0 0,-1 1 0,1-1 0,0 1 0,0 0 0,-1-1 0,1 1 0,0-1 0,-1 1 0,1-1 0,0 1 0,-1 0 0,1-1 0,-1 1 0,1-1 0,0 1 0,-1 0 0,1 0 0,-2-1 0,2 0 0,-1 1 0,1-1 0,-1 0 0,0 1 0,1-1 0,-1 1 0,0-1 0,1 1 0,-1-1 0,0 1 0,0 0 0,0-1 0,1 1 0,-1 0 0,0 0 0,0-1 0,0 1 0,0 0 0,0 0 0,1 0 0,-1 0 0,0 0 0,0 0 0,0 0 0,0 0 0,0 1 0,-1-1 0,0 1 0,1 0 0,-1 0 0,1 1 0,-1-1 0,1 0 0,0 0 0,0 1 0,-1-1 0,1 1 0,0-1 0,0 1 0,-1 2 0,0 0 0,0-1 0,1 1 0,-1 0 0,1-1 0,0 1 0,0 0 0,0 0 0,1 0 0,0 0 0,-1 0 0,1 0 0,1 0 0,-1 4 0,0-7 0,1 0 0,-1 0 0,0 0 0,0 0 0,1 0 0,-1 0 0,0 0 0,1 0 0,-1 0 0,1 0 0,-1 0 0,1-1 0,0 1 0,-1 0 0,1 0 0,0 0 0,0-1 0,0 1 0,-1 0 0,1-1 0,0 1 0,0-1 0,0 1 0,0-1 0,0 1 0,0-1 0,0 0 0,0 0 0,0 1 0,0-1 0,0 0 0,0 0 0,0 0 0,0 0 0,0 0 0,0 0 0,0 0 0,0 0 0,0-1 0,0 1 0,2-1 0,-1 0 0,0 0 0,0-1 0,0 1 0,-1 0 0,1-1 0,-1 1 0,1-1 0,-1 0 0,1 1 0,-1-1 0,0 0 0,0 0 0,0 0 0,0 0 0,0 0 0,0 0 0,-1 0 0,1 0 0,-1 0 0,1-4 0,-1 4 4,0-1 0,0 0 0,0 1 0,0-1 0,0 0 0,-1 1 0,0-1 0,1 0 0,-1 1 0,0-1 0,0 1 0,0-1 0,-1 1 0,1 0 0,0-1 0,-1 1 0,0 0 0,1 0 0,-1 0 0,0 0 0,0 0 0,0 0 0,0 1 0,-1-1 0,1 1 0,0-1 0,-1 1 0,1 0 0,-5-1 0,3 0-103,-1 0 0,0 1 0,0 0 0,0 0 0,-1 0 0,1 1 0,0 0 0,0 0 0,0 0 0,0 0 0,0 1 0,-1 0 0,1 0 0,-9 3 0,-7 8-6727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8.43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12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72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309"/>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96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4.493"/>
    </inkml:context>
    <inkml:brush xml:id="br0">
      <inkml:brushProperty name="width" value="0.05" units="cm"/>
      <inkml:brushProperty name="height" value="0.05" units="cm"/>
      <inkml:brushProperty name="color" value="#FFFFFF"/>
    </inkml:brush>
  </inkml:definitions>
  <inkml:trace contextRef="#ctx0" brushRef="#br0">69 1 24575,'-4'0'0,"-11"0"0,-2 4 0,1 11 0,4 6 0,7 1 0,11 0 0,7-4 0,11-4 0,1-14 0,-7-6 0,-13-3 0,-6-4 0,-7 0 0,-3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7.419"/>
    </inkml:context>
    <inkml:brush xml:id="br0">
      <inkml:brushProperty name="width" value="0.05" units="cm"/>
      <inkml:brushProperty name="height" value="0.05" units="cm"/>
      <inkml:brushProperty name="color" value="#FFFFFF"/>
    </inkml:brush>
  </inkml:definitions>
  <inkml:trace contextRef="#ctx0" brushRef="#br0">49 12 24575,'1'1'0,"0"-1"0,1 0 0,-1 1 0,0-1 0,0 1 0,0 0 0,0-1 0,0 1 0,0 0 0,-1 0 0,1-1 0,0 1 0,0 0 0,0 0 0,-1 0 0,1 0 0,-1 0 0,1 0 0,0 0 0,-1 0 0,0 0 0,1 1 0,-1-1 0,0 0 0,1 0 0,-1 0 0,0 2 0,5 39 0,-5-35 0,-4-42 0,4 32 0,-1 1 0,0-1 0,1 1 0,-1-1 0,0 1 0,-1-1 0,1 1 0,0 0 0,-1 0 0,1-1 0,-1 1 0,1 0 0,-1 0 0,0 1 0,0-1 0,0 0 0,0 1 0,0-1 0,-1 1 0,1-1 0,-3 0 0,4 2 0,0-1 0,-1 1 0,1 0 0,0 0 0,0 0 0,0 0 0,0 0 0,0 1 0,-1-1 0,1 0 0,0 0 0,0 1 0,0-1 0,0 1 0,0-1 0,0 1 0,0-1 0,0 1 0,0 0 0,0-1 0,0 1 0,0 0 0,1 0 0,-1 0 0,0 0 0,0 0 0,1 0 0,-1-1 0,1 2 0,-1-1 0,1 0 0,-1 0 0,1 0 0,0 0 0,-1 0 0,1 0 0,0 0 0,0 0 0,0 1 0,0-1 0,0 2 0,-1-2 0,1 0 0,0 0 0,-1 1 0,1-1 0,0 0 0,0 1 0,0-1 0,0 0 0,0 0 0,0 1 0,1-1 0,-1 0 0,0 1 0,1-1 0,-1 0 0,0 0 0,1 0 0,0 1 0,-1-1 0,1 0 0,0 0 0,-1 0 0,1 0 0,0 0 0,0 0 0,0 0 0,0 0 0,0 0 0,0-1 0,0 1 0,0 0 0,0-1 0,1 1 0,0 0 0,-1-1 4,0 0-1,0-1 1,0 1-1,0 0 0,0-1 1,-1 1-1,1 0 1,0-1-1,0 1 0,0-1 1,-1 1-1,1-1 1,0 0-1,-1 1 1,1-1-1,0 0 0,-1 1 1,1-1-1,-1 0 1,1 0-1,-1 1 0,1-1 1,-1 0-1,0 0 1,1 0-1,-1 0 1,0 0-1,0 0 0,0 0 1,0 1-1,1-1 1,-1 0-1,0 0 0,-1-1 1,2-1-169,-1-1 0,0 1 0,-1 0 0,1 0 0,0 0 0,-1-1 0,0 1 0,-1-6 0,-7-5-6661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9.037"/>
    </inkml:context>
    <inkml:brush xml:id="br0">
      <inkml:brushProperty name="width" value="0.05" units="cm"/>
      <inkml:brushProperty name="height" value="0.05" units="cm"/>
      <inkml:brushProperty name="color" value="#FFFFFF"/>
    </inkml:brush>
  </inkml:definitions>
  <inkml:trace contextRef="#ctx0" brushRef="#br0">0 24 24575,'0'4'0,"4"2"0,11 0 0,7-2 0,4-1 0,2-1 0,-4-5 0,-5-7 0,-11-1 0,-16 0 0,-10 3 0,-3 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12/21/21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46832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177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40124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98537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12/21/21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410755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6158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16880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1508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62567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12/21/21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198211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12/21/21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376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12/21/21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56287926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1" r:id="rId5"/>
    <p:sldLayoutId id="2147483786"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6.png"/><Relationship Id="rId42" Type="http://schemas.openxmlformats.org/officeDocument/2006/relationships/customXml" Target="../ink/ink29.xml"/><Relationship Id="rId47" Type="http://schemas.openxmlformats.org/officeDocument/2006/relationships/customXml" Target="../ink/ink34.xml"/><Relationship Id="rId63" Type="http://schemas.openxmlformats.org/officeDocument/2006/relationships/customXml" Target="../ink/ink50.xml"/><Relationship Id="rId68" Type="http://schemas.openxmlformats.org/officeDocument/2006/relationships/customXml" Target="../ink/ink55.xml"/><Relationship Id="rId16" Type="http://schemas.openxmlformats.org/officeDocument/2006/relationships/customXml" Target="../ink/ink8.xml"/><Relationship Id="rId11" Type="http://schemas.openxmlformats.org/officeDocument/2006/relationships/image" Target="../media/image11.png"/><Relationship Id="rId24" Type="http://schemas.openxmlformats.org/officeDocument/2006/relationships/image" Target="../media/image17.png"/><Relationship Id="rId32" Type="http://schemas.openxmlformats.org/officeDocument/2006/relationships/customXml" Target="../ink/ink19.xml"/><Relationship Id="rId37" Type="http://schemas.openxmlformats.org/officeDocument/2006/relationships/customXml" Target="../ink/ink24.xml"/><Relationship Id="rId40" Type="http://schemas.openxmlformats.org/officeDocument/2006/relationships/customXml" Target="../ink/ink27.xml"/><Relationship Id="rId45" Type="http://schemas.openxmlformats.org/officeDocument/2006/relationships/customXml" Target="../ink/ink32.xml"/><Relationship Id="rId53" Type="http://schemas.openxmlformats.org/officeDocument/2006/relationships/customXml" Target="../ink/ink40.xml"/><Relationship Id="rId58" Type="http://schemas.openxmlformats.org/officeDocument/2006/relationships/customXml" Target="../ink/ink45.xml"/><Relationship Id="rId66" Type="http://schemas.openxmlformats.org/officeDocument/2006/relationships/customXml" Target="../ink/ink53.xml"/><Relationship Id="rId74" Type="http://schemas.openxmlformats.org/officeDocument/2006/relationships/customXml" Target="../ink/ink61.xml"/><Relationship Id="rId5" Type="http://schemas.openxmlformats.org/officeDocument/2006/relationships/image" Target="../media/image8.png"/><Relationship Id="rId61" Type="http://schemas.openxmlformats.org/officeDocument/2006/relationships/customXml" Target="../ink/ink48.xml"/><Relationship Id="rId19" Type="http://schemas.openxmlformats.org/officeDocument/2006/relationships/image" Target="../media/image1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8.png"/><Relationship Id="rId30" Type="http://schemas.openxmlformats.org/officeDocument/2006/relationships/customXml" Target="../ink/ink17.xml"/><Relationship Id="rId35" Type="http://schemas.openxmlformats.org/officeDocument/2006/relationships/customXml" Target="../ink/ink22.xml"/><Relationship Id="rId43" Type="http://schemas.openxmlformats.org/officeDocument/2006/relationships/customXml" Target="../ink/ink30.xml"/><Relationship Id="rId48" Type="http://schemas.openxmlformats.org/officeDocument/2006/relationships/customXml" Target="../ink/ink35.xml"/><Relationship Id="rId56" Type="http://schemas.openxmlformats.org/officeDocument/2006/relationships/customXml" Target="../ink/ink43.xml"/><Relationship Id="rId64" Type="http://schemas.openxmlformats.org/officeDocument/2006/relationships/customXml" Target="../ink/ink51.xml"/><Relationship Id="rId69" Type="http://schemas.openxmlformats.org/officeDocument/2006/relationships/customXml" Target="../ink/ink56.xml"/><Relationship Id="rId77" Type="http://schemas.openxmlformats.org/officeDocument/2006/relationships/customXml" Target="../ink/ink64.xml"/><Relationship Id="rId8" Type="http://schemas.openxmlformats.org/officeDocument/2006/relationships/customXml" Target="../ink/ink4.xml"/><Relationship Id="rId51" Type="http://schemas.openxmlformats.org/officeDocument/2006/relationships/customXml" Target="../ink/ink38.xml"/><Relationship Id="rId72" Type="http://schemas.openxmlformats.org/officeDocument/2006/relationships/customXml" Target="../ink/ink59.xml"/><Relationship Id="rId3"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customXml" Target="../ink/ink13.xml"/><Relationship Id="rId33" Type="http://schemas.openxmlformats.org/officeDocument/2006/relationships/customXml" Target="../ink/ink20.xml"/><Relationship Id="rId38" Type="http://schemas.openxmlformats.org/officeDocument/2006/relationships/customXml" Target="../ink/ink25.xml"/><Relationship Id="rId46" Type="http://schemas.openxmlformats.org/officeDocument/2006/relationships/customXml" Target="../ink/ink33.xml"/><Relationship Id="rId59" Type="http://schemas.openxmlformats.org/officeDocument/2006/relationships/customXml" Target="../ink/ink46.xml"/><Relationship Id="rId67" Type="http://schemas.openxmlformats.org/officeDocument/2006/relationships/customXml" Target="../ink/ink54.xml"/><Relationship Id="rId20" Type="http://schemas.openxmlformats.org/officeDocument/2006/relationships/customXml" Target="../ink/ink10.xml"/><Relationship Id="rId41" Type="http://schemas.openxmlformats.org/officeDocument/2006/relationships/customXml" Target="../ink/ink28.xml"/><Relationship Id="rId54" Type="http://schemas.openxmlformats.org/officeDocument/2006/relationships/customXml" Target="../ink/ink41.xml"/><Relationship Id="rId62" Type="http://schemas.openxmlformats.org/officeDocument/2006/relationships/customXml" Target="../ink/ink49.xml"/><Relationship Id="rId70" Type="http://schemas.openxmlformats.org/officeDocument/2006/relationships/customXml" Target="../ink/ink57.xml"/><Relationship Id="rId75" Type="http://schemas.openxmlformats.org/officeDocument/2006/relationships/customXml" Target="../ink/ink62.xml"/><Relationship Id="rId1" Type="http://schemas.openxmlformats.org/officeDocument/2006/relationships/slideLayout" Target="../slideLayouts/slideLayout1.xml"/><Relationship Id="rId6" Type="http://schemas.openxmlformats.org/officeDocument/2006/relationships/customXml" Target="../ink/ink3.xml"/><Relationship Id="rId15" Type="http://schemas.openxmlformats.org/officeDocument/2006/relationships/image" Target="../media/image13.png"/><Relationship Id="rId23" Type="http://schemas.openxmlformats.org/officeDocument/2006/relationships/customXml" Target="../ink/ink12.xml"/><Relationship Id="rId28" Type="http://schemas.openxmlformats.org/officeDocument/2006/relationships/customXml" Target="../ink/ink15.xml"/><Relationship Id="rId36" Type="http://schemas.openxmlformats.org/officeDocument/2006/relationships/customXml" Target="../ink/ink23.xml"/><Relationship Id="rId49" Type="http://schemas.openxmlformats.org/officeDocument/2006/relationships/customXml" Target="../ink/ink36.xml"/><Relationship Id="rId57" Type="http://schemas.openxmlformats.org/officeDocument/2006/relationships/customXml" Target="../ink/ink44.xml"/><Relationship Id="rId10" Type="http://schemas.openxmlformats.org/officeDocument/2006/relationships/customXml" Target="../ink/ink5.xml"/><Relationship Id="rId31" Type="http://schemas.openxmlformats.org/officeDocument/2006/relationships/customXml" Target="../ink/ink18.xml"/><Relationship Id="rId44" Type="http://schemas.openxmlformats.org/officeDocument/2006/relationships/customXml" Target="../ink/ink31.xml"/><Relationship Id="rId52" Type="http://schemas.openxmlformats.org/officeDocument/2006/relationships/customXml" Target="../ink/ink39.xml"/><Relationship Id="rId60" Type="http://schemas.openxmlformats.org/officeDocument/2006/relationships/customXml" Target="../ink/ink47.xml"/><Relationship Id="rId65" Type="http://schemas.openxmlformats.org/officeDocument/2006/relationships/customXml" Target="../ink/ink52.xml"/><Relationship Id="rId73" Type="http://schemas.openxmlformats.org/officeDocument/2006/relationships/customXml" Target="../ink/ink60.xml"/><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customXml" Target="../ink/ink26.xml"/><Relationship Id="rId34" Type="http://schemas.openxmlformats.org/officeDocument/2006/relationships/customXml" Target="../ink/ink21.xml"/><Relationship Id="rId50" Type="http://schemas.openxmlformats.org/officeDocument/2006/relationships/customXml" Target="../ink/ink37.xml"/><Relationship Id="rId55" Type="http://schemas.openxmlformats.org/officeDocument/2006/relationships/customXml" Target="../ink/ink42.xml"/><Relationship Id="rId76" Type="http://schemas.openxmlformats.org/officeDocument/2006/relationships/customXml" Target="../ink/ink63.xml"/><Relationship Id="rId7" Type="http://schemas.openxmlformats.org/officeDocument/2006/relationships/image" Target="../media/image9.png"/><Relationship Id="rId71" Type="http://schemas.openxmlformats.org/officeDocument/2006/relationships/customXml" Target="../ink/ink58.xml"/><Relationship Id="rId2" Type="http://schemas.openxmlformats.org/officeDocument/2006/relationships/customXml" Target="../ink/ink1.xml"/><Relationship Id="rId29" Type="http://schemas.openxmlformats.org/officeDocument/2006/relationships/customXml" Target="../ink/ink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10" name="Immagine 9" descr="Immagine che contiene esterni, natura, cielo notturno, scuro&#10;&#10;Descrizione generata automaticamente">
            <a:extLst>
              <a:ext uri="{FF2B5EF4-FFF2-40B4-BE49-F238E27FC236}">
                <a16:creationId xmlns:a16="http://schemas.microsoft.com/office/drawing/2014/main" id="{BC88642C-619D-470B-83A6-B1B010FCED93}"/>
              </a:ext>
            </a:extLst>
          </p:cNvPr>
          <p:cNvPicPr>
            <a:picLocks noChangeAspect="1"/>
          </p:cNvPicPr>
          <p:nvPr/>
        </p:nvPicPr>
        <p:blipFill rotWithShape="1">
          <a:blip r:embed="rId2">
            <a:extLst>
              <a:ext uri="{28A0092B-C50C-407E-A947-70E740481C1C}">
                <a14:useLocalDpi xmlns:a14="http://schemas.microsoft.com/office/drawing/2010/main" val="0"/>
              </a:ext>
            </a:extLst>
          </a:blip>
          <a:srcRect t="17972" b="16555"/>
          <a:stretch/>
        </p:blipFill>
        <p:spPr>
          <a:xfrm>
            <a:off x="3094706" y="522574"/>
            <a:ext cx="5960548" cy="5846694"/>
          </a:xfrm>
          <a:prstGeom prst="rect">
            <a:avLst/>
          </a:prstGeom>
        </p:spPr>
      </p:pic>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Gianmarco Debortoli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0" name="CasellaDiTesto 19">
            <a:extLst>
              <a:ext uri="{FF2B5EF4-FFF2-40B4-BE49-F238E27FC236}">
                <a16:creationId xmlns:a16="http://schemas.microsoft.com/office/drawing/2014/main" id="{57318CC0-5072-4528-8064-15CDAE608152}"/>
              </a:ext>
            </a:extLst>
          </p:cNvPr>
          <p:cNvSpPr txBox="1"/>
          <p:nvPr/>
        </p:nvSpPr>
        <p:spPr>
          <a:xfrm>
            <a:off x="3420247" y="998482"/>
            <a:ext cx="5309467" cy="553998"/>
          </a:xfrm>
          <a:prstGeom prst="rect">
            <a:avLst/>
          </a:prstGeom>
          <a:noFill/>
        </p:spPr>
        <p:txBody>
          <a:bodyPr wrap="none" rtlCol="0">
            <a:spAutoFit/>
          </a:bodyPr>
          <a:lstStyle/>
          <a:p>
            <a:pPr algn="ctr"/>
            <a:r>
              <a:rPr lang="it-IT" sz="3000" dirty="0">
                <a:solidFill>
                  <a:schemeClr val="bg1"/>
                </a:solidFill>
                <a:latin typeface="Avenir Next LT Pro Light" panose="020B0604020202020204" pitchFamily="34" charset="0"/>
              </a:rPr>
              <a:t>Ed uscimmo a riveder le stelle</a:t>
            </a:r>
            <a:endParaRPr lang="en-GB" sz="3000" dirty="0">
              <a:solidFill>
                <a:schemeClr val="bg1"/>
              </a:solidFill>
              <a:latin typeface="Avenir Next LT Pro Light" panose="020B0604020202020204" pitchFamily="34" charset="0"/>
            </a:endParaRPr>
          </a:p>
        </p:txBody>
      </p:sp>
      <p:sp>
        <p:nvSpPr>
          <p:cNvPr id="33" name="CasellaDiTesto 32">
            <a:extLst>
              <a:ext uri="{FF2B5EF4-FFF2-40B4-BE49-F238E27FC236}">
                <a16:creationId xmlns:a16="http://schemas.microsoft.com/office/drawing/2014/main" id="{C1EEB5E0-C5AE-4533-806C-A342233136BA}"/>
              </a:ext>
            </a:extLst>
          </p:cNvPr>
          <p:cNvSpPr txBox="1"/>
          <p:nvPr/>
        </p:nvSpPr>
        <p:spPr>
          <a:xfrm>
            <a:off x="3420247" y="1628278"/>
            <a:ext cx="5309467" cy="400110"/>
          </a:xfrm>
          <a:prstGeom prst="rect">
            <a:avLst/>
          </a:prstGeom>
          <a:noFill/>
        </p:spPr>
        <p:txBody>
          <a:bodyPr wrap="square" rtlCol="0">
            <a:spAutoFit/>
          </a:bodyPr>
          <a:lstStyle/>
          <a:p>
            <a:pPr algn="r"/>
            <a:r>
              <a:rPr lang="en-GB" sz="2000" i="1" dirty="0">
                <a:solidFill>
                  <a:schemeClr val="bg1"/>
                </a:solidFill>
                <a:effectLst/>
                <a:latin typeface="Amasis MT Pro Light" panose="02040304050005020304" pitchFamily="18" charset="0"/>
              </a:rPr>
              <a:t>Inferno</a:t>
            </a:r>
            <a:r>
              <a:rPr lang="en-GB" sz="2000" i="0" dirty="0">
                <a:solidFill>
                  <a:schemeClr val="bg1"/>
                </a:solidFill>
                <a:effectLst/>
                <a:latin typeface="Amasis MT Pro Light" panose="02040304050005020304" pitchFamily="18" charset="0"/>
              </a:rPr>
              <a:t> XXXIV, 139</a:t>
            </a:r>
            <a:endParaRPr lang="en-GB" sz="2000" dirty="0">
              <a:solidFill>
                <a:schemeClr val="bg1"/>
              </a:solidFill>
              <a:latin typeface="Amasis MT Pro Light" panose="02040304050005020304" pitchFamily="18"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330774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2" name="CasellaDiTesto 1">
            <a:extLst>
              <a:ext uri="{FF2B5EF4-FFF2-40B4-BE49-F238E27FC236}">
                <a16:creationId xmlns:a16="http://schemas.microsoft.com/office/drawing/2014/main" id="{B497E020-4A8D-4978-AC84-0042E5F2F35F}"/>
              </a:ext>
            </a:extLst>
          </p:cNvPr>
          <p:cNvSpPr txBox="1"/>
          <p:nvPr/>
        </p:nvSpPr>
        <p:spPr>
          <a:xfrm>
            <a:off x="777766" y="1177159"/>
            <a:ext cx="3274423"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Main</a:t>
            </a:r>
            <a:r>
              <a:rPr lang="it-IT" sz="3600" b="1" dirty="0">
                <a:solidFill>
                  <a:schemeClr val="bg1"/>
                </a:solidFill>
                <a:latin typeface="Avenir Next LT Pro Light" panose="020B0304020202020204" pitchFamily="34" charset="0"/>
              </a:rPr>
              <a:t> Concept:</a:t>
            </a:r>
            <a:endParaRPr lang="en-GB" sz="3600" b="1" dirty="0">
              <a:solidFill>
                <a:schemeClr val="bg1"/>
              </a:solidFill>
              <a:latin typeface="Avenir Next LT Pro Light" panose="020B0304020202020204" pitchFamily="34" charset="0"/>
            </a:endParaRPr>
          </a:p>
        </p:txBody>
      </p:sp>
      <p:sp>
        <p:nvSpPr>
          <p:cNvPr id="15" name="CasellaDiTesto 14">
            <a:extLst>
              <a:ext uri="{FF2B5EF4-FFF2-40B4-BE49-F238E27FC236}">
                <a16:creationId xmlns:a16="http://schemas.microsoft.com/office/drawing/2014/main" id="{FF087143-19B9-4F68-B259-FDB77C629FFD}"/>
              </a:ext>
            </a:extLst>
          </p:cNvPr>
          <p:cNvSpPr txBox="1"/>
          <p:nvPr/>
        </p:nvSpPr>
        <p:spPr>
          <a:xfrm>
            <a:off x="777767" y="1869685"/>
            <a:ext cx="5318234" cy="3600986"/>
          </a:xfrm>
          <a:prstGeom prst="rect">
            <a:avLst/>
          </a:prstGeom>
          <a:noFill/>
        </p:spPr>
        <p:txBody>
          <a:bodyPr wrap="square" rtlCol="0">
            <a:spAutoFit/>
          </a:bodyPr>
          <a:lstStyle/>
          <a:p>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pollution</a:t>
            </a:r>
            <a:r>
              <a:rPr lang="it-IT" sz="2400" dirty="0">
                <a:solidFill>
                  <a:schemeClr val="bg1"/>
                </a:solidFill>
                <a:latin typeface="Avenir Next LT Pro Light" panose="020B0304020202020204" pitchFamily="34" charset="0"/>
              </a:rPr>
              <a:t> in the dark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endParaRPr lang="it-IT" sz="2400" dirty="0">
              <a:solidFill>
                <a:schemeClr val="bg1"/>
              </a:solidFill>
              <a:latin typeface="Avenir Next LT Pro Light" panose="020B0304020202020204" pitchFamily="34" charset="0"/>
            </a:endParaRP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unnecessarily contributes to climate change.</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kills millions of birds a year.</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Artificial light at night disrupts the seasonal cycle of trees.</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Relevant number of people have never seen the real sky at night (the Milky Way).</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Exposure to artificial light at night puts your health at risk.</a:t>
            </a:r>
          </a:p>
          <a:p>
            <a:pPr marL="342900" indent="-342900">
              <a:buFont typeface="Arial" panose="020B0604020202020204" pitchFamily="34" charset="0"/>
              <a:buChar char="•"/>
            </a:pPr>
            <a:endParaRPr lang="en-GB" dirty="0">
              <a:solidFill>
                <a:schemeClr val="bg1"/>
              </a:solidFill>
              <a:latin typeface="Avenir Next LT Pro Light" panose="020B0304020202020204" pitchFamily="34" charset="0"/>
            </a:endParaRPr>
          </a:p>
        </p:txBody>
      </p:sp>
      <p:pic>
        <p:nvPicPr>
          <p:cNvPr id="5" name="Immagine 4" descr="Immagine che contiene cielo, esterni, albero, montagna&#10;&#10;Descrizione generata automaticamente">
            <a:extLst>
              <a:ext uri="{FF2B5EF4-FFF2-40B4-BE49-F238E27FC236}">
                <a16:creationId xmlns:a16="http://schemas.microsoft.com/office/drawing/2014/main" id="{46277A58-0206-42BA-B590-3D7E9DE5B703}"/>
              </a:ext>
            </a:extLst>
          </p:cNvPr>
          <p:cNvPicPr>
            <a:picLocks noChangeAspect="1"/>
          </p:cNvPicPr>
          <p:nvPr/>
        </p:nvPicPr>
        <p:blipFill rotWithShape="1">
          <a:blip r:embed="rId2">
            <a:extLst>
              <a:ext uri="{28A0092B-C50C-407E-A947-70E740481C1C}">
                <a14:useLocalDpi xmlns:a14="http://schemas.microsoft.com/office/drawing/2010/main" val="0"/>
              </a:ext>
            </a:extLst>
          </a:blip>
          <a:srcRect t="27593"/>
          <a:stretch/>
        </p:blipFill>
        <p:spPr>
          <a:xfrm>
            <a:off x="6443286" y="779606"/>
            <a:ext cx="5029573" cy="2429046"/>
          </a:xfrm>
          <a:prstGeom prst="rect">
            <a:avLst/>
          </a:prstGeom>
        </p:spPr>
      </p:pic>
      <p:pic>
        <p:nvPicPr>
          <p:cNvPr id="7" name="Immagine 6" descr="Immagine che contiene cielo notturno&#10;&#10;Descrizione generata automaticamente">
            <a:extLst>
              <a:ext uri="{FF2B5EF4-FFF2-40B4-BE49-F238E27FC236}">
                <a16:creationId xmlns:a16="http://schemas.microsoft.com/office/drawing/2014/main" id="{2AAC561E-3A26-41CD-8FCF-79887A00466D}"/>
              </a:ext>
            </a:extLst>
          </p:cNvPr>
          <p:cNvPicPr>
            <a:picLocks noChangeAspect="1"/>
          </p:cNvPicPr>
          <p:nvPr/>
        </p:nvPicPr>
        <p:blipFill rotWithShape="1">
          <a:blip r:embed="rId3">
            <a:extLst>
              <a:ext uri="{28A0092B-C50C-407E-A947-70E740481C1C}">
                <a14:useLocalDpi xmlns:a14="http://schemas.microsoft.com/office/drawing/2010/main" val="0"/>
              </a:ext>
            </a:extLst>
          </a:blip>
          <a:srcRect t="12766" b="14550"/>
          <a:stretch/>
        </p:blipFill>
        <p:spPr>
          <a:xfrm>
            <a:off x="6443285" y="3580977"/>
            <a:ext cx="5029573" cy="2429046"/>
          </a:xfrm>
          <a:prstGeom prst="rect">
            <a:avLst/>
          </a:prstGeom>
        </p:spPr>
      </p:pic>
    </p:spTree>
    <p:extLst>
      <p:ext uri="{BB962C8B-B14F-4D97-AF65-F5344CB8AC3E}">
        <p14:creationId xmlns:p14="http://schemas.microsoft.com/office/powerpoint/2010/main" val="255936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9650D1AE-D3FD-49BA-B5E0-2333E763B8C7}"/>
              </a:ext>
            </a:extLst>
          </p:cNvPr>
          <p:cNvSpPr txBox="1"/>
          <p:nvPr/>
        </p:nvSpPr>
        <p:spPr>
          <a:xfrm>
            <a:off x="844823" y="1187668"/>
            <a:ext cx="2323585"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Our</a:t>
            </a:r>
            <a:r>
              <a:rPr lang="it-IT" sz="3600" b="1" dirty="0">
                <a:solidFill>
                  <a:schemeClr val="bg1"/>
                </a:solidFill>
                <a:latin typeface="Avenir Next LT Pro Light" panose="020B0304020202020204" pitchFamily="34" charset="0"/>
              </a:rPr>
              <a:t> Story: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1629D0CB-FC3B-4C70-A9E0-F7DD1F1D78BD}"/>
              </a:ext>
            </a:extLst>
          </p:cNvPr>
          <p:cNvSpPr txBox="1"/>
          <p:nvPr/>
        </p:nvSpPr>
        <p:spPr>
          <a:xfrm>
            <a:off x="844823" y="2395353"/>
            <a:ext cx="4740164" cy="2862322"/>
          </a:xfrm>
          <a:prstGeom prst="rect">
            <a:avLst/>
          </a:prstGeom>
          <a:noFill/>
        </p:spPr>
        <p:txBody>
          <a:bodyPr wrap="square" rtlCol="0">
            <a:spAutoFit/>
          </a:bodyPr>
          <a:lstStyle/>
          <a:p>
            <a:pPr algn="just"/>
            <a:r>
              <a:rPr lang="it-IT" sz="2400" dirty="0" err="1">
                <a:solidFill>
                  <a:schemeClr val="bg1"/>
                </a:solidFill>
                <a:latin typeface="Avenir Next LT Pro Light" panose="020B0304020202020204" pitchFamily="34" charset="0"/>
              </a:rPr>
              <a:t>Imagine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you</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could</a:t>
            </a:r>
            <a:r>
              <a:rPr lang="it-IT" sz="2400" dirty="0">
                <a:solidFill>
                  <a:schemeClr val="bg1"/>
                </a:solidFill>
                <a:latin typeface="Avenir Next LT Pro Light" panose="020B0304020202020204" pitchFamily="34" charset="0"/>
              </a:rPr>
              <a:t> switch off </a:t>
            </a:r>
            <a:r>
              <a:rPr lang="it-IT" sz="2400" dirty="0" err="1">
                <a:solidFill>
                  <a:schemeClr val="bg1"/>
                </a:solidFill>
                <a:latin typeface="Avenir Next LT Pro Light" panose="020B0304020202020204" pitchFamily="34" charset="0"/>
              </a:rPr>
              <a:t>all</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artificial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on the </a:t>
            </a:r>
            <a:r>
              <a:rPr lang="it-IT" sz="2400" dirty="0" err="1">
                <a:solidFill>
                  <a:schemeClr val="bg1"/>
                </a:solidFill>
                <a:latin typeface="Avenir Next LT Pro Light" panose="020B0304020202020204" pitchFamily="34" charset="0"/>
              </a:rPr>
              <a:t>planet</a:t>
            </a:r>
            <a:r>
              <a:rPr lang="it-IT" sz="2400"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You would be able to see the real natural light of the dark sky.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It would be the same experience of a child discovering the world, with equal curiosity and astonishment.</a:t>
            </a:r>
          </a:p>
        </p:txBody>
      </p:sp>
      <p:sp>
        <p:nvSpPr>
          <p:cNvPr id="13" name="CasellaDiTesto 12">
            <a:extLst>
              <a:ext uri="{FF2B5EF4-FFF2-40B4-BE49-F238E27FC236}">
                <a16:creationId xmlns:a16="http://schemas.microsoft.com/office/drawing/2014/main" id="{4C4AAA94-C54F-40D8-A146-21E5A8C8F806}"/>
              </a:ext>
            </a:extLst>
          </p:cNvPr>
          <p:cNvSpPr txBox="1"/>
          <p:nvPr/>
        </p:nvSpPr>
        <p:spPr>
          <a:xfrm>
            <a:off x="6295696" y="1187668"/>
            <a:ext cx="5051481" cy="646331"/>
          </a:xfrm>
          <a:prstGeom prst="rect">
            <a:avLst/>
          </a:prstGeom>
          <a:noFill/>
        </p:spPr>
        <p:txBody>
          <a:bodyPr wrap="square" rtlCol="0">
            <a:spAutoFit/>
          </a:bodyPr>
          <a:lstStyle/>
          <a:p>
            <a:pPr algn="ctr"/>
            <a:r>
              <a:rPr lang="it-IT" sz="3600" b="1" dirty="0">
                <a:solidFill>
                  <a:schemeClr val="bg1"/>
                </a:solidFill>
                <a:latin typeface="Avenir Next LT Pro Light" panose="020B0304020202020204" pitchFamily="34" charset="0"/>
              </a:rPr>
              <a:t>Interactive Installation</a:t>
            </a:r>
            <a:endParaRPr lang="en-GB" sz="3600" b="1" dirty="0">
              <a:solidFill>
                <a:schemeClr val="bg1"/>
              </a:solidFill>
              <a:latin typeface="Avenir Next LT Pro Light" panose="020B0304020202020204" pitchFamily="34" charset="0"/>
            </a:endParaRPr>
          </a:p>
        </p:txBody>
      </p:sp>
      <p:cxnSp>
        <p:nvCxnSpPr>
          <p:cNvPr id="4" name="Connettore 2 3">
            <a:extLst>
              <a:ext uri="{FF2B5EF4-FFF2-40B4-BE49-F238E27FC236}">
                <a16:creationId xmlns:a16="http://schemas.microsoft.com/office/drawing/2014/main" id="{CD73B436-9D6B-4E4E-BC6B-BF75B15119E5}"/>
              </a:ext>
            </a:extLst>
          </p:cNvPr>
          <p:cNvCxnSpPr>
            <a:cxnSpLocks/>
          </p:cNvCxnSpPr>
          <p:nvPr/>
        </p:nvCxnSpPr>
        <p:spPr>
          <a:xfrm>
            <a:off x="3552497" y="1510833"/>
            <a:ext cx="25085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F21262BD-1DDF-4584-9CAB-FC7004CB8C59}"/>
              </a:ext>
            </a:extLst>
          </p:cNvPr>
          <p:cNvSpPr txBox="1"/>
          <p:nvPr/>
        </p:nvSpPr>
        <p:spPr>
          <a:xfrm>
            <a:off x="6736331" y="2537034"/>
            <a:ext cx="4170210" cy="954107"/>
          </a:xfrm>
          <a:prstGeom prst="rect">
            <a:avLst/>
          </a:prstGeom>
          <a:noFill/>
        </p:spPr>
        <p:txBody>
          <a:bodyPr wrap="square" rtlCol="0">
            <a:spAutoFit/>
          </a:bodyPr>
          <a:lstStyle/>
          <a:p>
            <a:pPr algn="ctr"/>
            <a:r>
              <a:rPr lang="it-IT" sz="2800" dirty="0">
                <a:solidFill>
                  <a:schemeClr val="bg1"/>
                </a:solidFill>
                <a:latin typeface="Avenir Next LT Pro Light" panose="020B0304020202020204" pitchFamily="34" charset="0"/>
              </a:rPr>
              <a:t>Visual and sound </a:t>
            </a:r>
            <a:r>
              <a:rPr lang="it-IT" sz="2800" dirty="0" err="1">
                <a:solidFill>
                  <a:schemeClr val="bg1"/>
                </a:solidFill>
                <a:latin typeface="Avenir Next LT Pro Light" panose="020B0304020202020204" pitchFamily="34" charset="0"/>
              </a:rPr>
              <a:t>discovering</a:t>
            </a:r>
            <a:r>
              <a:rPr lang="it-IT" sz="2800" dirty="0">
                <a:solidFill>
                  <a:schemeClr val="bg1"/>
                </a:solidFill>
                <a:latin typeface="Avenir Next LT Pro Light" panose="020B0304020202020204" pitchFamily="34" charset="0"/>
              </a:rPr>
              <a:t> </a:t>
            </a:r>
            <a:r>
              <a:rPr lang="it-IT" sz="2800" dirty="0" err="1">
                <a:solidFill>
                  <a:schemeClr val="bg1"/>
                </a:solidFill>
                <a:latin typeface="Avenir Next LT Pro Light" panose="020B0304020202020204" pitchFamily="34" charset="0"/>
              </a:rPr>
              <a:t>experience</a:t>
            </a:r>
            <a:endParaRPr lang="en-GB" sz="2800" dirty="0">
              <a:solidFill>
                <a:schemeClr val="bg1"/>
              </a:solidFill>
              <a:latin typeface="Avenir Next LT Pro Light" panose="020B0304020202020204" pitchFamily="34" charset="0"/>
            </a:endParaRPr>
          </a:p>
        </p:txBody>
      </p:sp>
      <p:pic>
        <p:nvPicPr>
          <p:cNvPr id="14" name="Immagine 13" descr="Immagine che contiene freccia&#10;&#10;Descrizione generata automaticamente">
            <a:extLst>
              <a:ext uri="{FF2B5EF4-FFF2-40B4-BE49-F238E27FC236}">
                <a16:creationId xmlns:a16="http://schemas.microsoft.com/office/drawing/2014/main" id="{BE9A2091-D3B4-4B06-BF55-655D99FC7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172" y="3869248"/>
            <a:ext cx="1258191" cy="1258191"/>
          </a:xfrm>
          <a:prstGeom prst="rect">
            <a:avLst/>
          </a:prstGeom>
        </p:spPr>
      </p:pic>
      <p:pic>
        <p:nvPicPr>
          <p:cNvPr id="19" name="Immagine 18">
            <a:extLst>
              <a:ext uri="{FF2B5EF4-FFF2-40B4-BE49-F238E27FC236}">
                <a16:creationId xmlns:a16="http://schemas.microsoft.com/office/drawing/2014/main" id="{755E6DE9-8502-43EF-946E-CFC9726CF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934" y="3887164"/>
            <a:ext cx="1258192" cy="1258192"/>
          </a:xfrm>
          <a:prstGeom prst="rect">
            <a:avLst/>
          </a:prstGeom>
        </p:spPr>
      </p:pic>
    </p:spTree>
    <p:extLst>
      <p:ext uri="{BB962C8B-B14F-4D97-AF65-F5344CB8AC3E}">
        <p14:creationId xmlns:p14="http://schemas.microsoft.com/office/powerpoint/2010/main" val="342073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6C0AC19C-71E2-4BD3-9280-1B31E164682F}"/>
              </a:ext>
            </a:extLst>
          </p:cNvPr>
          <p:cNvSpPr txBox="1"/>
          <p:nvPr/>
        </p:nvSpPr>
        <p:spPr>
          <a:xfrm>
            <a:off x="844823" y="1187668"/>
            <a:ext cx="3106941"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Physical</a:t>
            </a:r>
            <a:r>
              <a:rPr lang="it-IT" sz="3600" b="1" dirty="0">
                <a:solidFill>
                  <a:schemeClr val="bg1"/>
                </a:solidFill>
                <a:latin typeface="Avenir Next LT Pro Light" panose="020B0304020202020204" pitchFamily="34" charset="0"/>
              </a:rPr>
              <a:t> tools: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59A9EBA-90B5-437B-9FEF-70C24487A5F4}"/>
              </a:ext>
            </a:extLst>
          </p:cNvPr>
          <p:cNvSpPr txBox="1"/>
          <p:nvPr/>
        </p:nvSpPr>
        <p:spPr>
          <a:xfrm>
            <a:off x="844823" y="2193419"/>
            <a:ext cx="4273715" cy="3046988"/>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give</a:t>
            </a:r>
            <a:r>
              <a:rPr lang="it-IT" sz="2400" dirty="0">
                <a:solidFill>
                  <a:schemeClr val="bg1"/>
                </a:solidFill>
                <a:latin typeface="Avenir Next LT Pro Light" panose="020B0304020202020204" pitchFamily="34" charset="0"/>
              </a:rPr>
              <a:t> a special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to the «</a:t>
            </a:r>
            <a:r>
              <a:rPr lang="it-IT" sz="2400" dirty="0" err="1">
                <a:solidFill>
                  <a:schemeClr val="bg1"/>
                </a:solidFill>
                <a:latin typeface="Avenir Next LT Pro Light" panose="020B0304020202020204" pitchFamily="34" charset="0"/>
              </a:rPr>
              <a:t>child</a:t>
            </a:r>
            <a:r>
              <a:rPr lang="it-IT" sz="2400" dirty="0">
                <a:solidFill>
                  <a:schemeClr val="bg1"/>
                </a:solidFill>
                <a:latin typeface="Avenir Next LT Pro Light" panose="020B0304020202020204" pitchFamily="34" charset="0"/>
              </a:rPr>
              <a:t>» (user),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used</a:t>
            </a:r>
            <a:r>
              <a:rPr lang="it-IT" sz="2400" dirty="0">
                <a:solidFill>
                  <a:schemeClr val="bg1"/>
                </a:solidFill>
                <a:latin typeface="Avenir Next LT Pro Light" panose="020B0304020202020204" pitchFamily="34" charset="0"/>
              </a:rPr>
              <a:t> to navigate </a:t>
            </a:r>
            <a:r>
              <a:rPr lang="it-IT" sz="2400" dirty="0" err="1">
                <a:solidFill>
                  <a:schemeClr val="bg1"/>
                </a:solidFill>
                <a:latin typeface="Avenir Next LT Pro Light" panose="020B0304020202020204" pitchFamily="34" charset="0"/>
              </a:rPr>
              <a:t>onto</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skies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 </a:t>
            </a:r>
            <a:r>
              <a:rPr lang="it-IT" sz="2400" dirty="0" err="1">
                <a:solidFill>
                  <a:schemeClr val="bg1"/>
                </a:solidFill>
                <a:latin typeface="Avenir Next LT Pro Light" panose="020B0304020202020204" pitchFamily="34" charset="0"/>
              </a:rPr>
              <a:t>cylindrical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object</a:t>
            </a:r>
            <a:r>
              <a:rPr lang="it-IT" sz="2400" dirty="0">
                <a:solidFill>
                  <a:schemeClr val="bg1"/>
                </a:solidFill>
                <a:latin typeface="Avenir Next LT Pro Light" panose="020B0304020202020204" pitchFamily="34" charset="0"/>
              </a:rPr>
              <a:t> with a </a:t>
            </a:r>
            <a:r>
              <a:rPr lang="it-IT" sz="2400" dirty="0" err="1">
                <a:solidFill>
                  <a:schemeClr val="bg1"/>
                </a:solidFill>
                <a:latin typeface="Avenir Next LT Pro Light" panose="020B0304020202020204" pitchFamily="34" charset="0"/>
              </a:rPr>
              <a:t>colored</a:t>
            </a:r>
            <a:r>
              <a:rPr lang="it-IT" sz="2400" dirty="0">
                <a:solidFill>
                  <a:schemeClr val="bg1"/>
                </a:solidFill>
                <a:latin typeface="Avenir Next LT Pro Light" panose="020B0304020202020204" pitchFamily="34" charset="0"/>
              </a:rPr>
              <a:t> face.</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He/</a:t>
            </a:r>
            <a:r>
              <a:rPr lang="it-IT" sz="2400" dirty="0" err="1">
                <a:solidFill>
                  <a:schemeClr val="bg1"/>
                </a:solidFill>
                <a:latin typeface="Avenir Next LT Pro Light" panose="020B0304020202020204" pitchFamily="34" charset="0"/>
              </a:rPr>
              <a:t>she</a:t>
            </a:r>
            <a:r>
              <a:rPr lang="it-IT" sz="2400" dirty="0">
                <a:solidFill>
                  <a:schemeClr val="bg1"/>
                </a:solidFill>
                <a:latin typeface="Avenir Next LT Pro Light" panose="020B0304020202020204" pitchFamily="34" charset="0"/>
              </a:rPr>
              <a:t> stands in front of a camera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captures</a:t>
            </a:r>
            <a:r>
              <a:rPr lang="it-IT" sz="2400" dirty="0">
                <a:solidFill>
                  <a:schemeClr val="bg1"/>
                </a:solidFill>
                <a:latin typeface="Avenir Next LT Pro Light" panose="020B0304020202020204" pitchFamily="34" charset="0"/>
              </a:rPr>
              <a:t> the image and </a:t>
            </a:r>
            <a:r>
              <a:rPr lang="it-IT" sz="2400" dirty="0" err="1">
                <a:solidFill>
                  <a:schemeClr val="bg1"/>
                </a:solidFill>
                <a:latin typeface="Avenir Next LT Pro Light" panose="020B0304020202020204" pitchFamily="34" charset="0"/>
              </a:rPr>
              <a:t>his</a:t>
            </a:r>
            <a:r>
              <a:rPr lang="it-IT" sz="2400" dirty="0">
                <a:solidFill>
                  <a:schemeClr val="bg1"/>
                </a:solidFill>
                <a:latin typeface="Avenir Next LT Pro Light" panose="020B0304020202020204" pitchFamily="34" charset="0"/>
              </a:rPr>
              <a:t>/</a:t>
            </a:r>
            <a:r>
              <a:rPr lang="it-IT" sz="2400" dirty="0" err="1">
                <a:solidFill>
                  <a:schemeClr val="bg1"/>
                </a:solidFill>
                <a:latin typeface="Avenir Next LT Pro Light" panose="020B0304020202020204" pitchFamily="34" charset="0"/>
              </a:rPr>
              <a:t>her</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motion</a:t>
            </a:r>
            <a:r>
              <a:rPr lang="it-IT" sz="2400" dirty="0">
                <a:solidFill>
                  <a:schemeClr val="bg1"/>
                </a:solidFill>
                <a:latin typeface="Avenir Next LT Pro Light" panose="020B0304020202020204" pitchFamily="34" charset="0"/>
              </a:rPr>
              <a:t>.</a:t>
            </a:r>
          </a:p>
        </p:txBody>
      </p:sp>
      <p:sp>
        <p:nvSpPr>
          <p:cNvPr id="12" name="CasellaDiTesto 11">
            <a:extLst>
              <a:ext uri="{FF2B5EF4-FFF2-40B4-BE49-F238E27FC236}">
                <a16:creationId xmlns:a16="http://schemas.microsoft.com/office/drawing/2014/main" id="{43369B9A-5B85-4122-8865-B4513D399E82}"/>
              </a:ext>
            </a:extLst>
          </p:cNvPr>
          <p:cNvSpPr txBox="1"/>
          <p:nvPr/>
        </p:nvSpPr>
        <p:spPr>
          <a:xfrm>
            <a:off x="6559553" y="1187667"/>
            <a:ext cx="3269293"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Software tools:</a:t>
            </a:r>
            <a:endParaRPr lang="en-GB" sz="3600" b="1" dirty="0">
              <a:solidFill>
                <a:schemeClr val="bg1"/>
              </a:solidFill>
              <a:latin typeface="Avenir Next LT Pro Light" panose="020B0304020202020204" pitchFamily="34" charset="0"/>
            </a:endParaRPr>
          </a:p>
        </p:txBody>
      </p:sp>
      <p:sp>
        <p:nvSpPr>
          <p:cNvPr id="14" name="CasellaDiTesto 13">
            <a:extLst>
              <a:ext uri="{FF2B5EF4-FFF2-40B4-BE49-F238E27FC236}">
                <a16:creationId xmlns:a16="http://schemas.microsoft.com/office/drawing/2014/main" id="{AADD1746-279C-45D7-AC8E-A65D1F2E967A}"/>
              </a:ext>
            </a:extLst>
          </p:cNvPr>
          <p:cNvSpPr txBox="1"/>
          <p:nvPr/>
        </p:nvSpPr>
        <p:spPr>
          <a:xfrm>
            <a:off x="6559553" y="2193419"/>
            <a:ext cx="4661338" cy="3785652"/>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With the use of color tracking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aim</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at</a:t>
            </a:r>
            <a:r>
              <a:rPr lang="it-IT" sz="2400" dirty="0">
                <a:solidFill>
                  <a:schemeClr val="bg1"/>
                </a:solidFill>
                <a:latin typeface="Avenir Next LT Pro Light" panose="020B0304020202020204" pitchFamily="34" charset="0"/>
              </a:rPr>
              <a:t> mapping the position of the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and </a:t>
            </a:r>
            <a:r>
              <a:rPr lang="it-IT" sz="2400" dirty="0" err="1">
                <a:solidFill>
                  <a:schemeClr val="bg1"/>
                </a:solidFill>
                <a:latin typeface="Avenir Next LT Pro Light" panose="020B0304020202020204" pitchFamily="34" charset="0"/>
              </a:rPr>
              <a:t>projecting</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on the screen.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use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unveil</a:t>
            </a:r>
            <a:r>
              <a:rPr lang="it-IT" sz="2400" dirty="0">
                <a:solidFill>
                  <a:schemeClr val="bg1"/>
                </a:solidFill>
                <a:latin typeface="Avenir Next LT Pro Light" panose="020B0304020202020204" pitchFamily="34" charset="0"/>
              </a:rPr>
              <a:t>» the stars from the </a:t>
            </a:r>
            <a:r>
              <a:rPr lang="it-IT" sz="2400" dirty="0" err="1">
                <a:solidFill>
                  <a:schemeClr val="bg1"/>
                </a:solidFill>
                <a:latin typeface="Avenir Next LT Pro Light" panose="020B0304020202020204" pitchFamily="34" charset="0"/>
              </a:rPr>
              <a:t>polluted</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The interaction with the stars </a:t>
            </a:r>
            <a:r>
              <a:rPr lang="it-IT" sz="2400" dirty="0" err="1">
                <a:solidFill>
                  <a:schemeClr val="bg1"/>
                </a:solidFill>
                <a:latin typeface="Avenir Next LT Pro Light" panose="020B0304020202020204" pitchFamily="34" charset="0"/>
              </a:rPr>
              <a:t>sends</a:t>
            </a:r>
            <a:r>
              <a:rPr lang="it-IT" sz="2400" dirty="0">
                <a:solidFill>
                  <a:schemeClr val="bg1"/>
                </a:solidFill>
                <a:latin typeface="Avenir Next LT Pro Light" panose="020B0304020202020204" pitchFamily="34" charset="0"/>
              </a:rPr>
              <a:t> OSC </a:t>
            </a:r>
            <a:r>
              <a:rPr lang="it-IT" sz="2400" dirty="0" err="1">
                <a:solidFill>
                  <a:schemeClr val="bg1"/>
                </a:solidFill>
                <a:latin typeface="Avenir Next LT Pro Light" panose="020B0304020202020204" pitchFamily="34" charset="0"/>
              </a:rPr>
              <a:t>messages</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Ableton</a:t>
            </a:r>
            <a:r>
              <a:rPr lang="it-IT" sz="2400" dirty="0">
                <a:solidFill>
                  <a:schemeClr val="bg1"/>
                </a:solidFill>
                <a:latin typeface="Avenir Next LT Pro Light" panose="020B0304020202020204" pitchFamily="34" charset="0"/>
              </a:rPr>
              <a:t> in order to produce sound.</a:t>
            </a:r>
          </a:p>
        </p:txBody>
      </p:sp>
    </p:spTree>
    <p:extLst>
      <p:ext uri="{BB962C8B-B14F-4D97-AF65-F5344CB8AC3E}">
        <p14:creationId xmlns:p14="http://schemas.microsoft.com/office/powerpoint/2010/main" val="90507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ECCD4553-2388-4FAB-88FA-DB7D68B866EE}"/>
              </a:ext>
            </a:extLst>
          </p:cNvPr>
          <p:cNvSpPr txBox="1"/>
          <p:nvPr/>
        </p:nvSpPr>
        <p:spPr>
          <a:xfrm>
            <a:off x="1360763" y="1187668"/>
            <a:ext cx="1726435"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The </a:t>
            </a:r>
            <a:r>
              <a:rPr lang="it-IT" sz="3600" b="1" dirty="0" err="1">
                <a:solidFill>
                  <a:schemeClr val="bg1"/>
                </a:solidFill>
                <a:latin typeface="Avenir Next LT Pro Light" panose="020B0304020202020204" pitchFamily="34" charset="0"/>
              </a:rPr>
              <a:t>sky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C99C92B6-3BE5-454A-91AF-963FDA799DF6}"/>
              </a:ext>
            </a:extLst>
          </p:cNvPr>
          <p:cNvSpPr txBox="1"/>
          <p:nvPr/>
        </p:nvSpPr>
        <p:spPr>
          <a:xfrm>
            <a:off x="5164655" y="1833999"/>
            <a:ext cx="1862689" cy="461665"/>
          </a:xfrm>
          <a:prstGeom prst="rect">
            <a:avLst/>
          </a:prstGeom>
          <a:noFill/>
        </p:spPr>
        <p:txBody>
          <a:bodyPr wrap="square" rtlCol="0">
            <a:spAutoFit/>
          </a:bodyPr>
          <a:lstStyle/>
          <a:p>
            <a:pPr algn="just"/>
            <a:r>
              <a:rPr lang="it-IT" sz="2400" b="1" dirty="0">
                <a:solidFill>
                  <a:schemeClr val="bg1"/>
                </a:solidFill>
                <a:latin typeface="Avenir Next LT Pro Light" panose="020B0304020202020204" pitchFamily="34" charset="0"/>
              </a:rPr>
              <a:t>Three </a:t>
            </a:r>
            <a:r>
              <a:rPr lang="it-IT" sz="2400" b="1" dirty="0" err="1">
                <a:solidFill>
                  <a:schemeClr val="bg1"/>
                </a:solidFill>
                <a:latin typeface="Avenir Next LT Pro Light" panose="020B0304020202020204" pitchFamily="34" charset="0"/>
              </a:rPr>
              <a:t>layers</a:t>
            </a:r>
            <a:endParaRPr lang="it-IT" sz="2400"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DBDF2BB1-B9AD-47E6-98B9-37CF00236AAD}"/>
              </a:ext>
            </a:extLst>
          </p:cNvPr>
          <p:cNvSpPr txBox="1"/>
          <p:nvPr/>
        </p:nvSpPr>
        <p:spPr>
          <a:xfrm>
            <a:off x="4716841" y="3530700"/>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2. Stars</a:t>
            </a:r>
          </a:p>
          <a:p>
            <a:pPr algn="just"/>
            <a:r>
              <a:rPr lang="it-IT" dirty="0" err="1">
                <a:solidFill>
                  <a:schemeClr val="bg1"/>
                </a:solidFill>
                <a:latin typeface="Avenir Next LT Pro Light" panose="020B0304020202020204" pitchFamily="34" charset="0"/>
              </a:rPr>
              <a:t>Glowing</a:t>
            </a:r>
            <a:r>
              <a:rPr lang="it-IT" dirty="0">
                <a:solidFill>
                  <a:schemeClr val="bg1"/>
                </a:solidFill>
                <a:latin typeface="Avenir Next LT Pro Light" panose="020B0304020202020204" pitchFamily="34" charset="0"/>
              </a:rPr>
              <a:t> points of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pale colors and </a:t>
            </a:r>
            <a:r>
              <a:rPr lang="it-IT" dirty="0" err="1">
                <a:solidFill>
                  <a:schemeClr val="bg1"/>
                </a:solidFill>
                <a:latin typeface="Avenir Next LT Pro Light" panose="020B0304020202020204" pitchFamily="34" charset="0"/>
              </a:rPr>
              <a:t>dimensions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distributed</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all</a:t>
            </a:r>
            <a:r>
              <a:rPr lang="it-IT" dirty="0">
                <a:solidFill>
                  <a:schemeClr val="bg1"/>
                </a:solidFill>
                <a:latin typeface="Avenir Next LT Pro Light" panose="020B0304020202020204" pitchFamily="34" charset="0"/>
              </a:rPr>
              <a:t> over the screen for the user to </a:t>
            </a:r>
            <a:r>
              <a:rPr lang="it-IT" dirty="0" err="1">
                <a:solidFill>
                  <a:schemeClr val="bg1"/>
                </a:solidFill>
                <a:latin typeface="Avenir Next LT Pro Light" panose="020B0304020202020204" pitchFamily="34" charset="0"/>
              </a:rPr>
              <a:t>interact</a:t>
            </a:r>
            <a:r>
              <a:rPr lang="it-IT" dirty="0">
                <a:solidFill>
                  <a:schemeClr val="bg1"/>
                </a:solidFill>
                <a:latin typeface="Avenir Next LT Pro Light" panose="020B0304020202020204" pitchFamily="34" charset="0"/>
              </a:rPr>
              <a:t> with.</a:t>
            </a:r>
          </a:p>
        </p:txBody>
      </p:sp>
      <p:sp>
        <p:nvSpPr>
          <p:cNvPr id="13" name="CasellaDiTesto 12">
            <a:extLst>
              <a:ext uri="{FF2B5EF4-FFF2-40B4-BE49-F238E27FC236}">
                <a16:creationId xmlns:a16="http://schemas.microsoft.com/office/drawing/2014/main" id="{DBEFF2C3-933B-4FDC-B29C-44E8B9A06F86}"/>
              </a:ext>
            </a:extLst>
          </p:cNvPr>
          <p:cNvSpPr txBox="1"/>
          <p:nvPr/>
        </p:nvSpPr>
        <p:spPr>
          <a:xfrm>
            <a:off x="8588859" y="2867635"/>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3. </a:t>
            </a:r>
            <a:r>
              <a:rPr lang="it-IT" sz="2400" b="1" dirty="0" err="1">
                <a:solidFill>
                  <a:schemeClr val="bg1"/>
                </a:solidFill>
                <a:latin typeface="Avenir Next LT Pro Light" panose="020B0304020202020204" pitchFamily="34" charset="0"/>
              </a:rPr>
              <a:t>Universe</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 clear night </a:t>
            </a:r>
            <a:r>
              <a:rPr lang="it-IT" dirty="0" err="1">
                <a:solidFill>
                  <a:schemeClr val="bg1"/>
                </a:solidFill>
                <a:latin typeface="Avenir Next LT Pro Light" panose="020B0304020202020204" pitchFamily="34" charset="0"/>
              </a:rPr>
              <a:t>sky</a:t>
            </a:r>
            <a:r>
              <a:rPr lang="it-IT" dirty="0">
                <a:solidFill>
                  <a:schemeClr val="bg1"/>
                </a:solidFill>
                <a:latin typeface="Avenir Next LT Pro Light" panose="020B0304020202020204" pitchFamily="34" charset="0"/>
              </a:rPr>
              <a:t> with </a:t>
            </a:r>
            <a:r>
              <a:rPr lang="it-IT" dirty="0" err="1">
                <a:solidFill>
                  <a:schemeClr val="bg1"/>
                </a:solidFill>
                <a:latin typeface="Avenir Next LT Pro Light" panose="020B0304020202020204" pitchFamily="34" charset="0"/>
              </a:rPr>
              <a:t>diffused</a:t>
            </a:r>
            <a:r>
              <a:rPr lang="it-IT" dirty="0">
                <a:solidFill>
                  <a:schemeClr val="bg1"/>
                </a:solidFill>
                <a:latin typeface="Avenir Next LT Pro Light" panose="020B0304020202020204" pitchFamily="34" charset="0"/>
              </a:rPr>
              <a:t> colors </a:t>
            </a:r>
            <a:r>
              <a:rPr lang="it-IT" dirty="0" err="1">
                <a:solidFill>
                  <a:schemeClr val="bg1"/>
                </a:solidFill>
                <a:latin typeface="Avenir Next LT Pro Light" panose="020B0304020202020204" pitchFamily="34" charset="0"/>
              </a:rPr>
              <a:t>recalling</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galaxies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serves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as</a:t>
            </a:r>
            <a:r>
              <a:rPr lang="it-IT" dirty="0">
                <a:solidFill>
                  <a:schemeClr val="bg1"/>
                </a:solidFill>
                <a:latin typeface="Avenir Next LT Pro Light" panose="020B0304020202020204" pitchFamily="34" charset="0"/>
              </a:rPr>
              <a:t> background for the picture.</a:t>
            </a:r>
          </a:p>
        </p:txBody>
      </p:sp>
      <p:sp>
        <p:nvSpPr>
          <p:cNvPr id="14" name="CasellaDiTesto 13">
            <a:extLst>
              <a:ext uri="{FF2B5EF4-FFF2-40B4-BE49-F238E27FC236}">
                <a16:creationId xmlns:a16="http://schemas.microsoft.com/office/drawing/2014/main" id="{1C8A8FA5-0726-46CF-9230-D30349C6F6F2}"/>
              </a:ext>
            </a:extLst>
          </p:cNvPr>
          <p:cNvSpPr txBox="1"/>
          <p:nvPr/>
        </p:nvSpPr>
        <p:spPr>
          <a:xfrm>
            <a:off x="844823" y="2867635"/>
            <a:ext cx="2758316" cy="2492990"/>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1. </a:t>
            </a:r>
            <a:r>
              <a:rPr lang="it-IT" sz="2400" b="1" dirty="0" err="1">
                <a:solidFill>
                  <a:schemeClr val="bg1"/>
                </a:solidFill>
                <a:latin typeface="Avenir Next LT Pro Light" panose="020B0304020202020204" pitchFamily="34" charset="0"/>
              </a:rPr>
              <a:t>Pollution</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An oppressive </a:t>
            </a:r>
            <a:r>
              <a:rPr lang="it-IT" dirty="0" err="1">
                <a:solidFill>
                  <a:schemeClr val="bg1"/>
                </a:solidFill>
                <a:latin typeface="Avenir Next LT Pro Light" panose="020B0304020202020204" pitchFamily="34" charset="0"/>
              </a:rPr>
              <a:t>veil</a:t>
            </a:r>
            <a:r>
              <a:rPr lang="it-IT" dirty="0">
                <a:solidFill>
                  <a:schemeClr val="bg1"/>
                </a:solidFill>
                <a:latin typeface="Avenir Next LT Pro Light" panose="020B0304020202020204" pitchFamily="34" charset="0"/>
              </a:rPr>
              <a:t> of </a:t>
            </a:r>
            <a:r>
              <a:rPr lang="it-IT" dirty="0" err="1">
                <a:solidFill>
                  <a:schemeClr val="bg1"/>
                </a:solidFill>
                <a:latin typeface="Avenir Next LT Pro Light" panose="020B0304020202020204" pitchFamily="34" charset="0"/>
              </a:rPr>
              <a:t>smokey</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glare</a:t>
            </a:r>
            <a:r>
              <a:rPr lang="it-IT" dirty="0">
                <a:solidFill>
                  <a:schemeClr val="bg1"/>
                </a:solidFill>
                <a:latin typeface="Avenir Next LT Pro Light" panose="020B0304020202020204" pitchFamily="34" charset="0"/>
              </a:rPr>
              <a:t> from the city </a:t>
            </a:r>
            <a:r>
              <a:rPr lang="it-IT" dirty="0" err="1">
                <a:solidFill>
                  <a:schemeClr val="bg1"/>
                </a:solidFill>
                <a:latin typeface="Avenir Next LT Pro Light" panose="020B0304020202020204" pitchFamily="34" charset="0"/>
              </a:rPr>
              <a:t>lights</a:t>
            </a:r>
            <a:r>
              <a:rPr lang="it-IT" dirty="0">
                <a:solidFill>
                  <a:schemeClr val="bg1"/>
                </a:solidFill>
                <a:latin typeface="Avenir Next LT Pro Light" panose="020B0304020202020204" pitchFamily="34" charset="0"/>
              </a:rPr>
              <a:t> covers the </a:t>
            </a:r>
            <a:r>
              <a:rPr lang="it-IT" dirty="0" err="1">
                <a:solidFill>
                  <a:schemeClr val="bg1"/>
                </a:solidFill>
                <a:latin typeface="Avenir Next LT Pro Light" panose="020B0304020202020204" pitchFamily="34" charset="0"/>
              </a:rPr>
              <a:t>view</a:t>
            </a:r>
            <a:r>
              <a:rPr lang="it-IT" dirty="0">
                <a:solidFill>
                  <a:schemeClr val="bg1"/>
                </a:solidFill>
                <a:latin typeface="Avenir Next LT Pro Light" panose="020B0304020202020204" pitchFamily="34" charset="0"/>
              </a:rPr>
              <a:t> of the stars.</a:t>
            </a:r>
          </a:p>
          <a:p>
            <a:pPr algn="just"/>
            <a:r>
              <a:rPr lang="it-IT" dirty="0">
                <a:solidFill>
                  <a:schemeClr val="bg1"/>
                </a:solidFill>
                <a:latin typeface="Avenir Next LT Pro Light" panose="020B0304020202020204" pitchFamily="34" charset="0"/>
              </a:rPr>
              <a:t>The </a:t>
            </a:r>
            <a:r>
              <a:rPr lang="it-IT" dirty="0" err="1">
                <a:solidFill>
                  <a:schemeClr val="bg1"/>
                </a:solidFill>
                <a:latin typeface="Avenir Next LT Pro Light" panose="020B0304020202020204" pitchFamily="34" charset="0"/>
              </a:rPr>
              <a:t>flashlight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is</a:t>
            </a:r>
            <a:r>
              <a:rPr lang="it-IT" dirty="0">
                <a:solidFill>
                  <a:schemeClr val="bg1"/>
                </a:solidFill>
                <a:latin typeface="Avenir Next LT Pro Light" panose="020B0304020202020204" pitchFamily="34" charset="0"/>
              </a:rPr>
              <a:t> the tool </a:t>
            </a:r>
            <a:r>
              <a:rPr lang="it-IT" dirty="0" err="1">
                <a:solidFill>
                  <a:schemeClr val="bg1"/>
                </a:solidFill>
                <a:latin typeface="Avenir Next LT Pro Light" panose="020B0304020202020204" pitchFamily="34" charset="0"/>
              </a:rPr>
              <a:t>able</a:t>
            </a:r>
            <a:r>
              <a:rPr lang="it-IT" dirty="0">
                <a:solidFill>
                  <a:schemeClr val="bg1"/>
                </a:solidFill>
                <a:latin typeface="Avenir Next LT Pro Light" panose="020B0304020202020204" pitchFamily="34" charset="0"/>
              </a:rPr>
              <a:t> to «</a:t>
            </a:r>
            <a:r>
              <a:rPr lang="it-IT" dirty="0" err="1">
                <a:solidFill>
                  <a:schemeClr val="bg1"/>
                </a:solidFill>
                <a:latin typeface="Avenir Next LT Pro Light" panose="020B0304020202020204" pitchFamily="34" charset="0"/>
              </a:rPr>
              <a:t>clean</a:t>
            </a:r>
            <a:r>
              <a:rPr lang="it-IT" dirty="0">
                <a:solidFill>
                  <a:schemeClr val="bg1"/>
                </a:solidFill>
                <a:latin typeface="Avenir Next LT Pro Light" panose="020B0304020202020204" pitchFamily="34" charset="0"/>
              </a:rPr>
              <a:t> the </a:t>
            </a:r>
            <a:r>
              <a:rPr lang="it-IT" dirty="0" err="1">
                <a:solidFill>
                  <a:schemeClr val="bg1"/>
                </a:solidFill>
                <a:latin typeface="Avenir Next LT Pro Light" panose="020B0304020202020204" pitchFamily="34" charset="0"/>
              </a:rPr>
              <a:t>dirt</a:t>
            </a:r>
            <a:r>
              <a:rPr lang="it-IT"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p:txBody>
      </p:sp>
      <p:cxnSp>
        <p:nvCxnSpPr>
          <p:cNvPr id="3" name="Connettore 2 2">
            <a:extLst>
              <a:ext uri="{FF2B5EF4-FFF2-40B4-BE49-F238E27FC236}">
                <a16:creationId xmlns:a16="http://schemas.microsoft.com/office/drawing/2014/main" id="{3727DE92-E565-4CC9-A842-76C135525718}"/>
              </a:ext>
            </a:extLst>
          </p:cNvPr>
          <p:cNvCxnSpPr/>
          <p:nvPr/>
        </p:nvCxnSpPr>
        <p:spPr>
          <a:xfrm flipH="1">
            <a:off x="3743058" y="2295664"/>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44031015-347D-46B5-9049-3A85642450B8}"/>
              </a:ext>
            </a:extLst>
          </p:cNvPr>
          <p:cNvCxnSpPr>
            <a:cxnSpLocks/>
          </p:cNvCxnSpPr>
          <p:nvPr/>
        </p:nvCxnSpPr>
        <p:spPr>
          <a:xfrm>
            <a:off x="7295259" y="2295663"/>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0E224F13-AF43-4856-A241-37CC124E2329}"/>
              </a:ext>
            </a:extLst>
          </p:cNvPr>
          <p:cNvCxnSpPr/>
          <p:nvPr/>
        </p:nvCxnSpPr>
        <p:spPr>
          <a:xfrm>
            <a:off x="6113090" y="2457436"/>
            <a:ext cx="0" cy="820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8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38" name="Rettangolo 37">
            <a:extLst>
              <a:ext uri="{FF2B5EF4-FFF2-40B4-BE49-F238E27FC236}">
                <a16:creationId xmlns:a16="http://schemas.microsoft.com/office/drawing/2014/main" id="{538D9B04-0C15-42FA-899A-C93899B1DC7C}"/>
              </a:ext>
            </a:extLst>
          </p:cNvPr>
          <p:cNvSpPr/>
          <p:nvPr/>
        </p:nvSpPr>
        <p:spPr>
          <a:xfrm>
            <a:off x="6848674" y="1095311"/>
            <a:ext cx="4161453" cy="2277701"/>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ttangolo 1">
            <a:extLst>
              <a:ext uri="{FF2B5EF4-FFF2-40B4-BE49-F238E27FC236}">
                <a16:creationId xmlns:a16="http://schemas.microsoft.com/office/drawing/2014/main" id="{73CB77B3-6617-4E8D-BFEB-0D374D75C3CD}"/>
              </a:ext>
            </a:extLst>
          </p:cNvPr>
          <p:cNvSpPr/>
          <p:nvPr/>
        </p:nvSpPr>
        <p:spPr>
          <a:xfrm>
            <a:off x="6848674" y="1101008"/>
            <a:ext cx="4161453" cy="2272004"/>
          </a:xfrm>
          <a:prstGeom prst="rect">
            <a:avLst/>
          </a:prstGeom>
          <a:no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2" name="Rettangolo 31">
            <a:extLst>
              <a:ext uri="{FF2B5EF4-FFF2-40B4-BE49-F238E27FC236}">
                <a16:creationId xmlns:a16="http://schemas.microsoft.com/office/drawing/2014/main" id="{1F11DECA-B11B-4546-816E-DC1536812D29}"/>
              </a:ext>
            </a:extLst>
          </p:cNvPr>
          <p:cNvSpPr/>
          <p:nvPr/>
        </p:nvSpPr>
        <p:spPr>
          <a:xfrm>
            <a:off x="7483151" y="3524799"/>
            <a:ext cx="3078217" cy="2402633"/>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 name="Connettore diritto 3">
            <a:extLst>
              <a:ext uri="{FF2B5EF4-FFF2-40B4-BE49-F238E27FC236}">
                <a16:creationId xmlns:a16="http://schemas.microsoft.com/office/drawing/2014/main" id="{5FC5CE17-022C-4B06-B2F6-6FA7AC53ED97}"/>
              </a:ext>
            </a:extLst>
          </p:cNvPr>
          <p:cNvCxnSpPr>
            <a:cxnSpLocks/>
            <a:endCxn id="2" idx="0"/>
          </p:cNvCxnSpPr>
          <p:nvPr/>
        </p:nvCxnSpPr>
        <p:spPr>
          <a:xfrm flipV="1">
            <a:off x="8929401" y="1101008"/>
            <a:ext cx="0" cy="22679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20F7135C-D914-4EA1-8E0B-97C3E859451C}"/>
              </a:ext>
            </a:extLst>
          </p:cNvPr>
          <p:cNvCxnSpPr>
            <a:stCxn id="2" idx="1"/>
            <a:endCxn id="2" idx="3"/>
          </p:cNvCxnSpPr>
          <p:nvPr/>
        </p:nvCxnSpPr>
        <p:spPr>
          <a:xfrm>
            <a:off x="6848674" y="2237010"/>
            <a:ext cx="41614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e 9">
            <a:extLst>
              <a:ext uri="{FF2B5EF4-FFF2-40B4-BE49-F238E27FC236}">
                <a16:creationId xmlns:a16="http://schemas.microsoft.com/office/drawing/2014/main" id="{62F34E7B-A944-4AF7-B762-2D97DA25335C}"/>
              </a:ext>
            </a:extLst>
          </p:cNvPr>
          <p:cNvSpPr/>
          <p:nvPr/>
        </p:nvSpPr>
        <p:spPr>
          <a:xfrm>
            <a:off x="8864084" y="4012163"/>
            <a:ext cx="1483567" cy="148356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e 10">
            <a:extLst>
              <a:ext uri="{FF2B5EF4-FFF2-40B4-BE49-F238E27FC236}">
                <a16:creationId xmlns:a16="http://schemas.microsoft.com/office/drawing/2014/main" id="{0D776DD3-980B-49BB-BBF8-65DD22D040B2}"/>
              </a:ext>
            </a:extLst>
          </p:cNvPr>
          <p:cNvSpPr/>
          <p:nvPr/>
        </p:nvSpPr>
        <p:spPr>
          <a:xfrm>
            <a:off x="9568545" y="4716624"/>
            <a:ext cx="74645" cy="74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0" name="Ovale 19">
            <a:extLst>
              <a:ext uri="{FF2B5EF4-FFF2-40B4-BE49-F238E27FC236}">
                <a16:creationId xmlns:a16="http://schemas.microsoft.com/office/drawing/2014/main" id="{9CF62354-92F8-497C-AF03-CADD08DE38C8}"/>
              </a:ext>
            </a:extLst>
          </p:cNvPr>
          <p:cNvSpPr/>
          <p:nvPr/>
        </p:nvSpPr>
        <p:spPr>
          <a:xfrm>
            <a:off x="10156730" y="1661345"/>
            <a:ext cx="267478" cy="26747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circolare a sinistra 14">
            <a:extLst>
              <a:ext uri="{FF2B5EF4-FFF2-40B4-BE49-F238E27FC236}">
                <a16:creationId xmlns:a16="http://schemas.microsoft.com/office/drawing/2014/main" id="{3B830D9C-F3D4-4521-AF93-D96C3D644E99}"/>
              </a:ext>
            </a:extLst>
          </p:cNvPr>
          <p:cNvSpPr/>
          <p:nvPr/>
        </p:nvSpPr>
        <p:spPr>
          <a:xfrm>
            <a:off x="10561368" y="1661345"/>
            <a:ext cx="952606" cy="28912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7" name="Input penna 16">
                <a:extLst>
                  <a:ext uri="{FF2B5EF4-FFF2-40B4-BE49-F238E27FC236}">
                    <a16:creationId xmlns:a16="http://schemas.microsoft.com/office/drawing/2014/main" id="{AE22021B-7671-429C-B750-B1088A4DD4E5}"/>
                  </a:ext>
                </a:extLst>
              </p14:cNvPr>
              <p14:cNvContentPartPr/>
              <p14:nvPr/>
            </p14:nvContentPartPr>
            <p14:xfrm>
              <a:off x="9346687" y="5192721"/>
              <a:ext cx="26280" cy="32400"/>
            </p14:xfrm>
          </p:contentPart>
        </mc:Choice>
        <mc:Fallback xmlns="">
          <p:pic>
            <p:nvPicPr>
              <p:cNvPr id="17" name="Input penna 16">
                <a:extLst>
                  <a:ext uri="{FF2B5EF4-FFF2-40B4-BE49-F238E27FC236}">
                    <a16:creationId xmlns:a16="http://schemas.microsoft.com/office/drawing/2014/main" id="{AE22021B-7671-429C-B750-B1088A4DD4E5}"/>
                  </a:ext>
                </a:extLst>
              </p:cNvPr>
              <p:cNvPicPr/>
              <p:nvPr/>
            </p:nvPicPr>
            <p:blipFill>
              <a:blip r:embed="rId3"/>
              <a:stretch>
                <a:fillRect/>
              </a:stretch>
            </p:blipFill>
            <p:spPr>
              <a:xfrm>
                <a:off x="9337687" y="5183721"/>
                <a:ext cx="439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put penna 17">
                <a:extLst>
                  <a:ext uri="{FF2B5EF4-FFF2-40B4-BE49-F238E27FC236}">
                    <a16:creationId xmlns:a16="http://schemas.microsoft.com/office/drawing/2014/main" id="{C17B8F2C-9DDF-4E4E-8B66-C097540842E1}"/>
                  </a:ext>
                </a:extLst>
              </p14:cNvPr>
              <p14:cNvContentPartPr/>
              <p14:nvPr/>
            </p14:nvContentPartPr>
            <p14:xfrm>
              <a:off x="9604807" y="4178601"/>
              <a:ext cx="101880" cy="104400"/>
            </p14:xfrm>
          </p:contentPart>
        </mc:Choice>
        <mc:Fallback xmlns="">
          <p:pic>
            <p:nvPicPr>
              <p:cNvPr id="18" name="Input penna 17">
                <a:extLst>
                  <a:ext uri="{FF2B5EF4-FFF2-40B4-BE49-F238E27FC236}">
                    <a16:creationId xmlns:a16="http://schemas.microsoft.com/office/drawing/2014/main" id="{C17B8F2C-9DDF-4E4E-8B66-C097540842E1}"/>
                  </a:ext>
                </a:extLst>
              </p:cNvPr>
              <p:cNvPicPr/>
              <p:nvPr/>
            </p:nvPicPr>
            <p:blipFill>
              <a:blip r:embed="rId5"/>
              <a:stretch>
                <a:fillRect/>
              </a:stretch>
            </p:blipFill>
            <p:spPr>
              <a:xfrm>
                <a:off x="9596167" y="4169961"/>
                <a:ext cx="119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put penna 18">
                <a:extLst>
                  <a:ext uri="{FF2B5EF4-FFF2-40B4-BE49-F238E27FC236}">
                    <a16:creationId xmlns:a16="http://schemas.microsoft.com/office/drawing/2014/main" id="{EAB435F4-3FC2-48CA-A7E4-397CAD56BFDE}"/>
                  </a:ext>
                </a:extLst>
              </p14:cNvPr>
              <p14:cNvContentPartPr/>
              <p14:nvPr/>
            </p14:nvContentPartPr>
            <p14:xfrm>
              <a:off x="9796687" y="4622841"/>
              <a:ext cx="47160" cy="51120"/>
            </p14:xfrm>
          </p:contentPart>
        </mc:Choice>
        <mc:Fallback xmlns="">
          <p:pic>
            <p:nvPicPr>
              <p:cNvPr id="19" name="Input penna 18">
                <a:extLst>
                  <a:ext uri="{FF2B5EF4-FFF2-40B4-BE49-F238E27FC236}">
                    <a16:creationId xmlns:a16="http://schemas.microsoft.com/office/drawing/2014/main" id="{EAB435F4-3FC2-48CA-A7E4-397CAD56BFDE}"/>
                  </a:ext>
                </a:extLst>
              </p:cNvPr>
              <p:cNvPicPr/>
              <p:nvPr/>
            </p:nvPicPr>
            <p:blipFill>
              <a:blip r:embed="rId7"/>
              <a:stretch>
                <a:fillRect/>
              </a:stretch>
            </p:blipFill>
            <p:spPr>
              <a:xfrm>
                <a:off x="9788047" y="4614201"/>
                <a:ext cx="648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put penna 23">
                <a:extLst>
                  <a:ext uri="{FF2B5EF4-FFF2-40B4-BE49-F238E27FC236}">
                    <a16:creationId xmlns:a16="http://schemas.microsoft.com/office/drawing/2014/main" id="{61458FBC-3411-4F21-9CE8-C52273CAF309}"/>
                  </a:ext>
                </a:extLst>
              </p14:cNvPr>
              <p14:cNvContentPartPr/>
              <p14:nvPr/>
            </p14:nvContentPartPr>
            <p14:xfrm>
              <a:off x="10177207" y="5399361"/>
              <a:ext cx="39600" cy="56160"/>
            </p14:xfrm>
          </p:contentPart>
        </mc:Choice>
        <mc:Fallback xmlns="">
          <p:pic>
            <p:nvPicPr>
              <p:cNvPr id="24" name="Input penna 23">
                <a:extLst>
                  <a:ext uri="{FF2B5EF4-FFF2-40B4-BE49-F238E27FC236}">
                    <a16:creationId xmlns:a16="http://schemas.microsoft.com/office/drawing/2014/main" id="{61458FBC-3411-4F21-9CE8-C52273CAF309}"/>
                  </a:ext>
                </a:extLst>
              </p:cNvPr>
              <p:cNvPicPr/>
              <p:nvPr/>
            </p:nvPicPr>
            <p:blipFill>
              <a:blip r:embed="rId9"/>
              <a:stretch>
                <a:fillRect/>
              </a:stretch>
            </p:blipFill>
            <p:spPr>
              <a:xfrm>
                <a:off x="10168567" y="5390361"/>
                <a:ext cx="572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put penna 24">
                <a:extLst>
                  <a:ext uri="{FF2B5EF4-FFF2-40B4-BE49-F238E27FC236}">
                    <a16:creationId xmlns:a16="http://schemas.microsoft.com/office/drawing/2014/main" id="{3A777699-98BE-4597-8030-698982DE37FC}"/>
                  </a:ext>
                </a:extLst>
              </p14:cNvPr>
              <p14:cNvContentPartPr/>
              <p14:nvPr/>
            </p14:nvContentPartPr>
            <p14:xfrm>
              <a:off x="8172727" y="4777281"/>
              <a:ext cx="131400" cy="121320"/>
            </p14:xfrm>
          </p:contentPart>
        </mc:Choice>
        <mc:Fallback xmlns="">
          <p:pic>
            <p:nvPicPr>
              <p:cNvPr id="25" name="Input penna 24">
                <a:extLst>
                  <a:ext uri="{FF2B5EF4-FFF2-40B4-BE49-F238E27FC236}">
                    <a16:creationId xmlns:a16="http://schemas.microsoft.com/office/drawing/2014/main" id="{3A777699-98BE-4597-8030-698982DE37FC}"/>
                  </a:ext>
                </a:extLst>
              </p:cNvPr>
              <p:cNvPicPr/>
              <p:nvPr/>
            </p:nvPicPr>
            <p:blipFill>
              <a:blip r:embed="rId11"/>
              <a:stretch>
                <a:fillRect/>
              </a:stretch>
            </p:blipFill>
            <p:spPr>
              <a:xfrm>
                <a:off x="8164087" y="4768641"/>
                <a:ext cx="1490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put penna 25">
                <a:extLst>
                  <a:ext uri="{FF2B5EF4-FFF2-40B4-BE49-F238E27FC236}">
                    <a16:creationId xmlns:a16="http://schemas.microsoft.com/office/drawing/2014/main" id="{B8756F77-4779-4F97-8F9D-BBEC75A80BCD}"/>
                  </a:ext>
                </a:extLst>
              </p14:cNvPr>
              <p14:cNvContentPartPr/>
              <p14:nvPr/>
            </p14:nvContentPartPr>
            <p14:xfrm>
              <a:off x="10083607" y="3693681"/>
              <a:ext cx="66600" cy="48600"/>
            </p14:xfrm>
          </p:contentPart>
        </mc:Choice>
        <mc:Fallback xmlns="">
          <p:pic>
            <p:nvPicPr>
              <p:cNvPr id="26" name="Input penna 25">
                <a:extLst>
                  <a:ext uri="{FF2B5EF4-FFF2-40B4-BE49-F238E27FC236}">
                    <a16:creationId xmlns:a16="http://schemas.microsoft.com/office/drawing/2014/main" id="{B8756F77-4779-4F97-8F9D-BBEC75A80BCD}"/>
                  </a:ext>
                </a:extLst>
              </p:cNvPr>
              <p:cNvPicPr/>
              <p:nvPr/>
            </p:nvPicPr>
            <p:blipFill>
              <a:blip r:embed="rId13"/>
              <a:stretch>
                <a:fillRect/>
              </a:stretch>
            </p:blipFill>
            <p:spPr>
              <a:xfrm>
                <a:off x="10074967" y="3685041"/>
                <a:ext cx="84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put penna 26">
                <a:extLst>
                  <a:ext uri="{FF2B5EF4-FFF2-40B4-BE49-F238E27FC236}">
                    <a16:creationId xmlns:a16="http://schemas.microsoft.com/office/drawing/2014/main" id="{853ABAB7-94BF-459C-84E7-9C575BC728B9}"/>
                  </a:ext>
                </a:extLst>
              </p14:cNvPr>
              <p14:cNvContentPartPr/>
              <p14:nvPr/>
            </p14:nvContentPartPr>
            <p14:xfrm>
              <a:off x="8139247" y="5364801"/>
              <a:ext cx="33120" cy="42120"/>
            </p14:xfrm>
          </p:contentPart>
        </mc:Choice>
        <mc:Fallback xmlns="">
          <p:pic>
            <p:nvPicPr>
              <p:cNvPr id="27" name="Input penna 26">
                <a:extLst>
                  <a:ext uri="{FF2B5EF4-FFF2-40B4-BE49-F238E27FC236}">
                    <a16:creationId xmlns:a16="http://schemas.microsoft.com/office/drawing/2014/main" id="{853ABAB7-94BF-459C-84E7-9C575BC728B9}"/>
                  </a:ext>
                </a:extLst>
              </p:cNvPr>
              <p:cNvPicPr/>
              <p:nvPr/>
            </p:nvPicPr>
            <p:blipFill>
              <a:blip r:embed="rId15"/>
              <a:stretch>
                <a:fillRect/>
              </a:stretch>
            </p:blipFill>
            <p:spPr>
              <a:xfrm>
                <a:off x="8130247" y="5356161"/>
                <a:ext cx="50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put penna 27">
                <a:extLst>
                  <a:ext uri="{FF2B5EF4-FFF2-40B4-BE49-F238E27FC236}">
                    <a16:creationId xmlns:a16="http://schemas.microsoft.com/office/drawing/2014/main" id="{CA765178-8613-42DE-A4DD-D9946FD5FF3A}"/>
                  </a:ext>
                </a:extLst>
              </p14:cNvPr>
              <p14:cNvContentPartPr/>
              <p14:nvPr/>
            </p14:nvContentPartPr>
            <p14:xfrm>
              <a:off x="8827567" y="5341761"/>
              <a:ext cx="27000" cy="31320"/>
            </p14:xfrm>
          </p:contentPart>
        </mc:Choice>
        <mc:Fallback xmlns="">
          <p:pic>
            <p:nvPicPr>
              <p:cNvPr id="28" name="Input penna 27">
                <a:extLst>
                  <a:ext uri="{FF2B5EF4-FFF2-40B4-BE49-F238E27FC236}">
                    <a16:creationId xmlns:a16="http://schemas.microsoft.com/office/drawing/2014/main" id="{CA765178-8613-42DE-A4DD-D9946FD5FF3A}"/>
                  </a:ext>
                </a:extLst>
              </p:cNvPr>
              <p:cNvPicPr/>
              <p:nvPr/>
            </p:nvPicPr>
            <p:blipFill>
              <a:blip r:embed="rId17"/>
              <a:stretch>
                <a:fillRect/>
              </a:stretch>
            </p:blipFill>
            <p:spPr>
              <a:xfrm>
                <a:off x="8818567" y="5332761"/>
                <a:ext cx="446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put penna 28">
                <a:extLst>
                  <a:ext uri="{FF2B5EF4-FFF2-40B4-BE49-F238E27FC236}">
                    <a16:creationId xmlns:a16="http://schemas.microsoft.com/office/drawing/2014/main" id="{D3114457-51CF-47C7-BB39-6A21D9A18E35}"/>
                  </a:ext>
                </a:extLst>
              </p14:cNvPr>
              <p14:cNvContentPartPr/>
              <p14:nvPr/>
            </p14:nvContentPartPr>
            <p14:xfrm>
              <a:off x="8807767" y="4068801"/>
              <a:ext cx="52560" cy="18000"/>
            </p14:xfrm>
          </p:contentPart>
        </mc:Choice>
        <mc:Fallback xmlns="">
          <p:pic>
            <p:nvPicPr>
              <p:cNvPr id="29" name="Input penna 28">
                <a:extLst>
                  <a:ext uri="{FF2B5EF4-FFF2-40B4-BE49-F238E27FC236}">
                    <a16:creationId xmlns:a16="http://schemas.microsoft.com/office/drawing/2014/main" id="{D3114457-51CF-47C7-BB39-6A21D9A18E35}"/>
                  </a:ext>
                </a:extLst>
              </p:cNvPr>
              <p:cNvPicPr/>
              <p:nvPr/>
            </p:nvPicPr>
            <p:blipFill>
              <a:blip r:embed="rId19"/>
              <a:stretch>
                <a:fillRect/>
              </a:stretch>
            </p:blipFill>
            <p:spPr>
              <a:xfrm>
                <a:off x="8798767" y="4059801"/>
                <a:ext cx="70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put penna 34">
                <a:extLst>
                  <a:ext uri="{FF2B5EF4-FFF2-40B4-BE49-F238E27FC236}">
                    <a16:creationId xmlns:a16="http://schemas.microsoft.com/office/drawing/2014/main" id="{E5D88088-7469-4FC8-96E2-DD7B37B2DD16}"/>
                  </a:ext>
                </a:extLst>
              </p14:cNvPr>
              <p14:cNvContentPartPr/>
              <p14:nvPr/>
            </p14:nvContentPartPr>
            <p14:xfrm>
              <a:off x="7116870" y="1336980"/>
              <a:ext cx="360" cy="360"/>
            </p14:xfrm>
          </p:contentPart>
        </mc:Choice>
        <mc:Fallback xmlns="">
          <p:pic>
            <p:nvPicPr>
              <p:cNvPr id="35" name="Input penna 34">
                <a:extLst>
                  <a:ext uri="{FF2B5EF4-FFF2-40B4-BE49-F238E27FC236}">
                    <a16:creationId xmlns:a16="http://schemas.microsoft.com/office/drawing/2014/main" id="{E5D88088-7469-4FC8-96E2-DD7B37B2DD16}"/>
                  </a:ext>
                </a:extLst>
              </p:cNvPr>
              <p:cNvPicPr/>
              <p:nvPr/>
            </p:nvPicPr>
            <p:blipFill>
              <a:blip r:embed="rId21"/>
              <a:stretch>
                <a:fillRect/>
              </a:stretch>
            </p:blipFill>
            <p:spPr>
              <a:xfrm>
                <a:off x="7107870" y="13283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put penna 35">
                <a:extLst>
                  <a:ext uri="{FF2B5EF4-FFF2-40B4-BE49-F238E27FC236}">
                    <a16:creationId xmlns:a16="http://schemas.microsoft.com/office/drawing/2014/main" id="{4CF4460D-E069-457C-9661-810B7E6CD399}"/>
                  </a:ext>
                </a:extLst>
              </p14:cNvPr>
              <p14:cNvContentPartPr/>
              <p14:nvPr/>
            </p14:nvContentPartPr>
            <p14:xfrm>
              <a:off x="7288230" y="1478100"/>
              <a:ext cx="360" cy="360"/>
            </p14:xfrm>
          </p:contentPart>
        </mc:Choice>
        <mc:Fallback xmlns="">
          <p:pic>
            <p:nvPicPr>
              <p:cNvPr id="36" name="Input penna 35">
                <a:extLst>
                  <a:ext uri="{FF2B5EF4-FFF2-40B4-BE49-F238E27FC236}">
                    <a16:creationId xmlns:a16="http://schemas.microsoft.com/office/drawing/2014/main" id="{4CF4460D-E069-457C-9661-810B7E6CD399}"/>
                  </a:ext>
                </a:extLst>
              </p:cNvPr>
              <p:cNvPicPr/>
              <p:nvPr/>
            </p:nvPicPr>
            <p:blipFill>
              <a:blip r:embed="rId21"/>
              <a:stretch>
                <a:fillRect/>
              </a:stretch>
            </p:blipFill>
            <p:spPr>
              <a:xfrm>
                <a:off x="7279230" y="1469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put penna 39">
                <a:extLst>
                  <a:ext uri="{FF2B5EF4-FFF2-40B4-BE49-F238E27FC236}">
                    <a16:creationId xmlns:a16="http://schemas.microsoft.com/office/drawing/2014/main" id="{6627F659-A6AC-48F9-8225-4E8C1B85D2DF}"/>
                  </a:ext>
                </a:extLst>
              </p14:cNvPr>
              <p14:cNvContentPartPr/>
              <p14:nvPr/>
            </p14:nvContentPartPr>
            <p14:xfrm>
              <a:off x="7166550" y="1748460"/>
              <a:ext cx="1800" cy="5760"/>
            </p14:xfrm>
          </p:contentPart>
        </mc:Choice>
        <mc:Fallback xmlns="">
          <p:pic>
            <p:nvPicPr>
              <p:cNvPr id="40" name="Input penna 39">
                <a:extLst>
                  <a:ext uri="{FF2B5EF4-FFF2-40B4-BE49-F238E27FC236}">
                    <a16:creationId xmlns:a16="http://schemas.microsoft.com/office/drawing/2014/main" id="{6627F659-A6AC-48F9-8225-4E8C1B85D2DF}"/>
                  </a:ext>
                </a:extLst>
              </p:cNvPr>
              <p:cNvPicPr/>
              <p:nvPr/>
            </p:nvPicPr>
            <p:blipFill>
              <a:blip r:embed="rId24"/>
              <a:stretch>
                <a:fillRect/>
              </a:stretch>
            </p:blipFill>
            <p:spPr>
              <a:xfrm>
                <a:off x="7157550" y="1739820"/>
                <a:ext cx="194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Input penna 41">
                <a:extLst>
                  <a:ext uri="{FF2B5EF4-FFF2-40B4-BE49-F238E27FC236}">
                    <a16:creationId xmlns:a16="http://schemas.microsoft.com/office/drawing/2014/main" id="{552CFFBE-A323-4185-8771-A9ABDDF88E7E}"/>
                  </a:ext>
                </a:extLst>
              </p14:cNvPr>
              <p14:cNvContentPartPr/>
              <p14:nvPr/>
            </p14:nvContentPartPr>
            <p14:xfrm>
              <a:off x="7711230" y="1744860"/>
              <a:ext cx="360" cy="360"/>
            </p14:xfrm>
          </p:contentPart>
        </mc:Choice>
        <mc:Fallback xmlns="">
          <p:pic>
            <p:nvPicPr>
              <p:cNvPr id="42" name="Input penna 41">
                <a:extLst>
                  <a:ext uri="{FF2B5EF4-FFF2-40B4-BE49-F238E27FC236}">
                    <a16:creationId xmlns:a16="http://schemas.microsoft.com/office/drawing/2014/main" id="{552CFFBE-A323-4185-8771-A9ABDDF88E7E}"/>
                  </a:ext>
                </a:extLst>
              </p:cNvPr>
              <p:cNvPicPr/>
              <p:nvPr/>
            </p:nvPicPr>
            <p:blipFill>
              <a:blip r:embed="rId21"/>
              <a:stretch>
                <a:fillRect/>
              </a:stretch>
            </p:blipFill>
            <p:spPr>
              <a:xfrm>
                <a:off x="7702230" y="1735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put penna 43">
                <a:extLst>
                  <a:ext uri="{FF2B5EF4-FFF2-40B4-BE49-F238E27FC236}">
                    <a16:creationId xmlns:a16="http://schemas.microsoft.com/office/drawing/2014/main" id="{81F1F304-A7C0-4415-8EAD-9AACAD683391}"/>
                  </a:ext>
                </a:extLst>
              </p14:cNvPr>
              <p14:cNvContentPartPr/>
              <p14:nvPr/>
            </p14:nvContentPartPr>
            <p14:xfrm>
              <a:off x="7962870" y="1680060"/>
              <a:ext cx="29160" cy="360"/>
            </p14:xfrm>
          </p:contentPart>
        </mc:Choice>
        <mc:Fallback xmlns="">
          <p:pic>
            <p:nvPicPr>
              <p:cNvPr id="44" name="Input penna 43">
                <a:extLst>
                  <a:ext uri="{FF2B5EF4-FFF2-40B4-BE49-F238E27FC236}">
                    <a16:creationId xmlns:a16="http://schemas.microsoft.com/office/drawing/2014/main" id="{81F1F304-A7C0-4415-8EAD-9AACAD683391}"/>
                  </a:ext>
                </a:extLst>
              </p:cNvPr>
              <p:cNvPicPr/>
              <p:nvPr/>
            </p:nvPicPr>
            <p:blipFill>
              <a:blip r:embed="rId27"/>
              <a:stretch>
                <a:fillRect/>
              </a:stretch>
            </p:blipFill>
            <p:spPr>
              <a:xfrm>
                <a:off x="7953870" y="1671060"/>
                <a:ext cx="4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put penna 44">
                <a:extLst>
                  <a:ext uri="{FF2B5EF4-FFF2-40B4-BE49-F238E27FC236}">
                    <a16:creationId xmlns:a16="http://schemas.microsoft.com/office/drawing/2014/main" id="{8AC7A7C4-92C0-41BF-BD66-9B68BB9BE52D}"/>
                  </a:ext>
                </a:extLst>
              </p14:cNvPr>
              <p14:cNvContentPartPr/>
              <p14:nvPr/>
            </p14:nvContentPartPr>
            <p14:xfrm>
              <a:off x="8076990" y="1950420"/>
              <a:ext cx="360" cy="1080"/>
            </p14:xfrm>
          </p:contentPart>
        </mc:Choice>
        <mc:Fallback xmlns="">
          <p:pic>
            <p:nvPicPr>
              <p:cNvPr id="45" name="Input penna 44">
                <a:extLst>
                  <a:ext uri="{FF2B5EF4-FFF2-40B4-BE49-F238E27FC236}">
                    <a16:creationId xmlns:a16="http://schemas.microsoft.com/office/drawing/2014/main" id="{8AC7A7C4-92C0-41BF-BD66-9B68BB9BE52D}"/>
                  </a:ext>
                </a:extLst>
              </p:cNvPr>
              <p:cNvPicPr/>
              <p:nvPr/>
            </p:nvPicPr>
            <p:blipFill>
              <a:blip r:embed="rId21"/>
              <a:stretch>
                <a:fillRect/>
              </a:stretch>
            </p:blipFill>
            <p:spPr>
              <a:xfrm>
                <a:off x="8067990" y="1941780"/>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put penna 45">
                <a:extLst>
                  <a:ext uri="{FF2B5EF4-FFF2-40B4-BE49-F238E27FC236}">
                    <a16:creationId xmlns:a16="http://schemas.microsoft.com/office/drawing/2014/main" id="{84672652-AF05-450A-A38C-3A2D7E4BF9A0}"/>
                  </a:ext>
                </a:extLst>
              </p14:cNvPr>
              <p14:cNvContentPartPr/>
              <p14:nvPr/>
            </p14:nvContentPartPr>
            <p14:xfrm>
              <a:off x="8336190" y="1581060"/>
              <a:ext cx="360" cy="360"/>
            </p14:xfrm>
          </p:contentPart>
        </mc:Choice>
        <mc:Fallback xmlns="">
          <p:pic>
            <p:nvPicPr>
              <p:cNvPr id="46" name="Input penna 45">
                <a:extLst>
                  <a:ext uri="{FF2B5EF4-FFF2-40B4-BE49-F238E27FC236}">
                    <a16:creationId xmlns:a16="http://schemas.microsoft.com/office/drawing/2014/main" id="{84672652-AF05-450A-A38C-3A2D7E4BF9A0}"/>
                  </a:ext>
                </a:extLst>
              </p:cNvPr>
              <p:cNvPicPr/>
              <p:nvPr/>
            </p:nvPicPr>
            <p:blipFill>
              <a:blip r:embed="rId21"/>
              <a:stretch>
                <a:fillRect/>
              </a:stretch>
            </p:blipFill>
            <p:spPr>
              <a:xfrm>
                <a:off x="8327190" y="1572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 name="Input penna 46">
                <a:extLst>
                  <a:ext uri="{FF2B5EF4-FFF2-40B4-BE49-F238E27FC236}">
                    <a16:creationId xmlns:a16="http://schemas.microsoft.com/office/drawing/2014/main" id="{BE48F35F-9E24-4AD6-9866-45DC9EB421AA}"/>
                  </a:ext>
                </a:extLst>
              </p14:cNvPr>
              <p14:cNvContentPartPr/>
              <p14:nvPr/>
            </p14:nvContentPartPr>
            <p14:xfrm>
              <a:off x="9200910" y="1824780"/>
              <a:ext cx="360" cy="360"/>
            </p14:xfrm>
          </p:contentPart>
        </mc:Choice>
        <mc:Fallback xmlns="">
          <p:pic>
            <p:nvPicPr>
              <p:cNvPr id="47" name="Input penna 46">
                <a:extLst>
                  <a:ext uri="{FF2B5EF4-FFF2-40B4-BE49-F238E27FC236}">
                    <a16:creationId xmlns:a16="http://schemas.microsoft.com/office/drawing/2014/main" id="{BE48F35F-9E24-4AD6-9866-45DC9EB421AA}"/>
                  </a:ext>
                </a:extLst>
              </p:cNvPr>
              <p:cNvPicPr/>
              <p:nvPr/>
            </p:nvPicPr>
            <p:blipFill>
              <a:blip r:embed="rId21"/>
              <a:stretch>
                <a:fillRect/>
              </a:stretch>
            </p:blipFill>
            <p:spPr>
              <a:xfrm>
                <a:off x="9191910" y="18157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put penna 47">
                <a:extLst>
                  <a:ext uri="{FF2B5EF4-FFF2-40B4-BE49-F238E27FC236}">
                    <a16:creationId xmlns:a16="http://schemas.microsoft.com/office/drawing/2014/main" id="{097CC057-859D-4C58-BD06-E834106404E4}"/>
                  </a:ext>
                </a:extLst>
              </p14:cNvPr>
              <p14:cNvContentPartPr/>
              <p14:nvPr/>
            </p14:nvContentPartPr>
            <p14:xfrm>
              <a:off x="9406830" y="1536060"/>
              <a:ext cx="1800" cy="3240"/>
            </p14:xfrm>
          </p:contentPart>
        </mc:Choice>
        <mc:Fallback xmlns="">
          <p:pic>
            <p:nvPicPr>
              <p:cNvPr id="48" name="Input penna 47">
                <a:extLst>
                  <a:ext uri="{FF2B5EF4-FFF2-40B4-BE49-F238E27FC236}">
                    <a16:creationId xmlns:a16="http://schemas.microsoft.com/office/drawing/2014/main" id="{097CC057-859D-4C58-BD06-E834106404E4}"/>
                  </a:ext>
                </a:extLst>
              </p:cNvPr>
              <p:cNvPicPr/>
              <p:nvPr/>
            </p:nvPicPr>
            <p:blipFill>
              <a:blip r:embed="rId21"/>
              <a:stretch>
                <a:fillRect/>
              </a:stretch>
            </p:blipFill>
            <p:spPr>
              <a:xfrm>
                <a:off x="9397830" y="1527420"/>
                <a:ext cx="19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put penna 48">
                <a:extLst>
                  <a:ext uri="{FF2B5EF4-FFF2-40B4-BE49-F238E27FC236}">
                    <a16:creationId xmlns:a16="http://schemas.microsoft.com/office/drawing/2014/main" id="{3A837DAD-ABC3-44AE-A210-6D251AB704FD}"/>
                  </a:ext>
                </a:extLst>
              </p14:cNvPr>
              <p14:cNvContentPartPr/>
              <p14:nvPr/>
            </p14:nvContentPartPr>
            <p14:xfrm>
              <a:off x="9635430" y="1699140"/>
              <a:ext cx="360" cy="4680"/>
            </p14:xfrm>
          </p:contentPart>
        </mc:Choice>
        <mc:Fallback xmlns="">
          <p:pic>
            <p:nvPicPr>
              <p:cNvPr id="49" name="Input penna 48">
                <a:extLst>
                  <a:ext uri="{FF2B5EF4-FFF2-40B4-BE49-F238E27FC236}">
                    <a16:creationId xmlns:a16="http://schemas.microsoft.com/office/drawing/2014/main" id="{3A837DAD-ABC3-44AE-A210-6D251AB704FD}"/>
                  </a:ext>
                </a:extLst>
              </p:cNvPr>
              <p:cNvPicPr/>
              <p:nvPr/>
            </p:nvPicPr>
            <p:blipFill>
              <a:blip r:embed="rId21"/>
              <a:stretch>
                <a:fillRect/>
              </a:stretch>
            </p:blipFill>
            <p:spPr>
              <a:xfrm>
                <a:off x="9626430" y="1690140"/>
                <a:ext cx="180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put penna 49">
                <a:extLst>
                  <a:ext uri="{FF2B5EF4-FFF2-40B4-BE49-F238E27FC236}">
                    <a16:creationId xmlns:a16="http://schemas.microsoft.com/office/drawing/2014/main" id="{50E87DE1-888B-4AC7-8513-A3493431F038}"/>
                  </a:ext>
                </a:extLst>
              </p14:cNvPr>
              <p14:cNvContentPartPr/>
              <p14:nvPr/>
            </p14:nvContentPartPr>
            <p14:xfrm>
              <a:off x="8817150" y="1851420"/>
              <a:ext cx="3240" cy="360"/>
            </p14:xfrm>
          </p:contentPart>
        </mc:Choice>
        <mc:Fallback xmlns="">
          <p:pic>
            <p:nvPicPr>
              <p:cNvPr id="50" name="Input penna 49">
                <a:extLst>
                  <a:ext uri="{FF2B5EF4-FFF2-40B4-BE49-F238E27FC236}">
                    <a16:creationId xmlns:a16="http://schemas.microsoft.com/office/drawing/2014/main" id="{50E87DE1-888B-4AC7-8513-A3493431F038}"/>
                  </a:ext>
                </a:extLst>
              </p:cNvPr>
              <p:cNvPicPr/>
              <p:nvPr/>
            </p:nvPicPr>
            <p:blipFill>
              <a:blip r:embed="rId21"/>
              <a:stretch>
                <a:fillRect/>
              </a:stretch>
            </p:blipFill>
            <p:spPr>
              <a:xfrm>
                <a:off x="8808150" y="1842780"/>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put penna 50">
                <a:extLst>
                  <a:ext uri="{FF2B5EF4-FFF2-40B4-BE49-F238E27FC236}">
                    <a16:creationId xmlns:a16="http://schemas.microsoft.com/office/drawing/2014/main" id="{DDD937C9-AE3A-4EE4-A944-41CA5F6D3969}"/>
                  </a:ext>
                </a:extLst>
              </p14:cNvPr>
              <p14:cNvContentPartPr/>
              <p14:nvPr/>
            </p14:nvContentPartPr>
            <p14:xfrm>
              <a:off x="9143670" y="2449740"/>
              <a:ext cx="1800" cy="1080"/>
            </p14:xfrm>
          </p:contentPart>
        </mc:Choice>
        <mc:Fallback xmlns="">
          <p:pic>
            <p:nvPicPr>
              <p:cNvPr id="51" name="Input penna 50">
                <a:extLst>
                  <a:ext uri="{FF2B5EF4-FFF2-40B4-BE49-F238E27FC236}">
                    <a16:creationId xmlns:a16="http://schemas.microsoft.com/office/drawing/2014/main" id="{DDD937C9-AE3A-4EE4-A944-41CA5F6D3969}"/>
                  </a:ext>
                </a:extLst>
              </p:cNvPr>
              <p:cNvPicPr/>
              <p:nvPr/>
            </p:nvPicPr>
            <p:blipFill>
              <a:blip r:embed="rId21"/>
              <a:stretch>
                <a:fillRect/>
              </a:stretch>
            </p:blipFill>
            <p:spPr>
              <a:xfrm>
                <a:off x="9134670" y="2440740"/>
                <a:ext cx="194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Input penna 51">
                <a:extLst>
                  <a:ext uri="{FF2B5EF4-FFF2-40B4-BE49-F238E27FC236}">
                    <a16:creationId xmlns:a16="http://schemas.microsoft.com/office/drawing/2014/main" id="{058E296D-8D88-4643-B3CF-150797EB4736}"/>
                  </a:ext>
                </a:extLst>
              </p14:cNvPr>
              <p14:cNvContentPartPr/>
              <p14:nvPr/>
            </p14:nvContentPartPr>
            <p14:xfrm>
              <a:off x="9478830" y="2396100"/>
              <a:ext cx="360" cy="360"/>
            </p14:xfrm>
          </p:contentPart>
        </mc:Choice>
        <mc:Fallback xmlns="">
          <p:pic>
            <p:nvPicPr>
              <p:cNvPr id="52" name="Input penna 51">
                <a:extLst>
                  <a:ext uri="{FF2B5EF4-FFF2-40B4-BE49-F238E27FC236}">
                    <a16:creationId xmlns:a16="http://schemas.microsoft.com/office/drawing/2014/main" id="{058E296D-8D88-4643-B3CF-150797EB4736}"/>
                  </a:ext>
                </a:extLst>
              </p:cNvPr>
              <p:cNvPicPr/>
              <p:nvPr/>
            </p:nvPicPr>
            <p:blipFill>
              <a:blip r:embed="rId21"/>
              <a:stretch>
                <a:fillRect/>
              </a:stretch>
            </p:blipFill>
            <p:spPr>
              <a:xfrm>
                <a:off x="947019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put penna 52">
                <a:extLst>
                  <a:ext uri="{FF2B5EF4-FFF2-40B4-BE49-F238E27FC236}">
                    <a16:creationId xmlns:a16="http://schemas.microsoft.com/office/drawing/2014/main" id="{5DCB0B60-1AF7-4049-8ECF-71C8A95E3A79}"/>
                  </a:ext>
                </a:extLst>
              </p14:cNvPr>
              <p14:cNvContentPartPr/>
              <p14:nvPr/>
            </p14:nvContentPartPr>
            <p14:xfrm>
              <a:off x="8648670" y="2803980"/>
              <a:ext cx="360" cy="360"/>
            </p14:xfrm>
          </p:contentPart>
        </mc:Choice>
        <mc:Fallback xmlns="">
          <p:pic>
            <p:nvPicPr>
              <p:cNvPr id="53" name="Input penna 52">
                <a:extLst>
                  <a:ext uri="{FF2B5EF4-FFF2-40B4-BE49-F238E27FC236}">
                    <a16:creationId xmlns:a16="http://schemas.microsoft.com/office/drawing/2014/main" id="{5DCB0B60-1AF7-4049-8ECF-71C8A95E3A79}"/>
                  </a:ext>
                </a:extLst>
              </p:cNvPr>
              <p:cNvPicPr/>
              <p:nvPr/>
            </p:nvPicPr>
            <p:blipFill>
              <a:blip r:embed="rId21"/>
              <a:stretch>
                <a:fillRect/>
              </a:stretch>
            </p:blipFill>
            <p:spPr>
              <a:xfrm>
                <a:off x="8639670" y="2794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put penna 53">
                <a:extLst>
                  <a:ext uri="{FF2B5EF4-FFF2-40B4-BE49-F238E27FC236}">
                    <a16:creationId xmlns:a16="http://schemas.microsoft.com/office/drawing/2014/main" id="{9D3A15C1-0155-4856-B55C-0B98C6E40E72}"/>
                  </a:ext>
                </a:extLst>
              </p14:cNvPr>
              <p14:cNvContentPartPr/>
              <p14:nvPr/>
            </p14:nvContentPartPr>
            <p14:xfrm>
              <a:off x="8446710" y="2567820"/>
              <a:ext cx="360" cy="360"/>
            </p14:xfrm>
          </p:contentPart>
        </mc:Choice>
        <mc:Fallback xmlns="">
          <p:pic>
            <p:nvPicPr>
              <p:cNvPr id="54" name="Input penna 53">
                <a:extLst>
                  <a:ext uri="{FF2B5EF4-FFF2-40B4-BE49-F238E27FC236}">
                    <a16:creationId xmlns:a16="http://schemas.microsoft.com/office/drawing/2014/main" id="{9D3A15C1-0155-4856-B55C-0B98C6E40E72}"/>
                  </a:ext>
                </a:extLst>
              </p:cNvPr>
              <p:cNvPicPr/>
              <p:nvPr/>
            </p:nvPicPr>
            <p:blipFill>
              <a:blip r:embed="rId21"/>
              <a:stretch>
                <a:fillRect/>
              </a:stretch>
            </p:blipFill>
            <p:spPr>
              <a:xfrm>
                <a:off x="8437710" y="2558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put penna 54">
                <a:extLst>
                  <a:ext uri="{FF2B5EF4-FFF2-40B4-BE49-F238E27FC236}">
                    <a16:creationId xmlns:a16="http://schemas.microsoft.com/office/drawing/2014/main" id="{786BBDB3-B498-4274-94B5-A08FA1DBDACE}"/>
                  </a:ext>
                </a:extLst>
              </p14:cNvPr>
              <p14:cNvContentPartPr/>
              <p14:nvPr/>
            </p14:nvContentPartPr>
            <p14:xfrm>
              <a:off x="7848390" y="2544780"/>
              <a:ext cx="360" cy="360"/>
            </p14:xfrm>
          </p:contentPart>
        </mc:Choice>
        <mc:Fallback xmlns="">
          <p:pic>
            <p:nvPicPr>
              <p:cNvPr id="55" name="Input penna 54">
                <a:extLst>
                  <a:ext uri="{FF2B5EF4-FFF2-40B4-BE49-F238E27FC236}">
                    <a16:creationId xmlns:a16="http://schemas.microsoft.com/office/drawing/2014/main" id="{786BBDB3-B498-4274-94B5-A08FA1DBDACE}"/>
                  </a:ext>
                </a:extLst>
              </p:cNvPr>
              <p:cNvPicPr/>
              <p:nvPr/>
            </p:nvPicPr>
            <p:blipFill>
              <a:blip r:embed="rId21"/>
              <a:stretch>
                <a:fillRect/>
              </a:stretch>
            </p:blipFill>
            <p:spPr>
              <a:xfrm>
                <a:off x="7839390" y="253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put penna 55">
                <a:extLst>
                  <a:ext uri="{FF2B5EF4-FFF2-40B4-BE49-F238E27FC236}">
                    <a16:creationId xmlns:a16="http://schemas.microsoft.com/office/drawing/2014/main" id="{961B73D2-3405-49F8-BE45-2422F432BF21}"/>
                  </a:ext>
                </a:extLst>
              </p14:cNvPr>
              <p14:cNvContentPartPr/>
              <p14:nvPr/>
            </p14:nvContentPartPr>
            <p14:xfrm>
              <a:off x="7356990" y="2438220"/>
              <a:ext cx="360" cy="360"/>
            </p14:xfrm>
          </p:contentPart>
        </mc:Choice>
        <mc:Fallback xmlns="">
          <p:pic>
            <p:nvPicPr>
              <p:cNvPr id="56" name="Input penna 55">
                <a:extLst>
                  <a:ext uri="{FF2B5EF4-FFF2-40B4-BE49-F238E27FC236}">
                    <a16:creationId xmlns:a16="http://schemas.microsoft.com/office/drawing/2014/main" id="{961B73D2-3405-49F8-BE45-2422F432BF21}"/>
                  </a:ext>
                </a:extLst>
              </p:cNvPr>
              <p:cNvPicPr/>
              <p:nvPr/>
            </p:nvPicPr>
            <p:blipFill>
              <a:blip r:embed="rId21"/>
              <a:stretch>
                <a:fillRect/>
              </a:stretch>
            </p:blipFill>
            <p:spPr>
              <a:xfrm>
                <a:off x="7347990" y="2429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Input penna 56">
                <a:extLst>
                  <a:ext uri="{FF2B5EF4-FFF2-40B4-BE49-F238E27FC236}">
                    <a16:creationId xmlns:a16="http://schemas.microsoft.com/office/drawing/2014/main" id="{A0396E9C-E468-4673-86F7-89CAD90A834A}"/>
                  </a:ext>
                </a:extLst>
              </p14:cNvPr>
              <p14:cNvContentPartPr/>
              <p14:nvPr/>
            </p14:nvContentPartPr>
            <p14:xfrm>
              <a:off x="7265550" y="3131580"/>
              <a:ext cx="360" cy="360"/>
            </p14:xfrm>
          </p:contentPart>
        </mc:Choice>
        <mc:Fallback xmlns="">
          <p:pic>
            <p:nvPicPr>
              <p:cNvPr id="57" name="Input penna 56">
                <a:extLst>
                  <a:ext uri="{FF2B5EF4-FFF2-40B4-BE49-F238E27FC236}">
                    <a16:creationId xmlns:a16="http://schemas.microsoft.com/office/drawing/2014/main" id="{A0396E9C-E468-4673-86F7-89CAD90A834A}"/>
                  </a:ext>
                </a:extLst>
              </p:cNvPr>
              <p:cNvPicPr/>
              <p:nvPr/>
            </p:nvPicPr>
            <p:blipFill>
              <a:blip r:embed="rId21"/>
              <a:stretch>
                <a:fillRect/>
              </a:stretch>
            </p:blipFill>
            <p:spPr>
              <a:xfrm>
                <a:off x="7256550" y="3122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8" name="Input penna 57">
                <a:extLst>
                  <a:ext uri="{FF2B5EF4-FFF2-40B4-BE49-F238E27FC236}">
                    <a16:creationId xmlns:a16="http://schemas.microsoft.com/office/drawing/2014/main" id="{3858B3FA-F1E5-4463-8B68-EF25A52BB842}"/>
                  </a:ext>
                </a:extLst>
              </p14:cNvPr>
              <p14:cNvContentPartPr/>
              <p14:nvPr/>
            </p14:nvContentPartPr>
            <p14:xfrm>
              <a:off x="7802670" y="2918100"/>
              <a:ext cx="360" cy="360"/>
            </p14:xfrm>
          </p:contentPart>
        </mc:Choice>
        <mc:Fallback xmlns="">
          <p:pic>
            <p:nvPicPr>
              <p:cNvPr id="58" name="Input penna 57">
                <a:extLst>
                  <a:ext uri="{FF2B5EF4-FFF2-40B4-BE49-F238E27FC236}">
                    <a16:creationId xmlns:a16="http://schemas.microsoft.com/office/drawing/2014/main" id="{3858B3FA-F1E5-4463-8B68-EF25A52BB842}"/>
                  </a:ext>
                </a:extLst>
              </p:cNvPr>
              <p:cNvPicPr/>
              <p:nvPr/>
            </p:nvPicPr>
            <p:blipFill>
              <a:blip r:embed="rId21"/>
              <a:stretch>
                <a:fillRect/>
              </a:stretch>
            </p:blipFill>
            <p:spPr>
              <a:xfrm>
                <a:off x="7793670" y="2909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put penna 58">
                <a:extLst>
                  <a:ext uri="{FF2B5EF4-FFF2-40B4-BE49-F238E27FC236}">
                    <a16:creationId xmlns:a16="http://schemas.microsoft.com/office/drawing/2014/main" id="{DFA406A2-60AF-4A0D-A3D3-5FD7F1F6B648}"/>
                  </a:ext>
                </a:extLst>
              </p14:cNvPr>
              <p14:cNvContentPartPr/>
              <p14:nvPr/>
            </p14:nvContentPartPr>
            <p14:xfrm>
              <a:off x="8057910" y="2773380"/>
              <a:ext cx="360" cy="360"/>
            </p14:xfrm>
          </p:contentPart>
        </mc:Choice>
        <mc:Fallback xmlns="">
          <p:pic>
            <p:nvPicPr>
              <p:cNvPr id="59" name="Input penna 58">
                <a:extLst>
                  <a:ext uri="{FF2B5EF4-FFF2-40B4-BE49-F238E27FC236}">
                    <a16:creationId xmlns:a16="http://schemas.microsoft.com/office/drawing/2014/main" id="{DFA406A2-60AF-4A0D-A3D3-5FD7F1F6B648}"/>
                  </a:ext>
                </a:extLst>
              </p:cNvPr>
              <p:cNvPicPr/>
              <p:nvPr/>
            </p:nvPicPr>
            <p:blipFill>
              <a:blip r:embed="rId21"/>
              <a:stretch>
                <a:fillRect/>
              </a:stretch>
            </p:blipFill>
            <p:spPr>
              <a:xfrm>
                <a:off x="8048910" y="2764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put penna 59">
                <a:extLst>
                  <a:ext uri="{FF2B5EF4-FFF2-40B4-BE49-F238E27FC236}">
                    <a16:creationId xmlns:a16="http://schemas.microsoft.com/office/drawing/2014/main" id="{FD4005E2-8302-4D66-B525-3BFADF6BEAE8}"/>
                  </a:ext>
                </a:extLst>
              </p14:cNvPr>
              <p14:cNvContentPartPr/>
              <p14:nvPr/>
            </p14:nvContentPartPr>
            <p14:xfrm>
              <a:off x="8229270" y="3013500"/>
              <a:ext cx="360" cy="360"/>
            </p14:xfrm>
          </p:contentPart>
        </mc:Choice>
        <mc:Fallback xmlns="">
          <p:pic>
            <p:nvPicPr>
              <p:cNvPr id="60" name="Input penna 59">
                <a:extLst>
                  <a:ext uri="{FF2B5EF4-FFF2-40B4-BE49-F238E27FC236}">
                    <a16:creationId xmlns:a16="http://schemas.microsoft.com/office/drawing/2014/main" id="{FD4005E2-8302-4D66-B525-3BFADF6BEAE8}"/>
                  </a:ext>
                </a:extLst>
              </p:cNvPr>
              <p:cNvPicPr/>
              <p:nvPr/>
            </p:nvPicPr>
            <p:blipFill>
              <a:blip r:embed="rId21"/>
              <a:stretch>
                <a:fillRect/>
              </a:stretch>
            </p:blipFill>
            <p:spPr>
              <a:xfrm>
                <a:off x="8220270" y="3004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put penna 60">
                <a:extLst>
                  <a:ext uri="{FF2B5EF4-FFF2-40B4-BE49-F238E27FC236}">
                    <a16:creationId xmlns:a16="http://schemas.microsoft.com/office/drawing/2014/main" id="{D7B825FA-BFA5-4CFF-9B51-7BA63BD358E2}"/>
                  </a:ext>
                </a:extLst>
              </p14:cNvPr>
              <p14:cNvContentPartPr/>
              <p14:nvPr/>
            </p14:nvContentPartPr>
            <p14:xfrm>
              <a:off x="9669270" y="2750700"/>
              <a:ext cx="360" cy="360"/>
            </p14:xfrm>
          </p:contentPart>
        </mc:Choice>
        <mc:Fallback xmlns="">
          <p:pic>
            <p:nvPicPr>
              <p:cNvPr id="61" name="Input penna 60">
                <a:extLst>
                  <a:ext uri="{FF2B5EF4-FFF2-40B4-BE49-F238E27FC236}">
                    <a16:creationId xmlns:a16="http://schemas.microsoft.com/office/drawing/2014/main" id="{D7B825FA-BFA5-4CFF-9B51-7BA63BD358E2}"/>
                  </a:ext>
                </a:extLst>
              </p:cNvPr>
              <p:cNvPicPr/>
              <p:nvPr/>
            </p:nvPicPr>
            <p:blipFill>
              <a:blip r:embed="rId21"/>
              <a:stretch>
                <a:fillRect/>
              </a:stretch>
            </p:blipFill>
            <p:spPr>
              <a:xfrm>
                <a:off x="9660630" y="2741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2" name="Input penna 61">
                <a:extLst>
                  <a:ext uri="{FF2B5EF4-FFF2-40B4-BE49-F238E27FC236}">
                    <a16:creationId xmlns:a16="http://schemas.microsoft.com/office/drawing/2014/main" id="{08C8E2D5-E3C8-4838-9813-B5EF1C15DC22}"/>
                  </a:ext>
                </a:extLst>
              </p14:cNvPr>
              <p14:cNvContentPartPr/>
              <p14:nvPr/>
            </p14:nvContentPartPr>
            <p14:xfrm>
              <a:off x="9425550" y="2944740"/>
              <a:ext cx="360" cy="360"/>
            </p14:xfrm>
          </p:contentPart>
        </mc:Choice>
        <mc:Fallback xmlns="">
          <p:pic>
            <p:nvPicPr>
              <p:cNvPr id="62" name="Input penna 61">
                <a:extLst>
                  <a:ext uri="{FF2B5EF4-FFF2-40B4-BE49-F238E27FC236}">
                    <a16:creationId xmlns:a16="http://schemas.microsoft.com/office/drawing/2014/main" id="{08C8E2D5-E3C8-4838-9813-B5EF1C15DC22}"/>
                  </a:ext>
                </a:extLst>
              </p:cNvPr>
              <p:cNvPicPr/>
              <p:nvPr/>
            </p:nvPicPr>
            <p:blipFill>
              <a:blip r:embed="rId21"/>
              <a:stretch>
                <a:fillRect/>
              </a:stretch>
            </p:blipFill>
            <p:spPr>
              <a:xfrm>
                <a:off x="9416910" y="2936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3" name="Input penna 62">
                <a:extLst>
                  <a:ext uri="{FF2B5EF4-FFF2-40B4-BE49-F238E27FC236}">
                    <a16:creationId xmlns:a16="http://schemas.microsoft.com/office/drawing/2014/main" id="{DE45B442-4DB6-4669-9B2B-F4AC39407DE6}"/>
                  </a:ext>
                </a:extLst>
              </p14:cNvPr>
              <p14:cNvContentPartPr/>
              <p14:nvPr/>
            </p14:nvContentPartPr>
            <p14:xfrm>
              <a:off x="10054470" y="2853300"/>
              <a:ext cx="360" cy="360"/>
            </p14:xfrm>
          </p:contentPart>
        </mc:Choice>
        <mc:Fallback xmlns="">
          <p:pic>
            <p:nvPicPr>
              <p:cNvPr id="63" name="Input penna 62">
                <a:extLst>
                  <a:ext uri="{FF2B5EF4-FFF2-40B4-BE49-F238E27FC236}">
                    <a16:creationId xmlns:a16="http://schemas.microsoft.com/office/drawing/2014/main" id="{DE45B442-4DB6-4669-9B2B-F4AC39407DE6}"/>
                  </a:ext>
                </a:extLst>
              </p:cNvPr>
              <p:cNvPicPr/>
              <p:nvPr/>
            </p:nvPicPr>
            <p:blipFill>
              <a:blip r:embed="rId21"/>
              <a:stretch>
                <a:fillRect/>
              </a:stretch>
            </p:blipFill>
            <p:spPr>
              <a:xfrm>
                <a:off x="10045470" y="2844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4" name="Input penna 63">
                <a:extLst>
                  <a:ext uri="{FF2B5EF4-FFF2-40B4-BE49-F238E27FC236}">
                    <a16:creationId xmlns:a16="http://schemas.microsoft.com/office/drawing/2014/main" id="{6844BA4B-5C16-4AEA-BC99-206A1C91281A}"/>
                  </a:ext>
                </a:extLst>
              </p14:cNvPr>
              <p14:cNvContentPartPr/>
              <p14:nvPr/>
            </p14:nvContentPartPr>
            <p14:xfrm>
              <a:off x="10267950" y="2681940"/>
              <a:ext cx="360" cy="360"/>
            </p14:xfrm>
          </p:contentPart>
        </mc:Choice>
        <mc:Fallback xmlns="">
          <p:pic>
            <p:nvPicPr>
              <p:cNvPr id="64" name="Input penna 63">
                <a:extLst>
                  <a:ext uri="{FF2B5EF4-FFF2-40B4-BE49-F238E27FC236}">
                    <a16:creationId xmlns:a16="http://schemas.microsoft.com/office/drawing/2014/main" id="{6844BA4B-5C16-4AEA-BC99-206A1C91281A}"/>
                  </a:ext>
                </a:extLst>
              </p:cNvPr>
              <p:cNvPicPr/>
              <p:nvPr/>
            </p:nvPicPr>
            <p:blipFill>
              <a:blip r:embed="rId21"/>
              <a:stretch>
                <a:fillRect/>
              </a:stretch>
            </p:blipFill>
            <p:spPr>
              <a:xfrm>
                <a:off x="10258950" y="2673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put penna 64">
                <a:extLst>
                  <a:ext uri="{FF2B5EF4-FFF2-40B4-BE49-F238E27FC236}">
                    <a16:creationId xmlns:a16="http://schemas.microsoft.com/office/drawing/2014/main" id="{D3DBEF04-A32B-4AB3-815F-2B54411EA75C}"/>
                  </a:ext>
                </a:extLst>
              </p14:cNvPr>
              <p14:cNvContentPartPr/>
              <p14:nvPr/>
            </p14:nvContentPartPr>
            <p14:xfrm>
              <a:off x="10492590" y="2880300"/>
              <a:ext cx="360" cy="360"/>
            </p14:xfrm>
          </p:contentPart>
        </mc:Choice>
        <mc:Fallback xmlns="">
          <p:pic>
            <p:nvPicPr>
              <p:cNvPr id="65" name="Input penna 64">
                <a:extLst>
                  <a:ext uri="{FF2B5EF4-FFF2-40B4-BE49-F238E27FC236}">
                    <a16:creationId xmlns:a16="http://schemas.microsoft.com/office/drawing/2014/main" id="{D3DBEF04-A32B-4AB3-815F-2B54411EA75C}"/>
                  </a:ext>
                </a:extLst>
              </p:cNvPr>
              <p:cNvPicPr/>
              <p:nvPr/>
            </p:nvPicPr>
            <p:blipFill>
              <a:blip r:embed="rId21"/>
              <a:stretch>
                <a:fillRect/>
              </a:stretch>
            </p:blipFill>
            <p:spPr>
              <a:xfrm>
                <a:off x="10483590" y="2871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6" name="Input penna 65">
                <a:extLst>
                  <a:ext uri="{FF2B5EF4-FFF2-40B4-BE49-F238E27FC236}">
                    <a16:creationId xmlns:a16="http://schemas.microsoft.com/office/drawing/2014/main" id="{B6454123-6336-46F0-8A9F-85D5497CDB1F}"/>
                  </a:ext>
                </a:extLst>
              </p14:cNvPr>
              <p14:cNvContentPartPr/>
              <p14:nvPr/>
            </p14:nvContentPartPr>
            <p14:xfrm>
              <a:off x="9886710" y="1920180"/>
              <a:ext cx="360" cy="360"/>
            </p14:xfrm>
          </p:contentPart>
        </mc:Choice>
        <mc:Fallback xmlns="">
          <p:pic>
            <p:nvPicPr>
              <p:cNvPr id="66" name="Input penna 65">
                <a:extLst>
                  <a:ext uri="{FF2B5EF4-FFF2-40B4-BE49-F238E27FC236}">
                    <a16:creationId xmlns:a16="http://schemas.microsoft.com/office/drawing/2014/main" id="{B6454123-6336-46F0-8A9F-85D5497CDB1F}"/>
                  </a:ext>
                </a:extLst>
              </p:cNvPr>
              <p:cNvPicPr/>
              <p:nvPr/>
            </p:nvPicPr>
            <p:blipFill>
              <a:blip r:embed="rId21"/>
              <a:stretch>
                <a:fillRect/>
              </a:stretch>
            </p:blipFill>
            <p:spPr>
              <a:xfrm>
                <a:off x="9877710" y="1911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Input penna 66">
                <a:extLst>
                  <a:ext uri="{FF2B5EF4-FFF2-40B4-BE49-F238E27FC236}">
                    <a16:creationId xmlns:a16="http://schemas.microsoft.com/office/drawing/2014/main" id="{805EF75C-31D4-4569-8A5B-021C2C477EDD}"/>
                  </a:ext>
                </a:extLst>
              </p14:cNvPr>
              <p14:cNvContentPartPr/>
              <p14:nvPr/>
            </p14:nvContentPartPr>
            <p14:xfrm>
              <a:off x="10260030" y="1828740"/>
              <a:ext cx="360" cy="360"/>
            </p14:xfrm>
          </p:contentPart>
        </mc:Choice>
        <mc:Fallback xmlns="">
          <p:pic>
            <p:nvPicPr>
              <p:cNvPr id="67" name="Input penna 66">
                <a:extLst>
                  <a:ext uri="{FF2B5EF4-FFF2-40B4-BE49-F238E27FC236}">
                    <a16:creationId xmlns:a16="http://schemas.microsoft.com/office/drawing/2014/main" id="{805EF75C-31D4-4569-8A5B-021C2C477EDD}"/>
                  </a:ext>
                </a:extLst>
              </p:cNvPr>
              <p:cNvPicPr/>
              <p:nvPr/>
            </p:nvPicPr>
            <p:blipFill>
              <a:blip r:embed="rId21"/>
              <a:stretch>
                <a:fillRect/>
              </a:stretch>
            </p:blipFill>
            <p:spPr>
              <a:xfrm>
                <a:off x="10251030" y="1819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put penna 67">
                <a:extLst>
                  <a:ext uri="{FF2B5EF4-FFF2-40B4-BE49-F238E27FC236}">
                    <a16:creationId xmlns:a16="http://schemas.microsoft.com/office/drawing/2014/main" id="{C9DDA94F-B31B-428F-B44B-F66E4B600EF2}"/>
                  </a:ext>
                </a:extLst>
              </p14:cNvPr>
              <p14:cNvContentPartPr/>
              <p14:nvPr/>
            </p14:nvContentPartPr>
            <p14:xfrm>
              <a:off x="10339950" y="1390260"/>
              <a:ext cx="360" cy="360"/>
            </p14:xfrm>
          </p:contentPart>
        </mc:Choice>
        <mc:Fallback xmlns="">
          <p:pic>
            <p:nvPicPr>
              <p:cNvPr id="68" name="Input penna 67">
                <a:extLst>
                  <a:ext uri="{FF2B5EF4-FFF2-40B4-BE49-F238E27FC236}">
                    <a16:creationId xmlns:a16="http://schemas.microsoft.com/office/drawing/2014/main" id="{C9DDA94F-B31B-428F-B44B-F66E4B600EF2}"/>
                  </a:ext>
                </a:extLst>
              </p:cNvPr>
              <p:cNvPicPr/>
              <p:nvPr/>
            </p:nvPicPr>
            <p:blipFill>
              <a:blip r:embed="rId21"/>
              <a:stretch>
                <a:fillRect/>
              </a:stretch>
            </p:blipFill>
            <p:spPr>
              <a:xfrm>
                <a:off x="10331310" y="1381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9" name="Input penna 68">
                <a:extLst>
                  <a:ext uri="{FF2B5EF4-FFF2-40B4-BE49-F238E27FC236}">
                    <a16:creationId xmlns:a16="http://schemas.microsoft.com/office/drawing/2014/main" id="{24C5414B-8060-4EC5-BFDF-8E91AAEC2FA5}"/>
                  </a:ext>
                </a:extLst>
              </p14:cNvPr>
              <p14:cNvContentPartPr/>
              <p14:nvPr/>
            </p14:nvContentPartPr>
            <p14:xfrm>
              <a:off x="10629750" y="1435980"/>
              <a:ext cx="1800" cy="360"/>
            </p14:xfrm>
          </p:contentPart>
        </mc:Choice>
        <mc:Fallback xmlns="">
          <p:pic>
            <p:nvPicPr>
              <p:cNvPr id="69" name="Input penna 68">
                <a:extLst>
                  <a:ext uri="{FF2B5EF4-FFF2-40B4-BE49-F238E27FC236}">
                    <a16:creationId xmlns:a16="http://schemas.microsoft.com/office/drawing/2014/main" id="{24C5414B-8060-4EC5-BFDF-8E91AAEC2FA5}"/>
                  </a:ext>
                </a:extLst>
              </p:cNvPr>
              <p:cNvPicPr/>
              <p:nvPr/>
            </p:nvPicPr>
            <p:blipFill>
              <a:blip r:embed="rId21"/>
              <a:stretch>
                <a:fillRect/>
              </a:stretch>
            </p:blipFill>
            <p:spPr>
              <a:xfrm>
                <a:off x="10620750" y="1427340"/>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put penna 69">
                <a:extLst>
                  <a:ext uri="{FF2B5EF4-FFF2-40B4-BE49-F238E27FC236}">
                    <a16:creationId xmlns:a16="http://schemas.microsoft.com/office/drawing/2014/main" id="{DFFC9732-BE36-4B09-AB8B-9D0A32F5C414}"/>
                  </a:ext>
                </a:extLst>
              </p14:cNvPr>
              <p14:cNvContentPartPr/>
              <p14:nvPr/>
            </p14:nvContentPartPr>
            <p14:xfrm>
              <a:off x="10343910" y="1721820"/>
              <a:ext cx="360" cy="360"/>
            </p14:xfrm>
          </p:contentPart>
        </mc:Choice>
        <mc:Fallback xmlns="">
          <p:pic>
            <p:nvPicPr>
              <p:cNvPr id="70" name="Input penna 69">
                <a:extLst>
                  <a:ext uri="{FF2B5EF4-FFF2-40B4-BE49-F238E27FC236}">
                    <a16:creationId xmlns:a16="http://schemas.microsoft.com/office/drawing/2014/main" id="{DFFC9732-BE36-4B09-AB8B-9D0A32F5C414}"/>
                  </a:ext>
                </a:extLst>
              </p:cNvPr>
              <p:cNvPicPr/>
              <p:nvPr/>
            </p:nvPicPr>
            <p:blipFill>
              <a:blip r:embed="rId21"/>
              <a:stretch>
                <a:fillRect/>
              </a:stretch>
            </p:blipFill>
            <p:spPr>
              <a:xfrm>
                <a:off x="10334910" y="1713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1" name="Input penna 70">
                <a:extLst>
                  <a:ext uri="{FF2B5EF4-FFF2-40B4-BE49-F238E27FC236}">
                    <a16:creationId xmlns:a16="http://schemas.microsoft.com/office/drawing/2014/main" id="{B073428F-27E2-4B88-AF6E-44C71FA83273}"/>
                  </a:ext>
                </a:extLst>
              </p14:cNvPr>
              <p14:cNvContentPartPr/>
              <p14:nvPr/>
            </p14:nvContentPartPr>
            <p14:xfrm>
              <a:off x="9905790" y="1333380"/>
              <a:ext cx="360" cy="360"/>
            </p14:xfrm>
          </p:contentPart>
        </mc:Choice>
        <mc:Fallback xmlns="">
          <p:pic>
            <p:nvPicPr>
              <p:cNvPr id="71" name="Input penna 70">
                <a:extLst>
                  <a:ext uri="{FF2B5EF4-FFF2-40B4-BE49-F238E27FC236}">
                    <a16:creationId xmlns:a16="http://schemas.microsoft.com/office/drawing/2014/main" id="{B073428F-27E2-4B88-AF6E-44C71FA83273}"/>
                  </a:ext>
                </a:extLst>
              </p:cNvPr>
              <p:cNvPicPr/>
              <p:nvPr/>
            </p:nvPicPr>
            <p:blipFill>
              <a:blip r:embed="rId21"/>
              <a:stretch>
                <a:fillRect/>
              </a:stretch>
            </p:blipFill>
            <p:spPr>
              <a:xfrm>
                <a:off x="9896790" y="1324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2" name="Input penna 71">
                <a:extLst>
                  <a:ext uri="{FF2B5EF4-FFF2-40B4-BE49-F238E27FC236}">
                    <a16:creationId xmlns:a16="http://schemas.microsoft.com/office/drawing/2014/main" id="{57D5E151-EE96-4A56-A4E0-23BE29BA6914}"/>
                  </a:ext>
                </a:extLst>
              </p14:cNvPr>
              <p14:cNvContentPartPr/>
              <p14:nvPr/>
            </p14:nvContentPartPr>
            <p14:xfrm>
              <a:off x="10031430" y="1737300"/>
              <a:ext cx="360" cy="360"/>
            </p14:xfrm>
          </p:contentPart>
        </mc:Choice>
        <mc:Fallback xmlns="">
          <p:pic>
            <p:nvPicPr>
              <p:cNvPr id="72" name="Input penna 71">
                <a:extLst>
                  <a:ext uri="{FF2B5EF4-FFF2-40B4-BE49-F238E27FC236}">
                    <a16:creationId xmlns:a16="http://schemas.microsoft.com/office/drawing/2014/main" id="{57D5E151-EE96-4A56-A4E0-23BE29BA6914}"/>
                  </a:ext>
                </a:extLst>
              </p:cNvPr>
              <p:cNvPicPr/>
              <p:nvPr/>
            </p:nvPicPr>
            <p:blipFill>
              <a:blip r:embed="rId21"/>
              <a:stretch>
                <a:fillRect/>
              </a:stretch>
            </p:blipFill>
            <p:spPr>
              <a:xfrm>
                <a:off x="10022430" y="1728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put penna 72">
                <a:extLst>
                  <a:ext uri="{FF2B5EF4-FFF2-40B4-BE49-F238E27FC236}">
                    <a16:creationId xmlns:a16="http://schemas.microsoft.com/office/drawing/2014/main" id="{EA6A1DE4-0C3C-4553-A77F-F879EAF5B9AC}"/>
                  </a:ext>
                </a:extLst>
              </p14:cNvPr>
              <p14:cNvContentPartPr/>
              <p14:nvPr/>
            </p14:nvContentPartPr>
            <p14:xfrm>
              <a:off x="10812630" y="1253100"/>
              <a:ext cx="360" cy="360"/>
            </p14:xfrm>
          </p:contentPart>
        </mc:Choice>
        <mc:Fallback xmlns="">
          <p:pic>
            <p:nvPicPr>
              <p:cNvPr id="73" name="Input penna 72">
                <a:extLst>
                  <a:ext uri="{FF2B5EF4-FFF2-40B4-BE49-F238E27FC236}">
                    <a16:creationId xmlns:a16="http://schemas.microsoft.com/office/drawing/2014/main" id="{EA6A1DE4-0C3C-4553-A77F-F879EAF5B9AC}"/>
                  </a:ext>
                </a:extLst>
              </p:cNvPr>
              <p:cNvPicPr/>
              <p:nvPr/>
            </p:nvPicPr>
            <p:blipFill>
              <a:blip r:embed="rId21"/>
              <a:stretch>
                <a:fillRect/>
              </a:stretch>
            </p:blipFill>
            <p:spPr>
              <a:xfrm>
                <a:off x="10803630" y="1244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4" name="Input penna 73">
                <a:extLst>
                  <a:ext uri="{FF2B5EF4-FFF2-40B4-BE49-F238E27FC236}">
                    <a16:creationId xmlns:a16="http://schemas.microsoft.com/office/drawing/2014/main" id="{FE6D29F6-CB23-4B4F-A7B5-74212AE1D7A3}"/>
                  </a:ext>
                </a:extLst>
              </p14:cNvPr>
              <p14:cNvContentPartPr/>
              <p14:nvPr/>
            </p14:nvContentPartPr>
            <p14:xfrm>
              <a:off x="10706070" y="2468820"/>
              <a:ext cx="360" cy="360"/>
            </p14:xfrm>
          </p:contentPart>
        </mc:Choice>
        <mc:Fallback xmlns="">
          <p:pic>
            <p:nvPicPr>
              <p:cNvPr id="74" name="Input penna 73">
                <a:extLst>
                  <a:ext uri="{FF2B5EF4-FFF2-40B4-BE49-F238E27FC236}">
                    <a16:creationId xmlns:a16="http://schemas.microsoft.com/office/drawing/2014/main" id="{FE6D29F6-CB23-4B4F-A7B5-74212AE1D7A3}"/>
                  </a:ext>
                </a:extLst>
              </p:cNvPr>
              <p:cNvPicPr/>
              <p:nvPr/>
            </p:nvPicPr>
            <p:blipFill>
              <a:blip r:embed="rId21"/>
              <a:stretch>
                <a:fillRect/>
              </a:stretch>
            </p:blipFill>
            <p:spPr>
              <a:xfrm>
                <a:off x="10697070" y="245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5" name="Input penna 74">
                <a:extLst>
                  <a:ext uri="{FF2B5EF4-FFF2-40B4-BE49-F238E27FC236}">
                    <a16:creationId xmlns:a16="http://schemas.microsoft.com/office/drawing/2014/main" id="{46542DE6-6677-42E1-8F8C-EA915EC987B1}"/>
                  </a:ext>
                </a:extLst>
              </p14:cNvPr>
              <p14:cNvContentPartPr/>
              <p14:nvPr/>
            </p14:nvContentPartPr>
            <p14:xfrm>
              <a:off x="10850790" y="3074340"/>
              <a:ext cx="360" cy="360"/>
            </p14:xfrm>
          </p:contentPart>
        </mc:Choice>
        <mc:Fallback xmlns="">
          <p:pic>
            <p:nvPicPr>
              <p:cNvPr id="75" name="Input penna 74">
                <a:extLst>
                  <a:ext uri="{FF2B5EF4-FFF2-40B4-BE49-F238E27FC236}">
                    <a16:creationId xmlns:a16="http://schemas.microsoft.com/office/drawing/2014/main" id="{46542DE6-6677-42E1-8F8C-EA915EC987B1}"/>
                  </a:ext>
                </a:extLst>
              </p:cNvPr>
              <p:cNvPicPr/>
              <p:nvPr/>
            </p:nvPicPr>
            <p:blipFill>
              <a:blip r:embed="rId21"/>
              <a:stretch>
                <a:fillRect/>
              </a:stretch>
            </p:blipFill>
            <p:spPr>
              <a:xfrm>
                <a:off x="10841790" y="3065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6" name="Input penna 75">
                <a:extLst>
                  <a:ext uri="{FF2B5EF4-FFF2-40B4-BE49-F238E27FC236}">
                    <a16:creationId xmlns:a16="http://schemas.microsoft.com/office/drawing/2014/main" id="{C2A447ED-6C24-463E-8BBD-11883707F398}"/>
                  </a:ext>
                </a:extLst>
              </p14:cNvPr>
              <p14:cNvContentPartPr/>
              <p14:nvPr/>
            </p14:nvContentPartPr>
            <p14:xfrm>
              <a:off x="10473510" y="3127620"/>
              <a:ext cx="360" cy="360"/>
            </p14:xfrm>
          </p:contentPart>
        </mc:Choice>
        <mc:Fallback xmlns="">
          <p:pic>
            <p:nvPicPr>
              <p:cNvPr id="76" name="Input penna 75">
                <a:extLst>
                  <a:ext uri="{FF2B5EF4-FFF2-40B4-BE49-F238E27FC236}">
                    <a16:creationId xmlns:a16="http://schemas.microsoft.com/office/drawing/2014/main" id="{C2A447ED-6C24-463E-8BBD-11883707F398}"/>
                  </a:ext>
                </a:extLst>
              </p:cNvPr>
              <p:cNvPicPr/>
              <p:nvPr/>
            </p:nvPicPr>
            <p:blipFill>
              <a:blip r:embed="rId21"/>
              <a:stretch>
                <a:fillRect/>
              </a:stretch>
            </p:blipFill>
            <p:spPr>
              <a:xfrm>
                <a:off x="10464510" y="3118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7" name="Input penna 76">
                <a:extLst>
                  <a:ext uri="{FF2B5EF4-FFF2-40B4-BE49-F238E27FC236}">
                    <a16:creationId xmlns:a16="http://schemas.microsoft.com/office/drawing/2014/main" id="{780A2A10-3870-4C6F-A837-4F460888E6E4}"/>
                  </a:ext>
                </a:extLst>
              </p14:cNvPr>
              <p14:cNvContentPartPr/>
              <p14:nvPr/>
            </p14:nvContentPartPr>
            <p14:xfrm>
              <a:off x="9696270" y="3063180"/>
              <a:ext cx="360" cy="360"/>
            </p14:xfrm>
          </p:contentPart>
        </mc:Choice>
        <mc:Fallback xmlns="">
          <p:pic>
            <p:nvPicPr>
              <p:cNvPr id="77" name="Input penna 76">
                <a:extLst>
                  <a:ext uri="{FF2B5EF4-FFF2-40B4-BE49-F238E27FC236}">
                    <a16:creationId xmlns:a16="http://schemas.microsoft.com/office/drawing/2014/main" id="{780A2A10-3870-4C6F-A837-4F460888E6E4}"/>
                  </a:ext>
                </a:extLst>
              </p:cNvPr>
              <p:cNvPicPr/>
              <p:nvPr/>
            </p:nvPicPr>
            <p:blipFill>
              <a:blip r:embed="rId21"/>
              <a:stretch>
                <a:fillRect/>
              </a:stretch>
            </p:blipFill>
            <p:spPr>
              <a:xfrm>
                <a:off x="9687270" y="3054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8" name="Input penna 77">
                <a:extLst>
                  <a:ext uri="{FF2B5EF4-FFF2-40B4-BE49-F238E27FC236}">
                    <a16:creationId xmlns:a16="http://schemas.microsoft.com/office/drawing/2014/main" id="{4FE956CF-D410-45B0-A33B-1B20E0F6E35E}"/>
                  </a:ext>
                </a:extLst>
              </p14:cNvPr>
              <p14:cNvContentPartPr/>
              <p14:nvPr/>
            </p14:nvContentPartPr>
            <p14:xfrm>
              <a:off x="9974190" y="2525700"/>
              <a:ext cx="360" cy="360"/>
            </p14:xfrm>
          </p:contentPart>
        </mc:Choice>
        <mc:Fallback xmlns="">
          <p:pic>
            <p:nvPicPr>
              <p:cNvPr id="78" name="Input penna 77">
                <a:extLst>
                  <a:ext uri="{FF2B5EF4-FFF2-40B4-BE49-F238E27FC236}">
                    <a16:creationId xmlns:a16="http://schemas.microsoft.com/office/drawing/2014/main" id="{4FE956CF-D410-45B0-A33B-1B20E0F6E35E}"/>
                  </a:ext>
                </a:extLst>
              </p:cNvPr>
              <p:cNvPicPr/>
              <p:nvPr/>
            </p:nvPicPr>
            <p:blipFill>
              <a:blip r:embed="rId21"/>
              <a:stretch>
                <a:fillRect/>
              </a:stretch>
            </p:blipFill>
            <p:spPr>
              <a:xfrm>
                <a:off x="9965550" y="2517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9" name="Input penna 78">
                <a:extLst>
                  <a:ext uri="{FF2B5EF4-FFF2-40B4-BE49-F238E27FC236}">
                    <a16:creationId xmlns:a16="http://schemas.microsoft.com/office/drawing/2014/main" id="{4AD56CFA-6461-467E-9597-CC2457448D48}"/>
                  </a:ext>
                </a:extLst>
              </p14:cNvPr>
              <p14:cNvContentPartPr/>
              <p14:nvPr/>
            </p14:nvContentPartPr>
            <p14:xfrm>
              <a:off x="8648670" y="3226980"/>
              <a:ext cx="360" cy="360"/>
            </p14:xfrm>
          </p:contentPart>
        </mc:Choice>
        <mc:Fallback xmlns="">
          <p:pic>
            <p:nvPicPr>
              <p:cNvPr id="79" name="Input penna 78">
                <a:extLst>
                  <a:ext uri="{FF2B5EF4-FFF2-40B4-BE49-F238E27FC236}">
                    <a16:creationId xmlns:a16="http://schemas.microsoft.com/office/drawing/2014/main" id="{4AD56CFA-6461-467E-9597-CC2457448D48}"/>
                  </a:ext>
                </a:extLst>
              </p:cNvPr>
              <p:cNvPicPr/>
              <p:nvPr/>
            </p:nvPicPr>
            <p:blipFill>
              <a:blip r:embed="rId21"/>
              <a:stretch>
                <a:fillRect/>
              </a:stretch>
            </p:blipFill>
            <p:spPr>
              <a:xfrm>
                <a:off x="8639670" y="3217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put penna 79">
                <a:extLst>
                  <a:ext uri="{FF2B5EF4-FFF2-40B4-BE49-F238E27FC236}">
                    <a16:creationId xmlns:a16="http://schemas.microsoft.com/office/drawing/2014/main" id="{A346D8CB-3DE4-40F2-9238-EE75DD786E33}"/>
                  </a:ext>
                </a:extLst>
              </p14:cNvPr>
              <p14:cNvContentPartPr/>
              <p14:nvPr/>
            </p14:nvContentPartPr>
            <p14:xfrm>
              <a:off x="8804910" y="2396100"/>
              <a:ext cx="360" cy="360"/>
            </p14:xfrm>
          </p:contentPart>
        </mc:Choice>
        <mc:Fallback xmlns="">
          <p:pic>
            <p:nvPicPr>
              <p:cNvPr id="80" name="Input penna 79">
                <a:extLst>
                  <a:ext uri="{FF2B5EF4-FFF2-40B4-BE49-F238E27FC236}">
                    <a16:creationId xmlns:a16="http://schemas.microsoft.com/office/drawing/2014/main" id="{A346D8CB-3DE4-40F2-9238-EE75DD786E33}"/>
                  </a:ext>
                </a:extLst>
              </p:cNvPr>
              <p:cNvPicPr/>
              <p:nvPr/>
            </p:nvPicPr>
            <p:blipFill>
              <a:blip r:embed="rId21"/>
              <a:stretch>
                <a:fillRect/>
              </a:stretch>
            </p:blipFill>
            <p:spPr>
              <a:xfrm>
                <a:off x="879591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Input penna 80">
                <a:extLst>
                  <a:ext uri="{FF2B5EF4-FFF2-40B4-BE49-F238E27FC236}">
                    <a16:creationId xmlns:a16="http://schemas.microsoft.com/office/drawing/2014/main" id="{C1D41DDB-3EA9-4A2D-8097-B37AB53CB1AC}"/>
                  </a:ext>
                </a:extLst>
              </p14:cNvPr>
              <p14:cNvContentPartPr/>
              <p14:nvPr/>
            </p14:nvContentPartPr>
            <p14:xfrm>
              <a:off x="8271390" y="2392500"/>
              <a:ext cx="360" cy="360"/>
            </p14:xfrm>
          </p:contentPart>
        </mc:Choice>
        <mc:Fallback xmlns="">
          <p:pic>
            <p:nvPicPr>
              <p:cNvPr id="81" name="Input penna 80">
                <a:extLst>
                  <a:ext uri="{FF2B5EF4-FFF2-40B4-BE49-F238E27FC236}">
                    <a16:creationId xmlns:a16="http://schemas.microsoft.com/office/drawing/2014/main" id="{C1D41DDB-3EA9-4A2D-8097-B37AB53CB1AC}"/>
                  </a:ext>
                </a:extLst>
              </p:cNvPr>
              <p:cNvPicPr/>
              <p:nvPr/>
            </p:nvPicPr>
            <p:blipFill>
              <a:blip r:embed="rId21"/>
              <a:stretch>
                <a:fillRect/>
              </a:stretch>
            </p:blipFill>
            <p:spPr>
              <a:xfrm>
                <a:off x="8262390" y="2383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put penna 81">
                <a:extLst>
                  <a:ext uri="{FF2B5EF4-FFF2-40B4-BE49-F238E27FC236}">
                    <a16:creationId xmlns:a16="http://schemas.microsoft.com/office/drawing/2014/main" id="{FD6002C6-F93F-4936-B76D-92539AC419BB}"/>
                  </a:ext>
                </a:extLst>
              </p14:cNvPr>
              <p14:cNvContentPartPr/>
              <p14:nvPr/>
            </p14:nvContentPartPr>
            <p14:xfrm>
              <a:off x="7505670" y="2605980"/>
              <a:ext cx="360" cy="360"/>
            </p14:xfrm>
          </p:contentPart>
        </mc:Choice>
        <mc:Fallback xmlns="">
          <p:pic>
            <p:nvPicPr>
              <p:cNvPr id="82" name="Input penna 81">
                <a:extLst>
                  <a:ext uri="{FF2B5EF4-FFF2-40B4-BE49-F238E27FC236}">
                    <a16:creationId xmlns:a16="http://schemas.microsoft.com/office/drawing/2014/main" id="{FD6002C6-F93F-4936-B76D-92539AC419BB}"/>
                  </a:ext>
                </a:extLst>
              </p:cNvPr>
              <p:cNvPicPr/>
              <p:nvPr/>
            </p:nvPicPr>
            <p:blipFill>
              <a:blip r:embed="rId21"/>
              <a:stretch>
                <a:fillRect/>
              </a:stretch>
            </p:blipFill>
            <p:spPr>
              <a:xfrm>
                <a:off x="7496670" y="2596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3" name="Input penna 82">
                <a:extLst>
                  <a:ext uri="{FF2B5EF4-FFF2-40B4-BE49-F238E27FC236}">
                    <a16:creationId xmlns:a16="http://schemas.microsoft.com/office/drawing/2014/main" id="{FB52EB46-AE3E-4806-8F66-C48FED0C39BB}"/>
                  </a:ext>
                </a:extLst>
              </p14:cNvPr>
              <p14:cNvContentPartPr/>
              <p14:nvPr/>
            </p14:nvContentPartPr>
            <p14:xfrm>
              <a:off x="7494150" y="2861220"/>
              <a:ext cx="360" cy="360"/>
            </p14:xfrm>
          </p:contentPart>
        </mc:Choice>
        <mc:Fallback xmlns="">
          <p:pic>
            <p:nvPicPr>
              <p:cNvPr id="83" name="Input penna 82">
                <a:extLst>
                  <a:ext uri="{FF2B5EF4-FFF2-40B4-BE49-F238E27FC236}">
                    <a16:creationId xmlns:a16="http://schemas.microsoft.com/office/drawing/2014/main" id="{FB52EB46-AE3E-4806-8F66-C48FED0C39BB}"/>
                  </a:ext>
                </a:extLst>
              </p:cNvPr>
              <p:cNvPicPr/>
              <p:nvPr/>
            </p:nvPicPr>
            <p:blipFill>
              <a:blip r:embed="rId21"/>
              <a:stretch>
                <a:fillRect/>
              </a:stretch>
            </p:blipFill>
            <p:spPr>
              <a:xfrm>
                <a:off x="7485150" y="2852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4" name="Input penna 83">
                <a:extLst>
                  <a:ext uri="{FF2B5EF4-FFF2-40B4-BE49-F238E27FC236}">
                    <a16:creationId xmlns:a16="http://schemas.microsoft.com/office/drawing/2014/main" id="{827DA847-6DB7-4DA2-9230-ED1ED761AAE7}"/>
                  </a:ext>
                </a:extLst>
              </p14:cNvPr>
              <p14:cNvContentPartPr/>
              <p14:nvPr/>
            </p14:nvContentPartPr>
            <p14:xfrm>
              <a:off x="7817790" y="3188820"/>
              <a:ext cx="360" cy="360"/>
            </p14:xfrm>
          </p:contentPart>
        </mc:Choice>
        <mc:Fallback xmlns="">
          <p:pic>
            <p:nvPicPr>
              <p:cNvPr id="84" name="Input penna 83">
                <a:extLst>
                  <a:ext uri="{FF2B5EF4-FFF2-40B4-BE49-F238E27FC236}">
                    <a16:creationId xmlns:a16="http://schemas.microsoft.com/office/drawing/2014/main" id="{827DA847-6DB7-4DA2-9230-ED1ED761AAE7}"/>
                  </a:ext>
                </a:extLst>
              </p:cNvPr>
              <p:cNvPicPr/>
              <p:nvPr/>
            </p:nvPicPr>
            <p:blipFill>
              <a:blip r:embed="rId21"/>
              <a:stretch>
                <a:fillRect/>
              </a:stretch>
            </p:blipFill>
            <p:spPr>
              <a:xfrm>
                <a:off x="7809150" y="317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5" name="Input penna 84">
                <a:extLst>
                  <a:ext uri="{FF2B5EF4-FFF2-40B4-BE49-F238E27FC236}">
                    <a16:creationId xmlns:a16="http://schemas.microsoft.com/office/drawing/2014/main" id="{6D77BB33-246E-44A5-B722-7B0F2F7AE821}"/>
                  </a:ext>
                </a:extLst>
              </p14:cNvPr>
              <p14:cNvContentPartPr/>
              <p14:nvPr/>
            </p14:nvContentPartPr>
            <p14:xfrm>
              <a:off x="7025430" y="2819100"/>
              <a:ext cx="360" cy="360"/>
            </p14:xfrm>
          </p:contentPart>
        </mc:Choice>
        <mc:Fallback xmlns="">
          <p:pic>
            <p:nvPicPr>
              <p:cNvPr id="85" name="Input penna 84">
                <a:extLst>
                  <a:ext uri="{FF2B5EF4-FFF2-40B4-BE49-F238E27FC236}">
                    <a16:creationId xmlns:a16="http://schemas.microsoft.com/office/drawing/2014/main" id="{6D77BB33-246E-44A5-B722-7B0F2F7AE821}"/>
                  </a:ext>
                </a:extLst>
              </p:cNvPr>
              <p:cNvPicPr/>
              <p:nvPr/>
            </p:nvPicPr>
            <p:blipFill>
              <a:blip r:embed="rId21"/>
              <a:stretch>
                <a:fillRect/>
              </a:stretch>
            </p:blipFill>
            <p:spPr>
              <a:xfrm>
                <a:off x="7016430" y="2810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6" name="Input penna 85">
                <a:extLst>
                  <a:ext uri="{FF2B5EF4-FFF2-40B4-BE49-F238E27FC236}">
                    <a16:creationId xmlns:a16="http://schemas.microsoft.com/office/drawing/2014/main" id="{8E3BD71E-7608-48DD-8DAB-0EC983B63AB2}"/>
                  </a:ext>
                </a:extLst>
              </p14:cNvPr>
              <p14:cNvContentPartPr/>
              <p14:nvPr/>
            </p14:nvContentPartPr>
            <p14:xfrm>
              <a:off x="7246470" y="2647740"/>
              <a:ext cx="360" cy="360"/>
            </p14:xfrm>
          </p:contentPart>
        </mc:Choice>
        <mc:Fallback xmlns="">
          <p:pic>
            <p:nvPicPr>
              <p:cNvPr id="86" name="Input penna 85">
                <a:extLst>
                  <a:ext uri="{FF2B5EF4-FFF2-40B4-BE49-F238E27FC236}">
                    <a16:creationId xmlns:a16="http://schemas.microsoft.com/office/drawing/2014/main" id="{8E3BD71E-7608-48DD-8DAB-0EC983B63AB2}"/>
                  </a:ext>
                </a:extLst>
              </p:cNvPr>
              <p:cNvPicPr/>
              <p:nvPr/>
            </p:nvPicPr>
            <p:blipFill>
              <a:blip r:embed="rId21"/>
              <a:stretch>
                <a:fillRect/>
              </a:stretch>
            </p:blipFill>
            <p:spPr>
              <a:xfrm>
                <a:off x="7237470" y="2638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7" name="Input penna 86">
                <a:extLst>
                  <a:ext uri="{FF2B5EF4-FFF2-40B4-BE49-F238E27FC236}">
                    <a16:creationId xmlns:a16="http://schemas.microsoft.com/office/drawing/2014/main" id="{1EC12A4B-EC0E-47C5-86DE-BFA503F9BB35}"/>
                  </a:ext>
                </a:extLst>
              </p14:cNvPr>
              <p14:cNvContentPartPr/>
              <p14:nvPr/>
            </p14:nvContentPartPr>
            <p14:xfrm>
              <a:off x="7894110" y="1401780"/>
              <a:ext cx="360" cy="360"/>
            </p14:xfrm>
          </p:contentPart>
        </mc:Choice>
        <mc:Fallback xmlns="">
          <p:pic>
            <p:nvPicPr>
              <p:cNvPr id="87" name="Input penna 86">
                <a:extLst>
                  <a:ext uri="{FF2B5EF4-FFF2-40B4-BE49-F238E27FC236}">
                    <a16:creationId xmlns:a16="http://schemas.microsoft.com/office/drawing/2014/main" id="{1EC12A4B-EC0E-47C5-86DE-BFA503F9BB35}"/>
                  </a:ext>
                </a:extLst>
              </p:cNvPr>
              <p:cNvPicPr/>
              <p:nvPr/>
            </p:nvPicPr>
            <p:blipFill>
              <a:blip r:embed="rId21"/>
              <a:stretch>
                <a:fillRect/>
              </a:stretch>
            </p:blipFill>
            <p:spPr>
              <a:xfrm>
                <a:off x="7885110" y="1393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8" name="Input penna 87">
                <a:extLst>
                  <a:ext uri="{FF2B5EF4-FFF2-40B4-BE49-F238E27FC236}">
                    <a16:creationId xmlns:a16="http://schemas.microsoft.com/office/drawing/2014/main" id="{D3275CB0-7F05-4EAC-BA46-21BBD5E70C50}"/>
                  </a:ext>
                </a:extLst>
              </p14:cNvPr>
              <p14:cNvContentPartPr/>
              <p14:nvPr/>
            </p14:nvContentPartPr>
            <p14:xfrm>
              <a:off x="8126670" y="1314300"/>
              <a:ext cx="360" cy="360"/>
            </p14:xfrm>
          </p:contentPart>
        </mc:Choice>
        <mc:Fallback xmlns="">
          <p:pic>
            <p:nvPicPr>
              <p:cNvPr id="88" name="Input penna 87">
                <a:extLst>
                  <a:ext uri="{FF2B5EF4-FFF2-40B4-BE49-F238E27FC236}">
                    <a16:creationId xmlns:a16="http://schemas.microsoft.com/office/drawing/2014/main" id="{D3275CB0-7F05-4EAC-BA46-21BBD5E70C50}"/>
                  </a:ext>
                </a:extLst>
              </p:cNvPr>
              <p:cNvPicPr/>
              <p:nvPr/>
            </p:nvPicPr>
            <p:blipFill>
              <a:blip r:embed="rId21"/>
              <a:stretch>
                <a:fillRect/>
              </a:stretch>
            </p:blipFill>
            <p:spPr>
              <a:xfrm>
                <a:off x="8117670" y="1305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9" name="Input penna 88">
                <a:extLst>
                  <a:ext uri="{FF2B5EF4-FFF2-40B4-BE49-F238E27FC236}">
                    <a16:creationId xmlns:a16="http://schemas.microsoft.com/office/drawing/2014/main" id="{CE4081CE-84EB-4137-A020-9B4653E5B33F}"/>
                  </a:ext>
                </a:extLst>
              </p14:cNvPr>
              <p14:cNvContentPartPr/>
              <p14:nvPr/>
            </p14:nvContentPartPr>
            <p14:xfrm>
              <a:off x="7722750" y="1287660"/>
              <a:ext cx="360" cy="360"/>
            </p14:xfrm>
          </p:contentPart>
        </mc:Choice>
        <mc:Fallback xmlns="">
          <p:pic>
            <p:nvPicPr>
              <p:cNvPr id="89" name="Input penna 88">
                <a:extLst>
                  <a:ext uri="{FF2B5EF4-FFF2-40B4-BE49-F238E27FC236}">
                    <a16:creationId xmlns:a16="http://schemas.microsoft.com/office/drawing/2014/main" id="{CE4081CE-84EB-4137-A020-9B4653E5B33F}"/>
                  </a:ext>
                </a:extLst>
              </p:cNvPr>
              <p:cNvPicPr/>
              <p:nvPr/>
            </p:nvPicPr>
            <p:blipFill>
              <a:blip r:embed="rId21"/>
              <a:stretch>
                <a:fillRect/>
              </a:stretch>
            </p:blipFill>
            <p:spPr>
              <a:xfrm>
                <a:off x="7713750" y="1278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0" name="Input penna 89">
                <a:extLst>
                  <a:ext uri="{FF2B5EF4-FFF2-40B4-BE49-F238E27FC236}">
                    <a16:creationId xmlns:a16="http://schemas.microsoft.com/office/drawing/2014/main" id="{62DF4C04-AD02-4800-9B38-AF45A2312F76}"/>
                  </a:ext>
                </a:extLst>
              </p14:cNvPr>
              <p14:cNvContentPartPr/>
              <p14:nvPr/>
            </p14:nvContentPartPr>
            <p14:xfrm>
              <a:off x="7619790" y="1954380"/>
              <a:ext cx="360" cy="360"/>
            </p14:xfrm>
          </p:contentPart>
        </mc:Choice>
        <mc:Fallback xmlns="">
          <p:pic>
            <p:nvPicPr>
              <p:cNvPr id="90" name="Input penna 89">
                <a:extLst>
                  <a:ext uri="{FF2B5EF4-FFF2-40B4-BE49-F238E27FC236}">
                    <a16:creationId xmlns:a16="http://schemas.microsoft.com/office/drawing/2014/main" id="{62DF4C04-AD02-4800-9B38-AF45A2312F76}"/>
                  </a:ext>
                </a:extLst>
              </p:cNvPr>
              <p:cNvPicPr/>
              <p:nvPr/>
            </p:nvPicPr>
            <p:blipFill>
              <a:blip r:embed="rId21"/>
              <a:stretch>
                <a:fillRect/>
              </a:stretch>
            </p:blipFill>
            <p:spPr>
              <a:xfrm>
                <a:off x="7610790" y="1945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1" name="Input penna 90">
                <a:extLst>
                  <a:ext uri="{FF2B5EF4-FFF2-40B4-BE49-F238E27FC236}">
                    <a16:creationId xmlns:a16="http://schemas.microsoft.com/office/drawing/2014/main" id="{DAB64EAC-EA67-40CE-92B9-A864E4060F07}"/>
                  </a:ext>
                </a:extLst>
              </p14:cNvPr>
              <p14:cNvContentPartPr/>
              <p14:nvPr/>
            </p14:nvContentPartPr>
            <p14:xfrm>
              <a:off x="7406310" y="1977060"/>
              <a:ext cx="360" cy="360"/>
            </p14:xfrm>
          </p:contentPart>
        </mc:Choice>
        <mc:Fallback xmlns="">
          <p:pic>
            <p:nvPicPr>
              <p:cNvPr id="91" name="Input penna 90">
                <a:extLst>
                  <a:ext uri="{FF2B5EF4-FFF2-40B4-BE49-F238E27FC236}">
                    <a16:creationId xmlns:a16="http://schemas.microsoft.com/office/drawing/2014/main" id="{DAB64EAC-EA67-40CE-92B9-A864E4060F07}"/>
                  </a:ext>
                </a:extLst>
              </p:cNvPr>
              <p:cNvPicPr/>
              <p:nvPr/>
            </p:nvPicPr>
            <p:blipFill>
              <a:blip r:embed="rId21"/>
              <a:stretch>
                <a:fillRect/>
              </a:stretch>
            </p:blipFill>
            <p:spPr>
              <a:xfrm>
                <a:off x="7397310" y="19684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2" name="Input penna 91">
                <a:extLst>
                  <a:ext uri="{FF2B5EF4-FFF2-40B4-BE49-F238E27FC236}">
                    <a16:creationId xmlns:a16="http://schemas.microsoft.com/office/drawing/2014/main" id="{DBB0E97F-8FAB-498F-80FA-92EC79F25F20}"/>
                  </a:ext>
                </a:extLst>
              </p14:cNvPr>
              <p14:cNvContentPartPr/>
              <p14:nvPr/>
            </p14:nvContentPartPr>
            <p14:xfrm>
              <a:off x="8740110" y="1348500"/>
              <a:ext cx="360" cy="360"/>
            </p14:xfrm>
          </p:contentPart>
        </mc:Choice>
        <mc:Fallback xmlns="">
          <p:pic>
            <p:nvPicPr>
              <p:cNvPr id="92" name="Input penna 91">
                <a:extLst>
                  <a:ext uri="{FF2B5EF4-FFF2-40B4-BE49-F238E27FC236}">
                    <a16:creationId xmlns:a16="http://schemas.microsoft.com/office/drawing/2014/main" id="{DBB0E97F-8FAB-498F-80FA-92EC79F25F20}"/>
                  </a:ext>
                </a:extLst>
              </p:cNvPr>
              <p:cNvPicPr/>
              <p:nvPr/>
            </p:nvPicPr>
            <p:blipFill>
              <a:blip r:embed="rId21"/>
              <a:stretch>
                <a:fillRect/>
              </a:stretch>
            </p:blipFill>
            <p:spPr>
              <a:xfrm>
                <a:off x="8731110" y="1339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3" name="Input penna 92">
                <a:extLst>
                  <a:ext uri="{FF2B5EF4-FFF2-40B4-BE49-F238E27FC236}">
                    <a16:creationId xmlns:a16="http://schemas.microsoft.com/office/drawing/2014/main" id="{15AFF660-BA45-4621-896D-0B9D95E0A8D1}"/>
                  </a:ext>
                </a:extLst>
              </p14:cNvPr>
              <p14:cNvContentPartPr/>
              <p14:nvPr/>
            </p14:nvContentPartPr>
            <p14:xfrm>
              <a:off x="8587470" y="1912260"/>
              <a:ext cx="360" cy="360"/>
            </p14:xfrm>
          </p:contentPart>
        </mc:Choice>
        <mc:Fallback xmlns="">
          <p:pic>
            <p:nvPicPr>
              <p:cNvPr id="93" name="Input penna 92">
                <a:extLst>
                  <a:ext uri="{FF2B5EF4-FFF2-40B4-BE49-F238E27FC236}">
                    <a16:creationId xmlns:a16="http://schemas.microsoft.com/office/drawing/2014/main" id="{15AFF660-BA45-4621-896D-0B9D95E0A8D1}"/>
                  </a:ext>
                </a:extLst>
              </p:cNvPr>
              <p:cNvPicPr/>
              <p:nvPr/>
            </p:nvPicPr>
            <p:blipFill>
              <a:blip r:embed="rId21"/>
              <a:stretch>
                <a:fillRect/>
              </a:stretch>
            </p:blipFill>
            <p:spPr>
              <a:xfrm>
                <a:off x="8578470" y="1903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4" name="Input penna 93">
                <a:extLst>
                  <a:ext uri="{FF2B5EF4-FFF2-40B4-BE49-F238E27FC236}">
                    <a16:creationId xmlns:a16="http://schemas.microsoft.com/office/drawing/2014/main" id="{E29F7C7B-0EA9-4E3F-8128-BE2607561F00}"/>
                  </a:ext>
                </a:extLst>
              </p14:cNvPr>
              <p14:cNvContentPartPr/>
              <p14:nvPr/>
            </p14:nvContentPartPr>
            <p14:xfrm>
              <a:off x="8694390" y="2030340"/>
              <a:ext cx="360" cy="360"/>
            </p14:xfrm>
          </p:contentPart>
        </mc:Choice>
        <mc:Fallback xmlns="">
          <p:pic>
            <p:nvPicPr>
              <p:cNvPr id="94" name="Input penna 93">
                <a:extLst>
                  <a:ext uri="{FF2B5EF4-FFF2-40B4-BE49-F238E27FC236}">
                    <a16:creationId xmlns:a16="http://schemas.microsoft.com/office/drawing/2014/main" id="{E29F7C7B-0EA9-4E3F-8128-BE2607561F00}"/>
                  </a:ext>
                </a:extLst>
              </p:cNvPr>
              <p:cNvPicPr/>
              <p:nvPr/>
            </p:nvPicPr>
            <p:blipFill>
              <a:blip r:embed="rId21"/>
              <a:stretch>
                <a:fillRect/>
              </a:stretch>
            </p:blipFill>
            <p:spPr>
              <a:xfrm>
                <a:off x="8685390" y="2021700"/>
                <a:ext cx="18000" cy="18000"/>
              </a:xfrm>
              <a:prstGeom prst="rect">
                <a:avLst/>
              </a:prstGeom>
            </p:spPr>
          </p:pic>
        </mc:Fallback>
      </mc:AlternateContent>
      <p:cxnSp>
        <p:nvCxnSpPr>
          <p:cNvPr id="98" name="Connettore 2 97">
            <a:extLst>
              <a:ext uri="{FF2B5EF4-FFF2-40B4-BE49-F238E27FC236}">
                <a16:creationId xmlns:a16="http://schemas.microsoft.com/office/drawing/2014/main" id="{77E64716-AF6C-4F04-8D26-ACC46AB89600}"/>
              </a:ext>
            </a:extLst>
          </p:cNvPr>
          <p:cNvCxnSpPr/>
          <p:nvPr/>
        </p:nvCxnSpPr>
        <p:spPr>
          <a:xfrm flipV="1">
            <a:off x="9372967" y="4791269"/>
            <a:ext cx="195578" cy="40145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0" name="Connettore 2 99">
            <a:extLst>
              <a:ext uri="{FF2B5EF4-FFF2-40B4-BE49-F238E27FC236}">
                <a16:creationId xmlns:a16="http://schemas.microsoft.com/office/drawing/2014/main" id="{B136B0AA-A4CE-4E20-BD6A-295920B9E2EF}"/>
              </a:ext>
            </a:extLst>
          </p:cNvPr>
          <p:cNvCxnSpPr/>
          <p:nvPr/>
        </p:nvCxnSpPr>
        <p:spPr>
          <a:xfrm flipH="1">
            <a:off x="9604807" y="4283001"/>
            <a:ext cx="38383" cy="3909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2" name="Connettore 2 101">
            <a:extLst>
              <a:ext uri="{FF2B5EF4-FFF2-40B4-BE49-F238E27FC236}">
                <a16:creationId xmlns:a16="http://schemas.microsoft.com/office/drawing/2014/main" id="{7184E4D4-5A58-4465-AB14-4D2E0D54402A}"/>
              </a:ext>
            </a:extLst>
          </p:cNvPr>
          <p:cNvCxnSpPr>
            <a:endCxn id="11" idx="7"/>
          </p:cNvCxnSpPr>
          <p:nvPr/>
        </p:nvCxnSpPr>
        <p:spPr>
          <a:xfrm flipH="1">
            <a:off x="9632258" y="4673961"/>
            <a:ext cx="121342" cy="53595"/>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103" name="CasellaDiTesto 102">
            <a:extLst>
              <a:ext uri="{FF2B5EF4-FFF2-40B4-BE49-F238E27FC236}">
                <a16:creationId xmlns:a16="http://schemas.microsoft.com/office/drawing/2014/main" id="{7789263A-DF14-495B-9728-F6705E86945C}"/>
              </a:ext>
            </a:extLst>
          </p:cNvPr>
          <p:cNvSpPr txBox="1"/>
          <p:nvPr/>
        </p:nvSpPr>
        <p:spPr>
          <a:xfrm>
            <a:off x="620880" y="926469"/>
            <a:ext cx="441526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Pointing</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Mechanism</a:t>
            </a:r>
            <a:endParaRPr lang="en-GB" sz="3600" b="1" dirty="0">
              <a:solidFill>
                <a:schemeClr val="bg1"/>
              </a:solidFill>
              <a:latin typeface="Avenir Next LT Pro Light" panose="020B0304020202020204" pitchFamily="34" charset="0"/>
            </a:endParaRPr>
          </a:p>
        </p:txBody>
      </p:sp>
      <p:sp>
        <p:nvSpPr>
          <p:cNvPr id="104" name="CasellaDiTesto 103">
            <a:extLst>
              <a:ext uri="{FF2B5EF4-FFF2-40B4-BE49-F238E27FC236}">
                <a16:creationId xmlns:a16="http://schemas.microsoft.com/office/drawing/2014/main" id="{542C762D-CC5C-43E4-8CD5-BC00590ED225}"/>
              </a:ext>
            </a:extLst>
          </p:cNvPr>
          <p:cNvSpPr txBox="1"/>
          <p:nvPr/>
        </p:nvSpPr>
        <p:spPr>
          <a:xfrm>
            <a:off x="627017" y="1790334"/>
            <a:ext cx="4494800" cy="4154984"/>
          </a:xfrm>
          <a:prstGeom prst="rect">
            <a:avLst/>
          </a:prstGeom>
          <a:noFill/>
        </p:spPr>
        <p:txBody>
          <a:bodyPr wrap="square" rtlCol="0">
            <a:spAutoFit/>
          </a:bodyPr>
          <a:lstStyle/>
          <a:p>
            <a:pPr algn="just"/>
            <a:r>
              <a:rPr lang="it-IT" sz="2400" dirty="0">
                <a:solidFill>
                  <a:schemeClr val="bg1"/>
                </a:solidFill>
                <a:latin typeface="Avenir Next LT Pro Light" panose="020B0304020202020204" pitchFamily="34" charset="0"/>
              </a:rPr>
              <a:t>The «</a:t>
            </a:r>
            <a:r>
              <a:rPr lang="it-IT" sz="2400" dirty="0" err="1">
                <a:solidFill>
                  <a:schemeClr val="bg1"/>
                </a:solidFill>
                <a:latin typeface="Avenir Next LT Pro Light" panose="020B0304020202020204" pitchFamily="34" charset="0"/>
              </a:rPr>
              <a:t>torch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indicates</a:t>
            </a:r>
            <a:r>
              <a:rPr lang="it-IT" sz="2400" dirty="0">
                <a:solidFill>
                  <a:schemeClr val="bg1"/>
                </a:solidFill>
                <a:latin typeface="Avenir Next LT Pro Light" panose="020B0304020202020204" pitchFamily="34" charset="0"/>
              </a:rPr>
              <a:t> a point on the screen (the red one)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the center of a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a:t>
            </a:r>
          </a:p>
          <a:p>
            <a:pPr algn="just"/>
            <a:r>
              <a:rPr lang="it-IT" sz="2400" dirty="0" err="1">
                <a:solidFill>
                  <a:schemeClr val="bg1"/>
                </a:solidFill>
                <a:latin typeface="Avenir Next LT Pro Light" panose="020B0304020202020204" pitchFamily="34" charset="0"/>
              </a:rPr>
              <a:t>Every</a:t>
            </a:r>
            <a:r>
              <a:rPr lang="it-IT" sz="2400" dirty="0">
                <a:solidFill>
                  <a:schemeClr val="bg1"/>
                </a:solidFill>
                <a:latin typeface="Avenir Next LT Pro Light" panose="020B0304020202020204" pitchFamily="34" charset="0"/>
              </a:rPr>
              <a:t> star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inside the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interact</a:t>
            </a:r>
            <a:r>
              <a:rPr lang="it-IT" sz="2400" dirty="0">
                <a:solidFill>
                  <a:schemeClr val="bg1"/>
                </a:solidFill>
                <a:latin typeface="Avenir Next LT Pro Light" panose="020B0304020202020204" pitchFamily="34" charset="0"/>
              </a:rPr>
              <a:t> from a sounding point of </a:t>
            </a:r>
            <a:r>
              <a:rPr lang="it-IT" sz="2400" dirty="0" err="1">
                <a:solidFill>
                  <a:schemeClr val="bg1"/>
                </a:solidFill>
                <a:latin typeface="Avenir Next LT Pro Light" panose="020B0304020202020204" pitchFamily="34" charset="0"/>
              </a:rPr>
              <a:t>view</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depending</a:t>
            </a:r>
            <a:r>
              <a:rPr lang="it-IT" sz="2400" dirty="0">
                <a:solidFill>
                  <a:schemeClr val="bg1"/>
                </a:solidFill>
                <a:latin typeface="Avenir Next LT Pro Light" panose="020B0304020202020204" pitchFamily="34" charset="0"/>
              </a:rPr>
              <a:t> on:</a:t>
            </a:r>
          </a:p>
          <a:p>
            <a:endParaRPr lang="it-IT"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it-IT" sz="2400" dirty="0" err="1">
                <a:solidFill>
                  <a:schemeClr val="bg1"/>
                </a:solidFill>
                <a:latin typeface="Avenir Next LT Pro Light" panose="020B0304020202020204" pitchFamily="34" charset="0"/>
              </a:rPr>
              <a:t>Distance</a:t>
            </a:r>
            <a:r>
              <a:rPr lang="it-IT" sz="2400" dirty="0">
                <a:solidFill>
                  <a:schemeClr val="bg1"/>
                </a:solidFill>
                <a:latin typeface="Avenir Next LT Pro Light" panose="020B0304020202020204" pitchFamily="34" charset="0"/>
              </a:rPr>
              <a:t> from the center</a:t>
            </a:r>
          </a:p>
          <a:p>
            <a:pPr marL="285750" indent="-285750">
              <a:buFont typeface="Arial" panose="020B0604020202020204" pitchFamily="34" charset="0"/>
              <a:buChar char="•"/>
            </a:pPr>
            <a:r>
              <a:rPr lang="en-GB" sz="2400" dirty="0">
                <a:solidFill>
                  <a:schemeClr val="bg1"/>
                </a:solidFill>
                <a:latin typeface="Avenir Next LT Pro Light" panose="020B0304020202020204" pitchFamily="34" charset="0"/>
              </a:rPr>
              <a:t>Dimensions</a:t>
            </a: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Brillance</a:t>
            </a:r>
            <a:endParaRPr lang="en-GB"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Color</a:t>
            </a:r>
            <a:endParaRPr lang="en-GB" sz="2400"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416774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2" name="CasellaDiTesto 1">
            <a:extLst>
              <a:ext uri="{FF2B5EF4-FFF2-40B4-BE49-F238E27FC236}">
                <a16:creationId xmlns:a16="http://schemas.microsoft.com/office/drawing/2014/main" id="{335A2880-DDB4-5F4A-9C95-4B5593497ACC}"/>
              </a:ext>
            </a:extLst>
          </p:cNvPr>
          <p:cNvSpPr txBox="1"/>
          <p:nvPr/>
        </p:nvSpPr>
        <p:spPr>
          <a:xfrm>
            <a:off x="371856" y="1093076"/>
            <a:ext cx="3884834" cy="646331"/>
          </a:xfrm>
          <a:prstGeom prst="rect">
            <a:avLst/>
          </a:prstGeom>
          <a:noFill/>
        </p:spPr>
        <p:txBody>
          <a:bodyPr wrap="square" rtlCol="0">
            <a:spAutoFit/>
          </a:bodyPr>
          <a:lstStyle/>
          <a:p>
            <a:r>
              <a:rPr lang="it-IT" sz="3600" dirty="0" err="1">
                <a:solidFill>
                  <a:schemeClr val="bg1"/>
                </a:solidFill>
                <a:latin typeface="Avenir Next" panose="020B0503020202020204" pitchFamily="34" charset="0"/>
                <a:ea typeface="Apple Symbols" panose="02000000000000000000" pitchFamily="2" charset="-79"/>
                <a:cs typeface="Apple Symbols" panose="02000000000000000000" pitchFamily="2" charset="-79"/>
              </a:rPr>
              <a:t>Messages</a:t>
            </a:r>
            <a:r>
              <a:rPr lang="it-IT" sz="3600" dirty="0">
                <a:solidFill>
                  <a:schemeClr val="bg1"/>
                </a:solidFill>
                <a:latin typeface="Avenir Next" panose="020B0503020202020204" pitchFamily="34" charset="0"/>
                <a:ea typeface="Apple Symbols" panose="02000000000000000000" pitchFamily="2" charset="-79"/>
                <a:cs typeface="Apple Symbols" panose="02000000000000000000" pitchFamily="2" charset="-79"/>
              </a:rPr>
              <a:t> Chain</a:t>
            </a:r>
          </a:p>
        </p:txBody>
      </p:sp>
      <p:sp>
        <p:nvSpPr>
          <p:cNvPr id="3" name="CasellaDiTesto 2">
            <a:extLst>
              <a:ext uri="{FF2B5EF4-FFF2-40B4-BE49-F238E27FC236}">
                <a16:creationId xmlns:a16="http://schemas.microsoft.com/office/drawing/2014/main" id="{42AA3EFD-E978-7C47-9F8A-25DEC4C6D802}"/>
              </a:ext>
            </a:extLst>
          </p:cNvPr>
          <p:cNvSpPr txBox="1"/>
          <p:nvPr/>
        </p:nvSpPr>
        <p:spPr>
          <a:xfrm>
            <a:off x="361872" y="2463410"/>
            <a:ext cx="1312530" cy="646331"/>
          </a:xfrm>
          <a:prstGeom prst="rect">
            <a:avLst/>
          </a:prstGeom>
          <a:noFill/>
          <a:ln>
            <a:solidFill>
              <a:schemeClr val="bg1"/>
            </a:solidFill>
          </a:ln>
        </p:spPr>
        <p:txBody>
          <a:bodyPr wrap="square" rtlCol="0">
            <a:spAutoFit/>
          </a:bodyPr>
          <a:lstStyle/>
          <a:p>
            <a:r>
              <a:rPr lang="it-IT" dirty="0">
                <a:solidFill>
                  <a:schemeClr val="bg1"/>
                </a:solidFill>
                <a:latin typeface="Avenir Next" panose="020B0503020202020204" pitchFamily="34" charset="0"/>
              </a:rPr>
              <a:t>Video </a:t>
            </a:r>
            <a:r>
              <a:rPr lang="it-IT" dirty="0" err="1">
                <a:solidFill>
                  <a:schemeClr val="bg1"/>
                </a:solidFill>
                <a:latin typeface="Avenir Next" panose="020B0503020202020204" pitchFamily="34" charset="0"/>
              </a:rPr>
              <a:t>Interaction</a:t>
            </a:r>
            <a:endParaRPr lang="it-IT" dirty="0">
              <a:solidFill>
                <a:schemeClr val="bg1"/>
              </a:solidFill>
              <a:latin typeface="Avenir Next" panose="020B0503020202020204" pitchFamily="34" charset="0"/>
            </a:endParaRPr>
          </a:p>
        </p:txBody>
      </p:sp>
      <p:sp>
        <p:nvSpPr>
          <p:cNvPr id="12" name="CasellaDiTesto 11">
            <a:extLst>
              <a:ext uri="{FF2B5EF4-FFF2-40B4-BE49-F238E27FC236}">
                <a16:creationId xmlns:a16="http://schemas.microsoft.com/office/drawing/2014/main" id="{9EB6AA7F-CF9C-2548-96F0-8D57BB70AF03}"/>
              </a:ext>
            </a:extLst>
          </p:cNvPr>
          <p:cNvSpPr txBox="1"/>
          <p:nvPr/>
        </p:nvSpPr>
        <p:spPr>
          <a:xfrm>
            <a:off x="2195032" y="2463411"/>
            <a:ext cx="1642872" cy="646331"/>
          </a:xfrm>
          <a:prstGeom prst="rect">
            <a:avLst/>
          </a:prstGeom>
          <a:noFill/>
          <a:ln>
            <a:solidFill>
              <a:schemeClr val="bg1"/>
            </a:solidFill>
          </a:ln>
        </p:spPr>
        <p:txBody>
          <a:bodyPr wrap="square" rtlCol="0">
            <a:spAutoFit/>
          </a:bodyPr>
          <a:lstStyle/>
          <a:p>
            <a:r>
              <a:rPr lang="it-IT" dirty="0">
                <a:solidFill>
                  <a:schemeClr val="bg1"/>
                </a:solidFill>
                <a:latin typeface="Avenir Next" panose="020B0503020202020204" pitchFamily="34" charset="0"/>
              </a:rPr>
              <a:t>Processing</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send</a:t>
            </a:r>
            <a:endParaRPr lang="it-IT" dirty="0">
              <a:solidFill>
                <a:schemeClr val="bg1"/>
              </a:solidFill>
              <a:latin typeface="Avenir Next" panose="020B0503020202020204" pitchFamily="34" charset="0"/>
            </a:endParaRPr>
          </a:p>
        </p:txBody>
      </p:sp>
      <p:sp>
        <p:nvSpPr>
          <p:cNvPr id="13" name="CasellaDiTesto 12">
            <a:extLst>
              <a:ext uri="{FF2B5EF4-FFF2-40B4-BE49-F238E27FC236}">
                <a16:creationId xmlns:a16="http://schemas.microsoft.com/office/drawing/2014/main" id="{6634D689-A6BC-A546-A59E-5575404659F4}"/>
              </a:ext>
            </a:extLst>
          </p:cNvPr>
          <p:cNvSpPr txBox="1"/>
          <p:nvPr/>
        </p:nvSpPr>
        <p:spPr>
          <a:xfrm>
            <a:off x="4358534" y="2457454"/>
            <a:ext cx="2420637" cy="923330"/>
          </a:xfrm>
          <a:prstGeom prst="rect">
            <a:avLst/>
          </a:prstGeom>
          <a:noFill/>
          <a:ln>
            <a:solidFill>
              <a:schemeClr val="bg1"/>
            </a:solidFill>
          </a:ln>
        </p:spPr>
        <p:txBody>
          <a:bodyPr wrap="square" rtlCol="0">
            <a:spAutoFit/>
          </a:bodyPr>
          <a:lstStyle/>
          <a:p>
            <a:r>
              <a:rPr lang="it-IT" dirty="0" err="1">
                <a:solidFill>
                  <a:schemeClr val="bg1"/>
                </a:solidFill>
                <a:latin typeface="Avenir Next" panose="020B0503020202020204" pitchFamily="34" charset="0"/>
              </a:rPr>
              <a:t>Ableton</a:t>
            </a:r>
            <a:r>
              <a:rPr lang="it-IT" dirty="0">
                <a:solidFill>
                  <a:schemeClr val="bg1"/>
                </a:solidFill>
                <a:latin typeface="Avenir Next" panose="020B0503020202020204" pitchFamily="34" charset="0"/>
              </a:rPr>
              <a:t>:</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receiver</a:t>
            </a:r>
            <a:endParaRPr lang="it-IT" dirty="0">
              <a:solidFill>
                <a:schemeClr val="bg1"/>
              </a:solidFill>
              <a:latin typeface="Avenir Next" panose="020B0503020202020204" pitchFamily="34" charset="0"/>
            </a:endParaRPr>
          </a:p>
          <a:p>
            <a:pPr marL="285750" indent="-285750">
              <a:buFont typeface="Arial" panose="020B0604020202020204" pitchFamily="34" charset="0"/>
              <a:buChar char="•"/>
            </a:pPr>
            <a:r>
              <a:rPr lang="it-IT" dirty="0">
                <a:solidFill>
                  <a:schemeClr val="bg1"/>
                </a:solidFill>
                <a:latin typeface="Avenir Next" panose="020B0503020202020204" pitchFamily="34" charset="0"/>
              </a:rPr>
              <a:t>Sound Generation</a:t>
            </a:r>
          </a:p>
        </p:txBody>
      </p:sp>
      <p:sp>
        <p:nvSpPr>
          <p:cNvPr id="14" name="CasellaDiTesto 13">
            <a:extLst>
              <a:ext uri="{FF2B5EF4-FFF2-40B4-BE49-F238E27FC236}">
                <a16:creationId xmlns:a16="http://schemas.microsoft.com/office/drawing/2014/main" id="{3AB9DC64-9DC9-9F42-BE90-821EB95C19AD}"/>
              </a:ext>
            </a:extLst>
          </p:cNvPr>
          <p:cNvSpPr txBox="1"/>
          <p:nvPr/>
        </p:nvSpPr>
        <p:spPr>
          <a:xfrm>
            <a:off x="4358534" y="4055604"/>
            <a:ext cx="2851564" cy="1200329"/>
          </a:xfrm>
          <a:prstGeom prst="rect">
            <a:avLst/>
          </a:prstGeom>
          <a:noFill/>
          <a:ln>
            <a:solidFill>
              <a:schemeClr val="bg1"/>
            </a:solidFill>
          </a:ln>
        </p:spPr>
        <p:txBody>
          <a:bodyPr wrap="square" rtlCol="0">
            <a:spAutoFit/>
          </a:bodyPr>
          <a:lstStyle/>
          <a:p>
            <a:r>
              <a:rPr lang="it-IT" dirty="0" err="1">
                <a:solidFill>
                  <a:schemeClr val="bg1"/>
                </a:solidFill>
                <a:latin typeface="Avenir Next" panose="020B0503020202020204" pitchFamily="34" charset="0"/>
              </a:rPr>
              <a:t>SuperCollider</a:t>
            </a:r>
            <a:r>
              <a:rPr lang="it-IT" dirty="0">
                <a:solidFill>
                  <a:schemeClr val="bg1"/>
                </a:solidFill>
                <a:latin typeface="Avenir Next" panose="020B0503020202020204" pitchFamily="34" charset="0"/>
              </a:rPr>
              <a:t>:</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receiver</a:t>
            </a:r>
            <a:endParaRPr lang="it-IT" dirty="0">
              <a:solidFill>
                <a:schemeClr val="bg1"/>
              </a:solidFill>
              <a:latin typeface="Avenir Next" panose="020B0503020202020204" pitchFamily="34" charset="0"/>
            </a:endParaRPr>
          </a:p>
          <a:p>
            <a:pPr marL="285750" indent="-285750">
              <a:buFont typeface="Arial" panose="020B0604020202020204" pitchFamily="34" charset="0"/>
              <a:buChar char="•"/>
            </a:pPr>
            <a:r>
              <a:rPr lang="it-IT" dirty="0">
                <a:solidFill>
                  <a:schemeClr val="bg1"/>
                </a:solidFill>
                <a:latin typeface="Avenir Next" panose="020B0503020202020204" pitchFamily="34" charset="0"/>
              </a:rPr>
              <a:t>MIDI notes generator</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send</a:t>
            </a:r>
            <a:endParaRPr lang="it-IT" dirty="0">
              <a:solidFill>
                <a:schemeClr val="bg1"/>
              </a:solidFill>
              <a:latin typeface="Avenir Next" panose="020B0503020202020204" pitchFamily="34" charset="0"/>
            </a:endParaRPr>
          </a:p>
        </p:txBody>
      </p:sp>
      <p:sp>
        <p:nvSpPr>
          <p:cNvPr id="4" name="CasellaDiTesto 3">
            <a:extLst>
              <a:ext uri="{FF2B5EF4-FFF2-40B4-BE49-F238E27FC236}">
                <a16:creationId xmlns:a16="http://schemas.microsoft.com/office/drawing/2014/main" id="{95B2D31B-C0DF-4240-A1A1-50AB60C7BD09}"/>
              </a:ext>
            </a:extLst>
          </p:cNvPr>
          <p:cNvSpPr txBox="1"/>
          <p:nvPr/>
        </p:nvSpPr>
        <p:spPr>
          <a:xfrm>
            <a:off x="7824582" y="2549290"/>
            <a:ext cx="1350050" cy="369332"/>
          </a:xfrm>
          <a:prstGeom prst="rect">
            <a:avLst/>
          </a:prstGeom>
          <a:noFill/>
          <a:ln>
            <a:solidFill>
              <a:schemeClr val="bg1"/>
            </a:solidFill>
          </a:ln>
        </p:spPr>
        <p:txBody>
          <a:bodyPr wrap="none" rtlCol="0">
            <a:spAutoFit/>
          </a:bodyPr>
          <a:lstStyle/>
          <a:p>
            <a:r>
              <a:rPr lang="it-IT" dirty="0">
                <a:solidFill>
                  <a:schemeClr val="bg1"/>
                </a:solidFill>
                <a:latin typeface="Avenir Next" panose="020B0503020202020204" pitchFamily="34" charset="0"/>
              </a:rPr>
              <a:t>Audio Split</a:t>
            </a:r>
          </a:p>
        </p:txBody>
      </p:sp>
      <p:sp>
        <p:nvSpPr>
          <p:cNvPr id="5" name="CasellaDiTesto 4">
            <a:extLst>
              <a:ext uri="{FF2B5EF4-FFF2-40B4-BE49-F238E27FC236}">
                <a16:creationId xmlns:a16="http://schemas.microsoft.com/office/drawing/2014/main" id="{FC43F0FD-B523-1548-99ED-DA0BBDEC7CFC}"/>
              </a:ext>
            </a:extLst>
          </p:cNvPr>
          <p:cNvSpPr txBox="1"/>
          <p:nvPr/>
        </p:nvSpPr>
        <p:spPr>
          <a:xfrm>
            <a:off x="9751835" y="2434458"/>
            <a:ext cx="1190967" cy="646331"/>
          </a:xfrm>
          <a:prstGeom prst="rect">
            <a:avLst/>
          </a:prstGeom>
          <a:noFill/>
          <a:ln>
            <a:solidFill>
              <a:schemeClr val="bg1"/>
            </a:solidFill>
          </a:ln>
        </p:spPr>
        <p:txBody>
          <a:bodyPr wrap="none" rtlCol="0">
            <a:spAutoFit/>
          </a:bodyPr>
          <a:lstStyle/>
          <a:p>
            <a:r>
              <a:rPr lang="it-IT" dirty="0">
                <a:solidFill>
                  <a:schemeClr val="bg1"/>
                </a:solidFill>
                <a:latin typeface="Avenir Next" panose="020B0503020202020204" pitchFamily="34" charset="0"/>
              </a:rPr>
              <a:t>OUT 1-2</a:t>
            </a:r>
          </a:p>
          <a:p>
            <a:r>
              <a:rPr lang="it-IT" dirty="0">
                <a:solidFill>
                  <a:schemeClr val="bg1"/>
                </a:solidFill>
                <a:latin typeface="Avenir Next" panose="020B0503020202020204" pitchFamily="34" charset="0"/>
              </a:rPr>
              <a:t>to the PA </a:t>
            </a:r>
          </a:p>
        </p:txBody>
      </p:sp>
      <p:sp>
        <p:nvSpPr>
          <p:cNvPr id="18" name="CasellaDiTesto 17">
            <a:extLst>
              <a:ext uri="{FF2B5EF4-FFF2-40B4-BE49-F238E27FC236}">
                <a16:creationId xmlns:a16="http://schemas.microsoft.com/office/drawing/2014/main" id="{642BB601-98C7-FB46-8370-9F51FB272D4F}"/>
              </a:ext>
            </a:extLst>
          </p:cNvPr>
          <p:cNvSpPr txBox="1"/>
          <p:nvPr/>
        </p:nvSpPr>
        <p:spPr>
          <a:xfrm>
            <a:off x="9751835" y="3392301"/>
            <a:ext cx="1070421" cy="369332"/>
          </a:xfrm>
          <a:prstGeom prst="rect">
            <a:avLst/>
          </a:prstGeom>
          <a:noFill/>
          <a:ln>
            <a:solidFill>
              <a:schemeClr val="bg1"/>
            </a:solidFill>
          </a:ln>
        </p:spPr>
        <p:txBody>
          <a:bodyPr wrap="none" rtlCol="0">
            <a:spAutoFit/>
          </a:bodyPr>
          <a:lstStyle/>
          <a:p>
            <a:r>
              <a:rPr lang="it-IT" dirty="0">
                <a:solidFill>
                  <a:schemeClr val="bg1"/>
                </a:solidFill>
                <a:latin typeface="Avenir Next" panose="020B0503020202020204" pitchFamily="34" charset="0"/>
              </a:rPr>
              <a:t>OUT 3-4</a:t>
            </a:r>
          </a:p>
        </p:txBody>
      </p:sp>
      <p:cxnSp>
        <p:nvCxnSpPr>
          <p:cNvPr id="8" name="Connettore 2 7">
            <a:extLst>
              <a:ext uri="{FF2B5EF4-FFF2-40B4-BE49-F238E27FC236}">
                <a16:creationId xmlns:a16="http://schemas.microsoft.com/office/drawing/2014/main" id="{D9A5559F-E2AB-9342-8E62-95F82DFA4477}"/>
              </a:ext>
            </a:extLst>
          </p:cNvPr>
          <p:cNvCxnSpPr>
            <a:stCxn id="3" idx="3"/>
            <a:endCxn id="12" idx="1"/>
          </p:cNvCxnSpPr>
          <p:nvPr/>
        </p:nvCxnSpPr>
        <p:spPr>
          <a:xfrm>
            <a:off x="1674402" y="2786576"/>
            <a:ext cx="520630" cy="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ttore 2 22">
            <a:extLst>
              <a:ext uri="{FF2B5EF4-FFF2-40B4-BE49-F238E27FC236}">
                <a16:creationId xmlns:a16="http://schemas.microsoft.com/office/drawing/2014/main" id="{6A2CD53F-D4B4-9C4A-81B4-D2A3CAEC28FA}"/>
              </a:ext>
            </a:extLst>
          </p:cNvPr>
          <p:cNvCxnSpPr/>
          <p:nvPr/>
        </p:nvCxnSpPr>
        <p:spPr>
          <a:xfrm>
            <a:off x="3832912" y="2786575"/>
            <a:ext cx="520630" cy="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ttore 2 23">
            <a:extLst>
              <a:ext uri="{FF2B5EF4-FFF2-40B4-BE49-F238E27FC236}">
                <a16:creationId xmlns:a16="http://schemas.microsoft.com/office/drawing/2014/main" id="{EDB0F7A5-6010-9641-937E-8BEAE04A7B54}"/>
              </a:ext>
            </a:extLst>
          </p:cNvPr>
          <p:cNvCxnSpPr>
            <a:cxnSpLocks/>
            <a:endCxn id="4" idx="1"/>
          </p:cNvCxnSpPr>
          <p:nvPr/>
        </p:nvCxnSpPr>
        <p:spPr>
          <a:xfrm flipV="1">
            <a:off x="6807457" y="2733956"/>
            <a:ext cx="1017125" cy="178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nettore 2 24">
            <a:extLst>
              <a:ext uri="{FF2B5EF4-FFF2-40B4-BE49-F238E27FC236}">
                <a16:creationId xmlns:a16="http://schemas.microsoft.com/office/drawing/2014/main" id="{0B235F80-9D65-0148-862F-1451B24FF9FB}"/>
              </a:ext>
            </a:extLst>
          </p:cNvPr>
          <p:cNvCxnSpPr>
            <a:cxnSpLocks/>
          </p:cNvCxnSpPr>
          <p:nvPr/>
        </p:nvCxnSpPr>
        <p:spPr>
          <a:xfrm>
            <a:off x="9162625" y="2733955"/>
            <a:ext cx="520630" cy="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ttore 2 25">
            <a:extLst>
              <a:ext uri="{FF2B5EF4-FFF2-40B4-BE49-F238E27FC236}">
                <a16:creationId xmlns:a16="http://schemas.microsoft.com/office/drawing/2014/main" id="{0BD50DC6-1F7D-3A42-A839-B3509F8335B2}"/>
              </a:ext>
            </a:extLst>
          </p:cNvPr>
          <p:cNvCxnSpPr>
            <a:cxnSpLocks/>
          </p:cNvCxnSpPr>
          <p:nvPr/>
        </p:nvCxnSpPr>
        <p:spPr>
          <a:xfrm flipV="1">
            <a:off x="5587437" y="3517944"/>
            <a:ext cx="0" cy="40520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ttore 4 28">
            <a:extLst>
              <a:ext uri="{FF2B5EF4-FFF2-40B4-BE49-F238E27FC236}">
                <a16:creationId xmlns:a16="http://schemas.microsoft.com/office/drawing/2014/main" id="{A9F49FDF-5D61-CC4D-BD96-D7068784D336}"/>
              </a:ext>
            </a:extLst>
          </p:cNvPr>
          <p:cNvCxnSpPr>
            <a:stCxn id="12" idx="2"/>
            <a:endCxn id="14" idx="1"/>
          </p:cNvCxnSpPr>
          <p:nvPr/>
        </p:nvCxnSpPr>
        <p:spPr>
          <a:xfrm rot="16200000" flipH="1">
            <a:off x="2914488" y="3211722"/>
            <a:ext cx="1546027" cy="134206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ttore 4 31">
            <a:extLst>
              <a:ext uri="{FF2B5EF4-FFF2-40B4-BE49-F238E27FC236}">
                <a16:creationId xmlns:a16="http://schemas.microsoft.com/office/drawing/2014/main" id="{64EFFC60-53A0-4749-B729-FD9F1569456C}"/>
              </a:ext>
            </a:extLst>
          </p:cNvPr>
          <p:cNvCxnSpPr>
            <a:stCxn id="4" idx="2"/>
            <a:endCxn id="18" idx="1"/>
          </p:cNvCxnSpPr>
          <p:nvPr/>
        </p:nvCxnSpPr>
        <p:spPr>
          <a:xfrm rot="16200000" flipH="1">
            <a:off x="8796549" y="2621680"/>
            <a:ext cx="658345" cy="125222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4 33">
            <a:extLst>
              <a:ext uri="{FF2B5EF4-FFF2-40B4-BE49-F238E27FC236}">
                <a16:creationId xmlns:a16="http://schemas.microsoft.com/office/drawing/2014/main" id="{1D51B90C-B4E6-0442-9024-38A275EDFA0A}"/>
              </a:ext>
            </a:extLst>
          </p:cNvPr>
          <p:cNvCxnSpPr>
            <a:stCxn id="18" idx="2"/>
            <a:endCxn id="3" idx="2"/>
          </p:cNvCxnSpPr>
          <p:nvPr/>
        </p:nvCxnSpPr>
        <p:spPr>
          <a:xfrm rot="5400000" flipH="1">
            <a:off x="5326646" y="-1198767"/>
            <a:ext cx="651892" cy="9268909"/>
          </a:xfrm>
          <a:prstGeom prst="bentConnector3">
            <a:avLst>
              <a:gd name="adj1" fmla="val -30270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83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D45DDE03-13C5-4A38-883E-9E8459426C9B}"/>
              </a:ext>
            </a:extLst>
          </p:cNvPr>
          <p:cNvSpPr txBox="1"/>
          <p:nvPr/>
        </p:nvSpPr>
        <p:spPr>
          <a:xfrm>
            <a:off x="898617" y="1011909"/>
            <a:ext cx="459205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Additional</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elements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27EF613-B83A-43AA-95DF-3232E9DB369E}"/>
              </a:ext>
            </a:extLst>
          </p:cNvPr>
          <p:cNvSpPr txBox="1"/>
          <p:nvPr/>
        </p:nvSpPr>
        <p:spPr>
          <a:xfrm>
            <a:off x="898617" y="2185517"/>
            <a:ext cx="4092127"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The </a:t>
            </a:r>
            <a:r>
              <a:rPr lang="it-IT" sz="2400" b="1" dirty="0" err="1">
                <a:solidFill>
                  <a:schemeClr val="bg1"/>
                </a:solidFill>
                <a:latin typeface="Avenir Next LT Pro Light" panose="020B0304020202020204" pitchFamily="34" charset="0"/>
              </a:rPr>
              <a:t>sun</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sensation of time flow is introduced by the presence of the sun.</a:t>
            </a:r>
          </a:p>
          <a:p>
            <a:pPr algn="just"/>
            <a:r>
              <a:rPr lang="en-GB" dirty="0">
                <a:solidFill>
                  <a:schemeClr val="bg1"/>
                </a:solidFill>
                <a:latin typeface="Avenir Next LT Pro Light" panose="020B0304020202020204" pitchFamily="34" charset="0"/>
              </a:rPr>
              <a:t>The user is in mid-interaction with the application when this entity enters the scene stealing the control away from the user’s hands and recalling the feeling of a life inside a polluted city.</a:t>
            </a:r>
            <a:endParaRPr lang="en-GB"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03E6A42B-116E-4481-A038-C78186F9236E}"/>
              </a:ext>
            </a:extLst>
          </p:cNvPr>
          <p:cNvSpPr txBox="1"/>
          <p:nvPr/>
        </p:nvSpPr>
        <p:spPr>
          <a:xfrm>
            <a:off x="6359379" y="2185517"/>
            <a:ext cx="4934003"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An immersive </a:t>
            </a:r>
            <a:r>
              <a:rPr lang="it-IT" sz="2400" b="1" dirty="0" err="1">
                <a:solidFill>
                  <a:schemeClr val="bg1"/>
                </a:solidFill>
                <a:latin typeface="Avenir Next LT Pro Light" panose="020B0304020202020204" pitchFamily="34" charset="0"/>
              </a:rPr>
              <a:t>experience</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user is not just a spectator, he/she is the main character of the story.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From the camera we capture the scene and we project it onto the screen as if the separation between the physical world and the virtual world was just the same window separating the child from the city.</a:t>
            </a:r>
          </a:p>
        </p:txBody>
      </p:sp>
    </p:spTree>
    <p:extLst>
      <p:ext uri="{BB962C8B-B14F-4D97-AF65-F5344CB8AC3E}">
        <p14:creationId xmlns:p14="http://schemas.microsoft.com/office/powerpoint/2010/main" val="357525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29288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1347</TotalTime>
  <Words>694</Words>
  <Application>Microsoft Macintosh PowerPoint</Application>
  <PresentationFormat>Widescreen</PresentationFormat>
  <Paragraphs>102</Paragraphs>
  <Slides>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Amasis MT Pro Light</vt:lpstr>
      <vt:lpstr>Arial</vt:lpstr>
      <vt:lpstr>Avenir Next</vt:lpstr>
      <vt:lpstr>Avenir Next LT Pro Light</vt:lpstr>
      <vt:lpstr>Garamond</vt:lpstr>
      <vt:lpstr>Goudy Old Style</vt:lpstr>
      <vt:lpstr>SavonVTI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Ceriola</dc:creator>
  <cp:lastModifiedBy>Federico Ceriola</cp:lastModifiedBy>
  <cp:revision>8</cp:revision>
  <dcterms:created xsi:type="dcterms:W3CDTF">2021-12-01T10:17:18Z</dcterms:created>
  <dcterms:modified xsi:type="dcterms:W3CDTF">2021-12-21T09:19:55Z</dcterms:modified>
</cp:coreProperties>
</file>