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1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 descr="Immagine che contiene esterni, natura, cielo notturno, scuro&#10;&#10;Descrizione generata automaticamente">
            <a:extLst>
              <a:ext uri="{FF2B5EF4-FFF2-40B4-BE49-F238E27FC236}">
                <a16:creationId xmlns:a16="http://schemas.microsoft.com/office/drawing/2014/main" id="{BC88642C-619D-470B-83A6-B1B010FCE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2" b="16555"/>
          <a:stretch/>
        </p:blipFill>
        <p:spPr>
          <a:xfrm>
            <a:off x="3094706" y="522574"/>
            <a:ext cx="5960548" cy="5846694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Gianmarco Debortoli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7318CC0-5072-4528-8064-15CDAE608152}"/>
              </a:ext>
            </a:extLst>
          </p:cNvPr>
          <p:cNvSpPr txBox="1"/>
          <p:nvPr/>
        </p:nvSpPr>
        <p:spPr>
          <a:xfrm>
            <a:off x="3420247" y="998482"/>
            <a:ext cx="5309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000" dirty="0">
                <a:solidFill>
                  <a:schemeClr val="bg1"/>
                </a:solidFill>
                <a:latin typeface="Avenir Next LT Pro Light" panose="020B0604020202020204" pitchFamily="34" charset="0"/>
              </a:rPr>
              <a:t>Ed uscimmo a riveder le stelle</a:t>
            </a:r>
            <a:endParaRPr lang="en-GB" sz="3000" dirty="0">
              <a:solidFill>
                <a:schemeClr val="bg1"/>
              </a:solidFill>
              <a:latin typeface="Avenir Next LT Pro Light" panose="020B0604020202020204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1EEB5E0-C5AE-4533-806C-A342233136BA}"/>
              </a:ext>
            </a:extLst>
          </p:cNvPr>
          <p:cNvSpPr txBox="1"/>
          <p:nvPr/>
        </p:nvSpPr>
        <p:spPr>
          <a:xfrm>
            <a:off x="3420247" y="1628278"/>
            <a:ext cx="530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i="1" dirty="0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Inferno</a:t>
            </a:r>
            <a:r>
              <a:rPr lang="en-GB" sz="2000" i="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 XXXIV, 139</a:t>
            </a:r>
            <a:endParaRPr lang="en-GB" sz="2000" dirty="0">
              <a:solidFill>
                <a:schemeClr val="bg1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97E020-4A8D-4978-AC84-0042E5F2F35F}"/>
              </a:ext>
            </a:extLst>
          </p:cNvPr>
          <p:cNvSpPr txBox="1"/>
          <p:nvPr/>
        </p:nvSpPr>
        <p:spPr>
          <a:xfrm>
            <a:off x="777766" y="1177159"/>
            <a:ext cx="327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Main</a:t>
            </a:r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Concept: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087143-19B9-4F68-B259-FDB77C629FFD}"/>
              </a:ext>
            </a:extLst>
          </p:cNvPr>
          <p:cNvSpPr txBox="1"/>
          <p:nvPr/>
        </p:nvSpPr>
        <p:spPr>
          <a:xfrm>
            <a:off x="777767" y="1869685"/>
            <a:ext cx="53182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Lights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pollution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the dark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sky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:</a:t>
            </a:r>
          </a:p>
          <a:p>
            <a:endParaRPr lang="it-IT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Light Pollution unnecessarily contributes to climate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Light pollution kills millions of birds a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Artificial light at night disrupts the seasonal cycle of trees.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Relevant number of people have never seen the real sky at night (the Milky Way).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Exposure to artificial light at night puts your health at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5" name="Immagine 4" descr="Immagine che contiene cielo, esterni, albero, montagna&#10;&#10;Descrizione generata automaticamente">
            <a:extLst>
              <a:ext uri="{FF2B5EF4-FFF2-40B4-BE49-F238E27FC236}">
                <a16:creationId xmlns:a16="http://schemas.microsoft.com/office/drawing/2014/main" id="{46277A58-0206-42BA-B590-3D7E9DE5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3"/>
          <a:stretch/>
        </p:blipFill>
        <p:spPr>
          <a:xfrm>
            <a:off x="6443286" y="779606"/>
            <a:ext cx="5029573" cy="2429046"/>
          </a:xfrm>
          <a:prstGeom prst="rect">
            <a:avLst/>
          </a:prstGeom>
        </p:spPr>
      </p:pic>
      <p:pic>
        <p:nvPicPr>
          <p:cNvPr id="7" name="Immagine 6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2AAC561E-3A26-41CD-8FCF-79887A0046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6" b="14550"/>
          <a:stretch/>
        </p:blipFill>
        <p:spPr>
          <a:xfrm>
            <a:off x="6443285" y="3580977"/>
            <a:ext cx="5029573" cy="24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6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50D1AE-D3FD-49BA-B5E0-2333E763B8C7}"/>
              </a:ext>
            </a:extLst>
          </p:cNvPr>
          <p:cNvSpPr txBox="1"/>
          <p:nvPr/>
        </p:nvSpPr>
        <p:spPr>
          <a:xfrm>
            <a:off x="844823" y="1187668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Our</a:t>
            </a:r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Story: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29D0CB-FC3B-4C70-A9E0-F7DD1F1D78BD}"/>
              </a:ext>
            </a:extLst>
          </p:cNvPr>
          <p:cNvSpPr txBox="1"/>
          <p:nvPr/>
        </p:nvSpPr>
        <p:spPr>
          <a:xfrm>
            <a:off x="844823" y="2193419"/>
            <a:ext cx="4740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Imagine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you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could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switch off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all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artificial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lights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on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planet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  <a:p>
            <a:pPr algn="just"/>
            <a:endParaRPr lang="it-IT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algn="just"/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You would be able to see the real natural light of the dark sky.</a:t>
            </a:r>
          </a:p>
          <a:p>
            <a:pPr algn="just"/>
            <a:endParaRPr lang="en-GB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pPr algn="just"/>
            <a:r>
              <a:rPr lang="en-GB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It would be the same experience of a child discovering the world, with the same curiosity and same astonishment.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4AAA94-C54F-40D8-A146-21E5A8C8F806}"/>
              </a:ext>
            </a:extLst>
          </p:cNvPr>
          <p:cNvSpPr txBox="1"/>
          <p:nvPr/>
        </p:nvSpPr>
        <p:spPr>
          <a:xfrm>
            <a:off x="6295696" y="1187668"/>
            <a:ext cx="505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Interactive Installation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D73B436-9D6B-4E4E-BC6B-BF75B15119E5}"/>
              </a:ext>
            </a:extLst>
          </p:cNvPr>
          <p:cNvCxnSpPr>
            <a:cxnSpLocks/>
          </p:cNvCxnSpPr>
          <p:nvPr/>
        </p:nvCxnSpPr>
        <p:spPr>
          <a:xfrm>
            <a:off x="3552497" y="1510833"/>
            <a:ext cx="25085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1262BD-1DDF-4584-9CAB-FC7004CB8C59}"/>
              </a:ext>
            </a:extLst>
          </p:cNvPr>
          <p:cNvSpPr txBox="1"/>
          <p:nvPr/>
        </p:nvSpPr>
        <p:spPr>
          <a:xfrm>
            <a:off x="6736331" y="2670473"/>
            <a:ext cx="4170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Visual and sound </a:t>
            </a:r>
            <a:r>
              <a:rPr lang="it-IT" sz="28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discovering</a:t>
            </a:r>
            <a:r>
              <a:rPr lang="it-IT" sz="2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experience</a:t>
            </a:r>
            <a:endParaRPr lang="en-GB" sz="28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14" name="Immagine 1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BE9A2091-D3B4-4B06-BF55-655D99FC7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72" y="4002687"/>
            <a:ext cx="1258191" cy="125819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55E6DE9-8502-43EF-946E-CFC9726CF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34" y="4020603"/>
            <a:ext cx="1258192" cy="12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0AC19C-71E2-4BD3-9280-1B31E164682F}"/>
              </a:ext>
            </a:extLst>
          </p:cNvPr>
          <p:cNvSpPr txBox="1"/>
          <p:nvPr/>
        </p:nvSpPr>
        <p:spPr>
          <a:xfrm>
            <a:off x="844823" y="1187668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Physical</a:t>
            </a:r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tools: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9A9EBA-90B5-437B-9FEF-70C24487A5F4}"/>
              </a:ext>
            </a:extLst>
          </p:cNvPr>
          <p:cNvSpPr txBox="1"/>
          <p:nvPr/>
        </p:nvSpPr>
        <p:spPr>
          <a:xfrm>
            <a:off x="844823" y="2193419"/>
            <a:ext cx="4273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give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special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flashlight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the «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child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» (user),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which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used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navigate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onto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skies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cylindrical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object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with a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colored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He/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she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stands in front of a camera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which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captures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the image and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his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/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her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motion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369B9A-5B85-4122-8865-B4513D399E82}"/>
              </a:ext>
            </a:extLst>
          </p:cNvPr>
          <p:cNvSpPr txBox="1"/>
          <p:nvPr/>
        </p:nvSpPr>
        <p:spPr>
          <a:xfrm>
            <a:off x="6559553" y="1187667"/>
            <a:ext cx="326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Software tools:</a:t>
            </a:r>
            <a:endParaRPr lang="en-GB" sz="3600" b="1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DD1746-279C-45D7-AC8E-A65D1F2E967A}"/>
              </a:ext>
            </a:extLst>
          </p:cNvPr>
          <p:cNvSpPr txBox="1"/>
          <p:nvPr/>
        </p:nvSpPr>
        <p:spPr>
          <a:xfrm>
            <a:off x="6559553" y="2193419"/>
            <a:ext cx="4661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With the use of color tracking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aim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mapping the position of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flashlight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and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projecting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on the screen.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use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it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«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unveil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» the stars from the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polluted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sky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The interaction with the stars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sends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OSC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messages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to </a:t>
            </a:r>
            <a:r>
              <a:rPr lang="it-IT" sz="24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Ableton</a:t>
            </a:r>
            <a:r>
              <a:rPr lang="it-IT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order to produce sound.</a:t>
            </a:r>
          </a:p>
        </p:txBody>
      </p:sp>
    </p:spTree>
    <p:extLst>
      <p:ext uri="{BB962C8B-B14F-4D97-AF65-F5344CB8AC3E}">
        <p14:creationId xmlns:p14="http://schemas.microsoft.com/office/powerpoint/2010/main" val="9050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CBDF65-D7DA-47EE-9942-52F4E2D54548}"/>
              </a:ext>
            </a:extLst>
          </p:cNvPr>
          <p:cNvSpPr/>
          <p:nvPr/>
        </p:nvSpPr>
        <p:spPr>
          <a:xfrm>
            <a:off x="0" y="6369268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Gian Marco De Bortoli – Federico Ceriola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6AB1C9-6239-4C9D-BEFF-A249FA7FBC7A}"/>
              </a:ext>
            </a:extLst>
          </p:cNvPr>
          <p:cNvSpPr/>
          <p:nvPr/>
        </p:nvSpPr>
        <p:spPr>
          <a:xfrm>
            <a:off x="0" y="-4099"/>
            <a:ext cx="12192000" cy="4887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Creative Programming and Computing</a:t>
            </a:r>
            <a:endParaRPr lang="en-GB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FB5C28F-6EA9-4DE6-8815-90DE7F647974}"/>
              </a:ext>
            </a:extLst>
          </p:cNvPr>
          <p:cNvSpPr txBox="1"/>
          <p:nvPr/>
        </p:nvSpPr>
        <p:spPr>
          <a:xfrm>
            <a:off x="10347319" y="6428968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>
                <a:latin typeface="Avenir Next LT Pro Light" panose="020B0304020202020204" pitchFamily="34" charset="0"/>
              </a:rPr>
              <a:t>a.a</a:t>
            </a:r>
            <a:r>
              <a:rPr lang="it-IT" dirty="0">
                <a:latin typeface="Avenir Next LT Pro Light" panose="020B0304020202020204" pitchFamily="34" charset="0"/>
              </a:rPr>
              <a:t>. 2021/2022</a:t>
            </a:r>
            <a:endParaRPr lang="en-GB" dirty="0">
              <a:latin typeface="Avenir Next LT Pro Light" panose="020B03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12BF64-F99D-4F21-8EDC-ABD35A1F616E}"/>
              </a:ext>
            </a:extLst>
          </p:cNvPr>
          <p:cNvSpPr txBox="1"/>
          <p:nvPr/>
        </p:nvSpPr>
        <p:spPr>
          <a:xfrm>
            <a:off x="8656417" y="51029"/>
            <a:ext cx="353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>
                <a:latin typeface="Avenir Next LT Pro Light" panose="020B0304020202020204" pitchFamily="34" charset="0"/>
              </a:rPr>
              <a:t>Music and Acoustic Engineering</a:t>
            </a:r>
            <a:endParaRPr lang="en-GB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42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Amasis MT Pro Light</vt:lpstr>
      <vt:lpstr>Arial</vt:lpstr>
      <vt:lpstr>Avenir Next LT Pro Light</vt:lpstr>
      <vt:lpstr>Garamond</vt:lpstr>
      <vt:lpstr>Goudy Old Style</vt:lpstr>
      <vt:lpstr>SavonVTI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Ceriola</dc:creator>
  <cp:lastModifiedBy>Federico Ceriola</cp:lastModifiedBy>
  <cp:revision>4</cp:revision>
  <dcterms:created xsi:type="dcterms:W3CDTF">2021-12-01T10:17:18Z</dcterms:created>
  <dcterms:modified xsi:type="dcterms:W3CDTF">2021-12-01T14:33:03Z</dcterms:modified>
</cp:coreProperties>
</file>