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7" r:id="rId5"/>
    <p:sldId id="27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1A5F-E630-4179-A444-96E74F88F44F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D889-3E73-4D40-89AB-7356629B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4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1A5F-E630-4179-A444-96E74F88F44F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D889-3E73-4D40-89AB-7356629B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5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1A5F-E630-4179-A444-96E74F88F44F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D889-3E73-4D40-89AB-7356629B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1A5F-E630-4179-A444-96E74F88F44F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D889-3E73-4D40-89AB-7356629B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3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1A5F-E630-4179-A444-96E74F88F44F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D889-3E73-4D40-89AB-7356629B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4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1A5F-E630-4179-A444-96E74F88F44F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D889-3E73-4D40-89AB-7356629B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9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1A5F-E630-4179-A444-96E74F88F44F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D889-3E73-4D40-89AB-7356629B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4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1A5F-E630-4179-A444-96E74F88F44F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D889-3E73-4D40-89AB-7356629B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8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1A5F-E630-4179-A444-96E74F88F44F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D889-3E73-4D40-89AB-7356629B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2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1A5F-E630-4179-A444-96E74F88F44F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D889-3E73-4D40-89AB-7356629B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1A5F-E630-4179-A444-96E74F88F44F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D889-3E73-4D40-89AB-7356629B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32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11A5F-E630-4179-A444-96E74F88F44F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2D889-3E73-4D40-89AB-7356629B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9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wqin@sz.Tsinghua.edu.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fMRI physics and practical data analysis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Peiwu Qin</a:t>
            </a:r>
          </a:p>
          <a:p>
            <a:r>
              <a:rPr lang="en-US" dirty="0" smtClean="0">
                <a:hlinkClick r:id="rId2"/>
              </a:rPr>
              <a:t>pwqin@sz.Tsinghua.edu.cn</a:t>
            </a:r>
            <a:endParaRPr lang="en-US" dirty="0" smtClean="0"/>
          </a:p>
          <a:p>
            <a:r>
              <a:rPr lang="en-US" dirty="0" smtClean="0"/>
              <a:t>Office: </a:t>
            </a:r>
            <a:r>
              <a:rPr lang="en-US" dirty="0" err="1" smtClean="0"/>
              <a:t>ipark</a:t>
            </a:r>
            <a:r>
              <a:rPr lang="en-US" dirty="0" smtClean="0"/>
              <a:t> C2-913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7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221" y="1690688"/>
            <a:ext cx="5689225" cy="429655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52282" y="-105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Vector application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4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2282" y="-105522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Vector application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63588" y="568812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MSSBX10"/>
              </a:rPr>
              <a:t>Figure 1.3 </a:t>
            </a:r>
            <a:r>
              <a:rPr lang="en-US" dirty="0">
                <a:latin typeface="CMR9"/>
              </a:rPr>
              <a:t>Hourly temperature in downtown Los Angeles on August 5 </a:t>
            </a:r>
            <a:r>
              <a:rPr lang="en-US" dirty="0" smtClean="0">
                <a:latin typeface="CMR9"/>
              </a:rPr>
              <a:t>and 6</a:t>
            </a:r>
            <a:r>
              <a:rPr lang="en-US" dirty="0">
                <a:latin typeface="CMR9"/>
              </a:rPr>
              <a:t>, 2015 (starting at 12:47AM, ending at 11:47PM).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710" y="1089457"/>
            <a:ext cx="6336579" cy="467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2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899" y="-62754"/>
            <a:ext cx="5470660" cy="708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8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73" y="413684"/>
            <a:ext cx="8035233" cy="6164963"/>
          </a:xfrm>
        </p:spPr>
      </p:pic>
    </p:spTree>
    <p:extLst>
      <p:ext uri="{BB962C8B-B14F-4D97-AF65-F5344CB8AC3E}">
        <p14:creationId xmlns:p14="http://schemas.microsoft.com/office/powerpoint/2010/main" val="3749364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43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CMR9</vt:lpstr>
      <vt:lpstr>CMSSBX10</vt:lpstr>
      <vt:lpstr>等线 Light</vt:lpstr>
      <vt:lpstr>Arial</vt:lpstr>
      <vt:lpstr>Calibri</vt:lpstr>
      <vt:lpstr>Calibri Light</vt:lpstr>
      <vt:lpstr>Office Theme</vt:lpstr>
      <vt:lpstr>fMRI physics and practical data analysis </vt:lpstr>
      <vt:lpstr>PowerPoint Presentation</vt:lpstr>
      <vt:lpstr>Vector application 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Peiwu</dc:creator>
  <cp:lastModifiedBy>Peiwu</cp:lastModifiedBy>
  <cp:revision>21</cp:revision>
  <dcterms:created xsi:type="dcterms:W3CDTF">2019-09-03T06:32:10Z</dcterms:created>
  <dcterms:modified xsi:type="dcterms:W3CDTF">2019-09-17T04:29:03Z</dcterms:modified>
</cp:coreProperties>
</file>