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7" r:id="rId3"/>
    <p:sldId id="288" r:id="rId4"/>
    <p:sldId id="29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92" r:id="rId14"/>
    <p:sldId id="291" r:id="rId15"/>
    <p:sldId id="281" r:id="rId16"/>
    <p:sldId id="282" r:id="rId17"/>
    <p:sldId id="283" r:id="rId18"/>
    <p:sldId id="284" r:id="rId19"/>
    <p:sldId id="289" r:id="rId20"/>
    <p:sldId id="285" r:id="rId21"/>
    <p:sldId id="286" r:id="rId22"/>
    <p:sldId id="259" r:id="rId23"/>
    <p:sldId id="263" r:id="rId24"/>
    <p:sldId id="264" r:id="rId25"/>
    <p:sldId id="265" r:id="rId26"/>
    <p:sldId id="262" r:id="rId27"/>
    <p:sldId id="268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2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0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D015-FDC2-4F25-AF48-9490A6B53A4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966F-43D5-416C-8F6C-5A06918E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wqin@sz.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fMRI physics and practical data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Peiwu Qin</a:t>
            </a:r>
          </a:p>
          <a:p>
            <a:r>
              <a:rPr lang="en-US" dirty="0" smtClean="0">
                <a:hlinkClick r:id="rId2"/>
              </a:rPr>
              <a:t>pwqin@sz.Tsinghua.edu.cn</a:t>
            </a:r>
            <a:endParaRPr lang="en-US" dirty="0" smtClean="0"/>
          </a:p>
          <a:p>
            <a:r>
              <a:rPr lang="en-US" dirty="0" smtClean="0"/>
              <a:t>Office: </a:t>
            </a:r>
            <a:r>
              <a:rPr lang="en-US" dirty="0" err="1" smtClean="0"/>
              <a:t>ipark</a:t>
            </a:r>
            <a:r>
              <a:rPr lang="en-US" dirty="0" smtClean="0"/>
              <a:t> C2-913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83" y="909218"/>
            <a:ext cx="7886700" cy="99417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4" y="1746116"/>
            <a:ext cx="6713568" cy="4095276"/>
          </a:xfrm>
        </p:spPr>
      </p:pic>
    </p:spTree>
    <p:extLst>
      <p:ext uri="{BB962C8B-B14F-4D97-AF65-F5344CB8AC3E}">
        <p14:creationId xmlns:p14="http://schemas.microsoft.com/office/powerpoint/2010/main" val="20849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7" y="1764524"/>
            <a:ext cx="6442773" cy="4034520"/>
          </a:xfrm>
        </p:spPr>
      </p:pic>
    </p:spTree>
    <p:extLst>
      <p:ext uri="{BB962C8B-B14F-4D97-AF65-F5344CB8AC3E}">
        <p14:creationId xmlns:p14="http://schemas.microsoft.com/office/powerpoint/2010/main" val="398890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5941"/>
            <a:ext cx="7886700" cy="99417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2" y="1878913"/>
            <a:ext cx="7280378" cy="3842810"/>
          </a:xfrm>
        </p:spPr>
      </p:pic>
    </p:spTree>
    <p:extLst>
      <p:ext uri="{BB962C8B-B14F-4D97-AF65-F5344CB8AC3E}">
        <p14:creationId xmlns:p14="http://schemas.microsoft.com/office/powerpoint/2010/main" val="7343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8867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8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8" y="478225"/>
            <a:ext cx="894014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83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" y="2217533"/>
            <a:ext cx="4598692" cy="23038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46" y="2217533"/>
            <a:ext cx="3975326" cy="2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3" y="2207098"/>
            <a:ext cx="6325076" cy="3770120"/>
          </a:xfrm>
        </p:spPr>
      </p:pic>
    </p:spTree>
    <p:extLst>
      <p:ext uri="{BB962C8B-B14F-4D97-AF65-F5344CB8AC3E}">
        <p14:creationId xmlns:p14="http://schemas.microsoft.com/office/powerpoint/2010/main" val="4224421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8" y="1934439"/>
            <a:ext cx="7132520" cy="3662900"/>
          </a:xfrm>
        </p:spPr>
      </p:pic>
    </p:spTree>
    <p:extLst>
      <p:ext uri="{BB962C8B-B14F-4D97-AF65-F5344CB8AC3E}">
        <p14:creationId xmlns:p14="http://schemas.microsoft.com/office/powerpoint/2010/main" val="361738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30" y="919303"/>
            <a:ext cx="7886700" cy="99417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3" y="1736364"/>
            <a:ext cx="5922956" cy="4067650"/>
          </a:xfrm>
        </p:spPr>
      </p:pic>
    </p:spTree>
    <p:extLst>
      <p:ext uri="{BB962C8B-B14F-4D97-AF65-F5344CB8AC3E}">
        <p14:creationId xmlns:p14="http://schemas.microsoft.com/office/powerpoint/2010/main" val="287912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Use case 3: branching You may have multiple variants of the same software, </a:t>
            </a:r>
            <a:r>
              <a:rPr lang="en-US" altLang="zh-CN" dirty="0" err="1" smtClean="0"/>
              <a:t>materialised</a:t>
            </a:r>
            <a:r>
              <a:rPr lang="en-US" altLang="zh-CN" dirty="0" smtClean="0"/>
              <a:t> as branches, for example:</a:t>
            </a:r>
          </a:p>
          <a:p>
            <a:r>
              <a:rPr lang="en-US" altLang="zh-CN" dirty="0" smtClean="0"/>
              <a:t> • a main branch </a:t>
            </a:r>
          </a:p>
          <a:p>
            <a:r>
              <a:rPr lang="en-US" altLang="zh-CN" dirty="0" smtClean="0"/>
              <a:t>• a </a:t>
            </a:r>
            <a:r>
              <a:rPr lang="en-US" altLang="zh-CN" dirty="0" err="1" smtClean="0"/>
              <a:t>maintainance</a:t>
            </a:r>
            <a:r>
              <a:rPr lang="en-US" altLang="zh-CN" dirty="0" smtClean="0"/>
              <a:t> branch (to provide </a:t>
            </a:r>
            <a:r>
              <a:rPr lang="en-US" altLang="zh-CN" dirty="0" err="1" smtClean="0"/>
              <a:t>bugfixes</a:t>
            </a:r>
            <a:r>
              <a:rPr lang="en-US" altLang="zh-CN" dirty="0" smtClean="0"/>
              <a:t> in older releases) </a:t>
            </a:r>
          </a:p>
          <a:p>
            <a:r>
              <a:rPr lang="en-US" altLang="zh-CN" dirty="0" smtClean="0"/>
              <a:t>• a development branch (to make disruptive changes) </a:t>
            </a:r>
          </a:p>
          <a:p>
            <a:r>
              <a:rPr lang="en-US" altLang="zh-CN" dirty="0" smtClean="0"/>
              <a:t>• a release branch (to freeze code before a new release) VC tools will help you to:</a:t>
            </a:r>
          </a:p>
          <a:p>
            <a:r>
              <a:rPr lang="en-US" altLang="zh-CN" dirty="0" smtClean="0"/>
              <a:t> • handle multiple branches concurrently </a:t>
            </a:r>
          </a:p>
          <a:p>
            <a:r>
              <a:rPr lang="en-US" altLang="zh-CN" dirty="0" smtClean="0"/>
              <a:t>• merge changes from a branch into another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9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Unpleasant person in English slang</a:t>
            </a:r>
          </a:p>
          <a:p>
            <a:endParaRPr lang="en-US" dirty="0"/>
          </a:p>
          <a:p>
            <a:r>
              <a:rPr lang="en-US" dirty="0" smtClean="0"/>
              <a:t>Named by Linus Torvalds when he wrote the first version. He described the tool as ‘the stupid content tracker’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7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" y="1268760"/>
            <a:ext cx="6989556" cy="41138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02" y="2852936"/>
            <a:ext cx="2163315" cy="16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2" y="1901101"/>
            <a:ext cx="7053161" cy="4099649"/>
          </a:xfrm>
        </p:spPr>
      </p:pic>
    </p:spTree>
    <p:extLst>
      <p:ext uri="{BB962C8B-B14F-4D97-AF65-F5344CB8AC3E}">
        <p14:creationId xmlns:p14="http://schemas.microsoft.com/office/powerpoint/2010/main" val="423497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4525963"/>
          </a:xfrm>
        </p:spPr>
        <p:txBody>
          <a:bodyPr/>
          <a:lstStyle/>
          <a:p>
            <a:r>
              <a:rPr lang="en-US" altLang="zh-CN" dirty="0"/>
              <a:t>Viewing staged and </a:t>
            </a:r>
            <a:r>
              <a:rPr lang="en-US" altLang="zh-CN" dirty="0" err="1" smtClean="0"/>
              <a:t>unstaged</a:t>
            </a:r>
            <a:r>
              <a:rPr lang="en-US" altLang="zh-CN" dirty="0"/>
              <a:t> </a:t>
            </a:r>
            <a:r>
              <a:rPr lang="en-US" altLang="zh-CN" dirty="0" smtClean="0"/>
              <a:t>changes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diff [what changed but not yet staged]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419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27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" y="0"/>
            <a:ext cx="917257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78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12495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7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42888"/>
            <a:ext cx="913447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52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040560" cy="573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51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1867" cy="46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55806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0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Getting started with GIT </a:t>
            </a:r>
          </a:p>
          <a:p>
            <a:r>
              <a:rPr lang="en-US" altLang="zh-CN" dirty="0" smtClean="0"/>
              <a:t>• working with a local repository </a:t>
            </a:r>
          </a:p>
          <a:p>
            <a:r>
              <a:rPr lang="en-US" altLang="zh-CN" dirty="0" smtClean="0"/>
              <a:t>• </a:t>
            </a:r>
            <a:r>
              <a:rPr lang="en-US" altLang="zh-CN" dirty="0" err="1" smtClean="0"/>
              <a:t>synchronising</a:t>
            </a:r>
            <a:r>
              <a:rPr lang="en-US" altLang="zh-CN" dirty="0" smtClean="0"/>
              <a:t> with a remote repository </a:t>
            </a:r>
          </a:p>
          <a:p>
            <a:r>
              <a:rPr lang="en-US" altLang="zh-CN" dirty="0" smtClean="0"/>
              <a:t>• setting up a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96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3" y="963761"/>
            <a:ext cx="9947448" cy="4525963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r>
              <a:rPr lang="en-US" altLang="zh-CN" dirty="0"/>
              <a:t>● Using </a:t>
            </a:r>
            <a:r>
              <a:rPr lang="en-US" altLang="zh-CN" dirty="0" err="1"/>
              <a:t>Git</a:t>
            </a:r>
            <a:r>
              <a:rPr lang="en-US" altLang="zh-CN" dirty="0"/>
              <a:t> Bash (command line):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"Name Surname"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name.surname@yale.edu</a:t>
            </a:r>
          </a:p>
          <a:p>
            <a:r>
              <a:rPr lang="en-US" altLang="zh-CN" dirty="0"/>
              <a:t>● Using </a:t>
            </a:r>
            <a:r>
              <a:rPr lang="en-US" altLang="zh-CN" dirty="0" err="1"/>
              <a:t>Git</a:t>
            </a:r>
            <a:r>
              <a:rPr lang="en-US" altLang="zh-CN" dirty="0"/>
              <a:t> GUI: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6048672" cy="237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1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: version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325579" cy="3494302"/>
          </a:xfrm>
        </p:spPr>
      </p:pic>
    </p:spTree>
    <p:extLst>
      <p:ext uri="{BB962C8B-B14F-4D97-AF65-F5344CB8AC3E}">
        <p14:creationId xmlns:p14="http://schemas.microsoft.com/office/powerpoint/2010/main" val="10646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68" y="2299726"/>
            <a:ext cx="6178923" cy="3350972"/>
          </a:xfrm>
        </p:spPr>
      </p:pic>
    </p:spTree>
    <p:extLst>
      <p:ext uri="{BB962C8B-B14F-4D97-AF65-F5344CB8AC3E}">
        <p14:creationId xmlns:p14="http://schemas.microsoft.com/office/powerpoint/2010/main" val="237859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49" y="622740"/>
            <a:ext cx="7886700" cy="994172"/>
          </a:xfrm>
        </p:spPr>
        <p:txBody>
          <a:bodyPr/>
          <a:lstStyle/>
          <a:p>
            <a:r>
              <a:rPr lang="en-US" dirty="0" smtClean="0"/>
              <a:t>URL: uniform resource locator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73" y="1375319"/>
            <a:ext cx="6824254" cy="3885843"/>
          </a:xfrm>
        </p:spPr>
      </p:pic>
      <p:sp>
        <p:nvSpPr>
          <p:cNvPr id="5" name="TextBox 4"/>
          <p:cNvSpPr txBox="1"/>
          <p:nvPr/>
        </p:nvSpPr>
        <p:spPr>
          <a:xfrm>
            <a:off x="1748117" y="5375461"/>
            <a:ext cx="5217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Reference to a resource on the internet, a web address</a:t>
            </a:r>
          </a:p>
        </p:txBody>
      </p:sp>
    </p:spTree>
    <p:extLst>
      <p:ext uri="{BB962C8B-B14F-4D97-AF65-F5344CB8AC3E}">
        <p14:creationId xmlns:p14="http://schemas.microsoft.com/office/powerpoint/2010/main" val="23755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2" y="1598453"/>
            <a:ext cx="6689571" cy="4005609"/>
          </a:xfrm>
        </p:spPr>
      </p:pic>
    </p:spTree>
    <p:extLst>
      <p:ext uri="{BB962C8B-B14F-4D97-AF65-F5344CB8AC3E}">
        <p14:creationId xmlns:p14="http://schemas.microsoft.com/office/powerpoint/2010/main" val="296563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6" y="1909482"/>
            <a:ext cx="7385264" cy="4091268"/>
          </a:xfrm>
        </p:spPr>
      </p:pic>
    </p:spTree>
    <p:extLst>
      <p:ext uri="{BB962C8B-B14F-4D97-AF65-F5344CB8AC3E}">
        <p14:creationId xmlns:p14="http://schemas.microsoft.com/office/powerpoint/2010/main" val="128052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221</Words>
  <Application>Microsoft Office PowerPoint</Application>
  <PresentationFormat>On-screen Show (4:3)</PresentationFormat>
  <Paragraphs>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Theme</vt:lpstr>
      <vt:lpstr>fMRI physics and practical data analysis </vt:lpstr>
      <vt:lpstr>Git</vt:lpstr>
      <vt:lpstr>PowerPoint Presentation</vt:lpstr>
      <vt:lpstr>PowerPoint Presentation</vt:lpstr>
      <vt:lpstr>Git: version control</vt:lpstr>
      <vt:lpstr>synchronization</vt:lpstr>
      <vt:lpstr>URL: uniform resource locator</vt:lpstr>
      <vt:lpstr>PowerPoint Presentation</vt:lpstr>
      <vt:lpstr>PowerPoint Presentation</vt:lpstr>
      <vt:lpstr>Git status</vt:lpstr>
      <vt:lpstr>PowerPoint Presentation</vt:lpstr>
      <vt:lpstr>Git pull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reset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Peiwu</cp:lastModifiedBy>
  <cp:revision>6</cp:revision>
  <dcterms:created xsi:type="dcterms:W3CDTF">2019-09-07T03:01:55Z</dcterms:created>
  <dcterms:modified xsi:type="dcterms:W3CDTF">2019-09-17T04:17:40Z</dcterms:modified>
</cp:coreProperties>
</file>