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35"/>
    <a:srgbClr val="A6A6A8"/>
    <a:srgbClr val="E8E9F3"/>
    <a:srgbClr val="B1E5F2"/>
    <a:srgbClr val="CECE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BB3C-49A8-4E19-8682-13DFAA2EE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73248-D777-4024-AF7E-D925170D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4D435-6916-4DB1-9787-4F2CA3EF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1D93-305E-4FC1-AB37-CC482C9D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895B-E23E-4E81-A7DA-CBEB409A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9416-AA81-44B2-99D7-EAEF3E52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6D924-5CD0-4F4C-9160-538BB6232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8A883-8E4E-4E31-8779-09553B8F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5FC01-0C26-4787-8F16-2580534F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F42A9-44B8-4C62-AD43-B3CF3BD7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5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23AA4-1FD3-4564-A585-5A73848AF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3C7DB-35F0-4B4C-A5C5-A4664ACEB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2BC47-E5D1-4DCC-9973-0D2BB8BC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57A28-62AE-4D01-92C8-39183A9F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8BE00-E940-4D38-B652-444D78AA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6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4090F-1700-4EAE-B45A-51582F46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4B6C2-FB2F-4A21-B089-978FF033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73E23-2B31-4180-9D59-D4DFAB8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3D61F-C008-4E16-AB49-347917BC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36F5F-42FF-4366-97A0-05344CB2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E22D-EC77-49EC-81B5-786AAFB5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24F2F-4F83-4F3B-809A-FF385A1A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DD522-7F09-4440-9A60-6394C24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BFC31-AC5A-4B08-8641-098BBF06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FDD24-A89F-4454-B878-53F4A50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7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F886-AD17-4FD7-8FC3-69F6A256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120DB-87AE-4206-A2F5-A916FC9D0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CC830-9B25-4F23-9047-B913668E7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05C83-A447-43A1-A21C-F27BB94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4A007-22A3-4FB5-B880-BC169302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9F56E-183E-4DA9-B59B-53806B31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1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F11C5-2017-4396-8ED7-8649D788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CD435-DCE4-4A40-8F80-DEE75736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BB251-A309-4BA3-9D34-ADCECD97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4B4001-060D-446E-9306-4A328B8AF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1D703-B988-4244-917F-CC3F18A6A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2C35C-9F57-4209-BD13-5487C14C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5CC458-4324-470B-8E08-017ED925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3C8C00-D29A-4E4E-94CD-052B9DCC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35279-7CAD-4330-9B75-0CE336AE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B5F91C-E51E-4B83-8BF2-69360ED1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219E64-9355-469C-B2BF-E3AB2D20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A1D45-31AB-4AF5-9166-CFB405C0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AECB6-574E-416D-8E28-E61F0F93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EAE6A0-C4CF-43A7-8707-7F1C5C9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3E590-C41D-47A1-8216-760D4E5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92C89-8540-4343-9563-78F7CDC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3C99F-2134-489F-8D95-B61D52B1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9788C-315E-4EEB-B3BB-9D13672A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AC1FC-1C07-4C90-B64D-AFD34BAA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C6403-F319-4BB0-AE6A-E354130B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90E3-E1BA-4454-B4E9-2F5F5FBE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0228A-02FA-4AFE-8C0A-9533815F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14F80E-D32E-4F17-A01C-9707D1FEE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C4B26-0271-4B80-9405-2C2F5B33F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28960-C240-4055-8423-9C56054D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BD81B-5F63-41D2-9F01-A33C9AC2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F60C-CC63-4988-8C79-B621B51B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193F7-246A-42B9-ACC1-D3341ED0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F30FE-F65F-4B68-9254-9E5CDC4E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F0193-F720-4ABF-AA26-DC1EA4C93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F902-9B58-4726-9AFC-8F3A65AE46DB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54084-5B79-48BD-A0CF-5E75CD2C4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F97BA-EE17-4A6A-84B5-407C1C47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7309-D361-401F-B14F-833F390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C7087-89E0-4A60-AD34-D9242D9B2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13" y="10878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Project Omega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Object Recognition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C72612-E744-4A74-A057-E9F045F43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2095" y="4404017"/>
            <a:ext cx="9144000" cy="55518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Joyce, Teddy, Eureka, Mamatha, Jack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E3C282-19E4-46CD-B060-F256158EF166}"/>
              </a:ext>
            </a:extLst>
          </p:cNvPr>
          <p:cNvSpPr/>
          <p:nvPr/>
        </p:nvSpPr>
        <p:spPr>
          <a:xfrm>
            <a:off x="10624008" y="0"/>
            <a:ext cx="1567992" cy="6857999"/>
          </a:xfrm>
          <a:prstGeom prst="rect">
            <a:avLst/>
          </a:prstGeom>
          <a:solidFill>
            <a:srgbClr val="27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087A3-3DB1-4009-9F14-18F2822B4A8A}"/>
              </a:ext>
            </a:extLst>
          </p:cNvPr>
          <p:cNvSpPr/>
          <p:nvPr/>
        </p:nvSpPr>
        <p:spPr>
          <a:xfrm>
            <a:off x="1404594" y="5401558"/>
            <a:ext cx="10787405" cy="1456441"/>
          </a:xfrm>
          <a:prstGeom prst="rect">
            <a:avLst/>
          </a:prstGeom>
          <a:solidFill>
            <a:srgbClr val="B1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1E5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6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3D736-E7B1-479D-BA58-EFBC224F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086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12EC2-458E-4DE9-95CE-13691E62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686"/>
            <a:ext cx="10515600" cy="4857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rinciples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Omega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they did?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did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-structure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-modules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-results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-discussion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rospects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D4776C8-695F-4502-9FEA-0AB49490349B}"/>
              </a:ext>
            </a:extLst>
          </p:cNvPr>
          <p:cNvCxnSpPr>
            <a:cxnSpLocks/>
          </p:cNvCxnSpPr>
          <p:nvPr/>
        </p:nvCxnSpPr>
        <p:spPr>
          <a:xfrm>
            <a:off x="726259" y="2403196"/>
            <a:ext cx="5106" cy="2988297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3F1250B-C3A7-4C12-95CA-C09A718D561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338762"/>
            <a:ext cx="3082565" cy="34615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AE8240-D316-479E-B7DA-84322DF1BB3F}"/>
              </a:ext>
            </a:extLst>
          </p:cNvPr>
          <p:cNvCxnSpPr>
            <a:cxnSpLocks/>
          </p:cNvCxnSpPr>
          <p:nvPr/>
        </p:nvCxnSpPr>
        <p:spPr>
          <a:xfrm>
            <a:off x="838200" y="1043199"/>
            <a:ext cx="0" cy="301657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E2C55AB-9D6D-4ED3-B778-F60B9ACE2317}"/>
              </a:ext>
            </a:extLst>
          </p:cNvPr>
          <p:cNvCxnSpPr>
            <a:cxnSpLocks/>
          </p:cNvCxnSpPr>
          <p:nvPr/>
        </p:nvCxnSpPr>
        <p:spPr>
          <a:xfrm>
            <a:off x="733328" y="867266"/>
            <a:ext cx="0" cy="477591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887D7B6-DE29-41CD-A551-58B76A94AC92}"/>
              </a:ext>
            </a:extLst>
          </p:cNvPr>
          <p:cNvSpPr/>
          <p:nvPr/>
        </p:nvSpPr>
        <p:spPr>
          <a:xfrm>
            <a:off x="11090628" y="5818838"/>
            <a:ext cx="871986" cy="871986"/>
          </a:xfrm>
          <a:prstGeom prst="rect">
            <a:avLst/>
          </a:prstGeom>
          <a:solidFill>
            <a:srgbClr val="A6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E36CF8-780C-44DC-ABA0-1DD1E611BB9D}"/>
              </a:ext>
            </a:extLst>
          </p:cNvPr>
          <p:cNvSpPr/>
          <p:nvPr/>
        </p:nvSpPr>
        <p:spPr>
          <a:xfrm>
            <a:off x="10654635" y="5818838"/>
            <a:ext cx="871986" cy="871986"/>
          </a:xfrm>
          <a:prstGeom prst="rect">
            <a:avLst/>
          </a:prstGeom>
          <a:solidFill>
            <a:srgbClr val="CECEC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476D14-7CC1-4D11-BB47-D5A8D71B4E5B}"/>
              </a:ext>
            </a:extLst>
          </p:cNvPr>
          <p:cNvSpPr/>
          <p:nvPr/>
        </p:nvSpPr>
        <p:spPr>
          <a:xfrm>
            <a:off x="11090628" y="5382845"/>
            <a:ext cx="871986" cy="871986"/>
          </a:xfrm>
          <a:prstGeom prst="rect">
            <a:avLst/>
          </a:prstGeom>
          <a:solidFill>
            <a:srgbClr val="E8E9F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DBE95AB-B41F-4E62-8911-F37FF495D71F}"/>
              </a:ext>
            </a:extLst>
          </p:cNvPr>
          <p:cNvSpPr/>
          <p:nvPr/>
        </p:nvSpPr>
        <p:spPr>
          <a:xfrm>
            <a:off x="229386" y="2403196"/>
            <a:ext cx="503942" cy="477698"/>
          </a:xfrm>
          <a:prstGeom prst="rect">
            <a:avLst/>
          </a:prstGeom>
          <a:solidFill>
            <a:srgbClr val="A6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FC5BA44-20BA-409D-AA86-9A1DC26C36FB}"/>
              </a:ext>
            </a:extLst>
          </p:cNvPr>
          <p:cNvSpPr/>
          <p:nvPr/>
        </p:nvSpPr>
        <p:spPr>
          <a:xfrm rot="5400000">
            <a:off x="10062159" y="4790370"/>
            <a:ext cx="3672501" cy="128408"/>
          </a:xfrm>
          <a:prstGeom prst="rect">
            <a:avLst/>
          </a:prstGeom>
          <a:solidFill>
            <a:srgbClr val="A6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ACB5FF-EDFB-4C40-99D1-4921FFDC20AC}"/>
              </a:ext>
            </a:extLst>
          </p:cNvPr>
          <p:cNvSpPr/>
          <p:nvPr/>
        </p:nvSpPr>
        <p:spPr>
          <a:xfrm>
            <a:off x="8161704" y="6562416"/>
            <a:ext cx="3672501" cy="128408"/>
          </a:xfrm>
          <a:prstGeom prst="rect">
            <a:avLst/>
          </a:prstGeom>
          <a:solidFill>
            <a:srgbClr val="A6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40B9CA3-207E-41AF-8F53-F7A29832722C}"/>
              </a:ext>
            </a:extLst>
          </p:cNvPr>
          <p:cNvSpPr/>
          <p:nvPr/>
        </p:nvSpPr>
        <p:spPr>
          <a:xfrm>
            <a:off x="229386" y="1451839"/>
            <a:ext cx="503942" cy="477698"/>
          </a:xfrm>
          <a:prstGeom prst="rect">
            <a:avLst/>
          </a:prstGeom>
          <a:solidFill>
            <a:srgbClr val="E8E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1E5F2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37937A-27C1-4E38-BEE8-FA9117B0DED9}"/>
              </a:ext>
            </a:extLst>
          </p:cNvPr>
          <p:cNvSpPr/>
          <p:nvPr/>
        </p:nvSpPr>
        <p:spPr>
          <a:xfrm>
            <a:off x="240972" y="5865152"/>
            <a:ext cx="503942" cy="477698"/>
          </a:xfrm>
          <a:prstGeom prst="rect">
            <a:avLst/>
          </a:prstGeom>
          <a:solidFill>
            <a:srgbClr val="27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2411857-FD12-478D-950B-7044B68A85E5}"/>
              </a:ext>
            </a:extLst>
          </p:cNvPr>
          <p:cNvCxnSpPr>
            <a:cxnSpLocks/>
          </p:cNvCxnSpPr>
          <p:nvPr/>
        </p:nvCxnSpPr>
        <p:spPr>
          <a:xfrm>
            <a:off x="640631" y="622169"/>
            <a:ext cx="0" cy="722687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1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5D88-DBE4-4A94-AC8F-730289BE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D702651-AABB-45C1-90CD-A79AFEF49B1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338762"/>
            <a:ext cx="3082565" cy="34615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F8BC7D9-5993-4262-BD0F-2A676EC54B53}"/>
              </a:ext>
            </a:extLst>
          </p:cNvPr>
          <p:cNvCxnSpPr>
            <a:cxnSpLocks/>
          </p:cNvCxnSpPr>
          <p:nvPr/>
        </p:nvCxnSpPr>
        <p:spPr>
          <a:xfrm>
            <a:off x="838200" y="1043199"/>
            <a:ext cx="0" cy="301657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924D-7567-48FA-9548-8C8647E0E217}"/>
              </a:ext>
            </a:extLst>
          </p:cNvPr>
          <p:cNvCxnSpPr>
            <a:cxnSpLocks/>
          </p:cNvCxnSpPr>
          <p:nvPr/>
        </p:nvCxnSpPr>
        <p:spPr>
          <a:xfrm>
            <a:off x="733328" y="867266"/>
            <a:ext cx="0" cy="477591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335E679-1420-4B1D-8291-53B4B9CFB578}"/>
              </a:ext>
            </a:extLst>
          </p:cNvPr>
          <p:cNvCxnSpPr>
            <a:cxnSpLocks/>
          </p:cNvCxnSpPr>
          <p:nvPr/>
        </p:nvCxnSpPr>
        <p:spPr>
          <a:xfrm>
            <a:off x="640631" y="622169"/>
            <a:ext cx="0" cy="722687"/>
          </a:xfrm>
          <a:prstGeom prst="line">
            <a:avLst/>
          </a:prstGeom>
          <a:ln w="3810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E5A95-2788-4E95-A78A-F87EA75B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 based on linear regression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D1CEFF-9626-4D4A-BA4F-280BE255ACA1}"/>
                  </a:ext>
                </a:extLst>
              </p:cNvPr>
              <p:cNvSpPr txBox="1"/>
              <p:nvPr/>
            </p:nvSpPr>
            <p:spPr>
              <a:xfrm>
                <a:off x="981772" y="2850759"/>
                <a:ext cx="33465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44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4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zh-CN" sz="4400" dirty="0" smtClean="0"/>
                      <m:t>ε</m:t>
                    </m:r>
                  </m:oMath>
                </a14:m>
                <a:r>
                  <a:rPr lang="en-US" altLang="zh-CN" sz="4400" dirty="0"/>
                  <a:t> </a:t>
                </a:r>
                <a:endParaRPr lang="zh-CN" altLang="en-US" sz="4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D1CEFF-9626-4D4A-BA4F-280BE255A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2" y="2850759"/>
                <a:ext cx="334651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8EC865-57CC-490D-AEAC-1D7D5CE5FB9B}"/>
                  </a:ext>
                </a:extLst>
              </p:cNvPr>
              <p:cNvSpPr txBox="1"/>
              <p:nvPr/>
            </p:nvSpPr>
            <p:spPr>
              <a:xfrm>
                <a:off x="981772" y="3461278"/>
                <a:ext cx="3620678" cy="8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p>
                      <m:sSup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4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zh-CN" sz="4400" dirty="0" smtClean="0"/>
                      <m:t>ε</m:t>
                    </m:r>
                  </m:oMath>
                </a14:m>
                <a:r>
                  <a:rPr lang="en-US" altLang="zh-CN" sz="4400" dirty="0"/>
                  <a:t> </a:t>
                </a:r>
                <a:endParaRPr lang="zh-CN" altLang="en-US" sz="4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8EC865-57CC-490D-AEAC-1D7D5CE5F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2" y="3461278"/>
                <a:ext cx="3620678" cy="827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D4EDF8-FAFE-4568-9BE0-9B88B4494A6F}"/>
                  </a:ext>
                </a:extLst>
              </p:cNvPr>
              <p:cNvSpPr txBox="1"/>
              <p:nvPr/>
            </p:nvSpPr>
            <p:spPr>
              <a:xfrm>
                <a:off x="511021" y="4138718"/>
                <a:ext cx="4194923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4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altLang="zh-CN" sz="4400" dirty="0" smtClean="0">
                              <a:solidFill>
                                <a:srgbClr val="00B050"/>
                              </a:solidFill>
                            </a:rPr>
                            <m:t>ε</m:t>
                          </m:r>
                        </m:e>
                      </m:acc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zh-CN" sz="44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D4EDF8-FAFE-4568-9BE0-9B88B4494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1" y="4138718"/>
                <a:ext cx="4194923" cy="80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BBCD3B6-926E-4B47-9889-E83B533D1CC8}"/>
                  </a:ext>
                </a:extLst>
              </p:cNvPr>
              <p:cNvSpPr/>
              <p:nvPr/>
            </p:nvSpPr>
            <p:spPr>
              <a:xfrm>
                <a:off x="5449410" y="2345039"/>
                <a:ext cx="7382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BBCD3B6-926E-4B47-9889-E83B533D1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10" y="2345039"/>
                <a:ext cx="73827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8486BBF-1D70-4AFF-921A-7E3C2A0267BD}"/>
                  </a:ext>
                </a:extLst>
              </p:cNvPr>
              <p:cNvSpPr/>
              <p:nvPr/>
            </p:nvSpPr>
            <p:spPr>
              <a:xfrm>
                <a:off x="5439610" y="4148387"/>
                <a:ext cx="76553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48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8486BBF-1D70-4AFF-921A-7E3C2A026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10" y="4148387"/>
                <a:ext cx="76553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B02E59AA-2A6D-41D8-855A-41447ED14A1D}"/>
              </a:ext>
            </a:extLst>
          </p:cNvPr>
          <p:cNvSpPr/>
          <p:nvPr/>
        </p:nvSpPr>
        <p:spPr>
          <a:xfrm flipH="1">
            <a:off x="4479538" y="1972980"/>
            <a:ext cx="45719" cy="4505755"/>
          </a:xfrm>
          <a:prstGeom prst="rect">
            <a:avLst/>
          </a:prstGeom>
          <a:solidFill>
            <a:srgbClr val="A6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63F1E-49E9-46B9-9108-B259EB643D02}"/>
                  </a:ext>
                </a:extLst>
              </p:cNvPr>
              <p:cNvSpPr/>
              <p:nvPr/>
            </p:nvSpPr>
            <p:spPr>
              <a:xfrm>
                <a:off x="5571057" y="5709294"/>
                <a:ext cx="46144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altLang="zh-CN" sz="4400" dirty="0">
                              <a:solidFill>
                                <a:srgbClr val="00B050"/>
                              </a:solidFill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63F1E-49E9-46B9-9108-B259EB643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057" y="5709294"/>
                <a:ext cx="461448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0136118-3F9E-4879-A5E6-D8647424DCBA}"/>
              </a:ext>
            </a:extLst>
          </p:cNvPr>
          <p:cNvSpPr txBox="1"/>
          <p:nvPr/>
        </p:nvSpPr>
        <p:spPr>
          <a:xfrm>
            <a:off x="6670099" y="1814481"/>
            <a:ext cx="4166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Smooth</a:t>
            </a:r>
          </a:p>
          <a:p>
            <a:r>
              <a:rPr lang="en-US" altLang="zh-CN" sz="2400" dirty="0"/>
              <a:t>Mask</a:t>
            </a:r>
          </a:p>
          <a:p>
            <a:r>
              <a:rPr lang="en-US" altLang="zh-CN" sz="2400" dirty="0"/>
              <a:t>Time slice correlation</a:t>
            </a:r>
          </a:p>
          <a:p>
            <a:r>
              <a:rPr lang="en-US" altLang="zh-CN" sz="2400" dirty="0"/>
              <a:t>PCA</a:t>
            </a:r>
          </a:p>
          <a:p>
            <a:r>
              <a:rPr lang="en-US" altLang="zh-CN" sz="2400" dirty="0"/>
              <a:t>Classification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2A4419-BB84-4303-B7A3-610F08733475}"/>
              </a:ext>
            </a:extLst>
          </p:cNvPr>
          <p:cNvSpPr txBox="1"/>
          <p:nvPr/>
        </p:nvSpPr>
        <p:spPr>
          <a:xfrm>
            <a:off x="6679157" y="3951479"/>
            <a:ext cx="4166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HRF</a:t>
            </a:r>
          </a:p>
          <a:p>
            <a:r>
              <a:rPr lang="en-US" altLang="zh-CN" sz="2400" dirty="0"/>
              <a:t>Design matrix</a:t>
            </a:r>
          </a:p>
          <a:p>
            <a:r>
              <a:rPr lang="en-US" altLang="zh-CN" sz="2400" dirty="0"/>
              <a:t>Classification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04DB37-73BC-4275-A0CD-995DEA3E394E}"/>
              </a:ext>
            </a:extLst>
          </p:cNvPr>
          <p:cNvSpPr txBox="1"/>
          <p:nvPr/>
        </p:nvSpPr>
        <p:spPr>
          <a:xfrm>
            <a:off x="6775971" y="5863181"/>
            <a:ext cx="138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T-test</a:t>
            </a:r>
            <a:endParaRPr lang="zh-CN" altLang="en-US" sz="2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31A99AA-1B7B-465E-8865-78FB9DFDE3F0}"/>
              </a:ext>
            </a:extLst>
          </p:cNvPr>
          <p:cNvCxnSpPr/>
          <p:nvPr/>
        </p:nvCxnSpPr>
        <p:spPr>
          <a:xfrm>
            <a:off x="4709323" y="3822006"/>
            <a:ext cx="5307291" cy="0"/>
          </a:xfrm>
          <a:prstGeom prst="line">
            <a:avLst/>
          </a:prstGeom>
          <a:ln w="5715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72AF0C8-3BDC-421F-BEDB-66D0D91A1019}"/>
              </a:ext>
            </a:extLst>
          </p:cNvPr>
          <p:cNvCxnSpPr/>
          <p:nvPr/>
        </p:nvCxnSpPr>
        <p:spPr>
          <a:xfrm>
            <a:off x="4793964" y="5382913"/>
            <a:ext cx="5307291" cy="0"/>
          </a:xfrm>
          <a:prstGeom prst="line">
            <a:avLst/>
          </a:prstGeom>
          <a:ln w="57150">
            <a:solidFill>
              <a:srgbClr val="A6A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2D3E8E8C-5DA2-492E-BDE3-C2CE4188675B}"/>
              </a:ext>
            </a:extLst>
          </p:cNvPr>
          <p:cNvSpPr/>
          <p:nvPr/>
        </p:nvSpPr>
        <p:spPr>
          <a:xfrm>
            <a:off x="1221738" y="5014982"/>
            <a:ext cx="133391" cy="161025"/>
          </a:xfrm>
          <a:prstGeom prst="triangle">
            <a:avLst/>
          </a:prstGeom>
          <a:solidFill>
            <a:srgbClr val="27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F935214A-7302-422B-B6E4-7ACCF9A02D65}"/>
              </a:ext>
            </a:extLst>
          </p:cNvPr>
          <p:cNvSpPr/>
          <p:nvPr/>
        </p:nvSpPr>
        <p:spPr>
          <a:xfrm>
            <a:off x="2183453" y="5014982"/>
            <a:ext cx="133391" cy="161025"/>
          </a:xfrm>
          <a:prstGeom prst="triangle">
            <a:avLst/>
          </a:prstGeom>
          <a:solidFill>
            <a:srgbClr val="27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297BAAB6-B1A9-4AEC-AE9C-6CA12C57DF09}"/>
              </a:ext>
            </a:extLst>
          </p:cNvPr>
          <p:cNvSpPr/>
          <p:nvPr/>
        </p:nvSpPr>
        <p:spPr>
          <a:xfrm>
            <a:off x="3331495" y="5014981"/>
            <a:ext cx="133391" cy="161025"/>
          </a:xfrm>
          <a:prstGeom prst="triangle">
            <a:avLst/>
          </a:prstGeom>
          <a:solidFill>
            <a:srgbClr val="27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3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79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                Project Omega Visual Object Recognition</vt:lpstr>
      <vt:lpstr>Outline</vt:lpstr>
      <vt:lpstr>Principles</vt:lpstr>
      <vt:lpstr>Idea based on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Project Omega Visual Object Recognition</dc:title>
  <dc:creator>王 兴建</dc:creator>
  <cp:lastModifiedBy>王 兴建</cp:lastModifiedBy>
  <cp:revision>12</cp:revision>
  <dcterms:created xsi:type="dcterms:W3CDTF">2019-12-23T17:00:28Z</dcterms:created>
  <dcterms:modified xsi:type="dcterms:W3CDTF">2019-12-23T19:14:16Z</dcterms:modified>
</cp:coreProperties>
</file>