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  <p:sldMasterId id="2147483691" r:id="rId3"/>
  </p:sldMasterIdLst>
  <p:notesMasterIdLst>
    <p:notesMasterId r:id="rId16"/>
  </p:notesMasterIdLst>
  <p:sldIdLst>
    <p:sldId id="280" r:id="rId4"/>
    <p:sldId id="348" r:id="rId5"/>
    <p:sldId id="350" r:id="rId6"/>
    <p:sldId id="349" r:id="rId7"/>
    <p:sldId id="351" r:id="rId8"/>
    <p:sldId id="352" r:id="rId9"/>
    <p:sldId id="354" r:id="rId10"/>
    <p:sldId id="353" r:id="rId11"/>
    <p:sldId id="356" r:id="rId12"/>
    <p:sldId id="355" r:id="rId13"/>
    <p:sldId id="357" r:id="rId14"/>
    <p:sldId id="316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 userDrawn="1">
          <p15:clr>
            <a:srgbClr val="A4A3A4"/>
          </p15:clr>
        </p15:guide>
        <p15:guide id="2" pos="39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7D6"/>
    <a:srgbClr val="B57144"/>
    <a:srgbClr val="A0A0A0"/>
    <a:srgbClr val="A8988D"/>
    <a:srgbClr val="BC8F69"/>
    <a:srgbClr val="DAB59C"/>
    <a:srgbClr val="8B7377"/>
    <a:srgbClr val="C19A8D"/>
    <a:srgbClr val="D8BA97"/>
    <a:srgbClr val="FD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3BD0-FE11-49CE-ADB8-6F5F2614317E}" v="7" dt="2025-10-11T14:12:5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4660"/>
  </p:normalViewPr>
  <p:slideViewPr>
    <p:cSldViewPr showGuides="1">
      <p:cViewPr varScale="1">
        <p:scale>
          <a:sx n="95" d="100"/>
          <a:sy n="95" d="100"/>
        </p:scale>
        <p:origin x="92" y="152"/>
      </p:cViewPr>
      <p:guideLst>
        <p:guide orient="horz" pos="2299"/>
        <p:guide pos="3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Qf fQ" userId="d0b612229858ac69" providerId="LiveId" clId="{7BA8DC69-8D6F-46C1-9633-0C712C008466}"/>
    <pc:docChg chg="undo custSel delSld modSld">
      <pc:chgData name="wQf fQ" userId="d0b612229858ac69" providerId="LiveId" clId="{7BA8DC69-8D6F-46C1-9633-0C712C008466}" dt="2025-10-11T14:21:21.335" v="925" actId="20577"/>
      <pc:docMkLst>
        <pc:docMk/>
      </pc:docMkLst>
      <pc:sldChg chg="modSp mod">
        <pc:chgData name="wQf fQ" userId="d0b612229858ac69" providerId="LiveId" clId="{7BA8DC69-8D6F-46C1-9633-0C712C008466}" dt="2025-10-11T14:21:12.342" v="920" actId="20577"/>
        <pc:sldMkLst>
          <pc:docMk/>
          <pc:sldMk cId="0" sldId="280"/>
        </pc:sldMkLst>
        <pc:spChg chg="mod">
          <ac:chgData name="wQf fQ" userId="d0b612229858ac69" providerId="LiveId" clId="{7BA8DC69-8D6F-46C1-9633-0C712C008466}" dt="2025-10-11T14:21:12.342" v="920" actId="20577"/>
          <ac:spMkLst>
            <pc:docMk/>
            <pc:sldMk cId="0" sldId="280"/>
            <ac:spMk id="201" creationId="{00000000-0000-0000-0000-000000000000}"/>
          </ac:spMkLst>
        </pc:spChg>
      </pc:sldChg>
      <pc:sldChg chg="del">
        <pc:chgData name="wQf fQ" userId="d0b612229858ac69" providerId="LiveId" clId="{7BA8DC69-8D6F-46C1-9633-0C712C008466}" dt="2025-10-11T13:56:15.868" v="812" actId="2696"/>
        <pc:sldMkLst>
          <pc:docMk/>
          <pc:sldMk cId="0" sldId="281"/>
        </pc:sldMkLst>
      </pc:sldChg>
      <pc:sldChg chg="del">
        <pc:chgData name="wQf fQ" userId="d0b612229858ac69" providerId="LiveId" clId="{7BA8DC69-8D6F-46C1-9633-0C712C008466}" dt="2025-10-11T13:56:11.074" v="811" actId="2696"/>
        <pc:sldMkLst>
          <pc:docMk/>
          <pc:sldMk cId="0" sldId="289"/>
        </pc:sldMkLst>
      </pc:sldChg>
      <pc:sldChg chg="modSp mod">
        <pc:chgData name="wQf fQ" userId="d0b612229858ac69" providerId="LiveId" clId="{7BA8DC69-8D6F-46C1-9633-0C712C008466}" dt="2025-10-11T14:21:21.335" v="925" actId="20577"/>
        <pc:sldMkLst>
          <pc:docMk/>
          <pc:sldMk cId="0" sldId="316"/>
        </pc:sldMkLst>
        <pc:spChg chg="mod">
          <ac:chgData name="wQf fQ" userId="d0b612229858ac69" providerId="LiveId" clId="{7BA8DC69-8D6F-46C1-9633-0C712C008466}" dt="2025-10-11T14:21:21.335" v="925" actId="20577"/>
          <ac:spMkLst>
            <pc:docMk/>
            <pc:sldMk cId="0" sldId="316"/>
            <ac:spMk id="201" creationId="{00000000-0000-0000-0000-000000000000}"/>
          </ac:spMkLst>
        </pc:spChg>
      </pc:sldChg>
      <pc:sldChg chg="del">
        <pc:chgData name="wQf fQ" userId="d0b612229858ac69" providerId="LiveId" clId="{7BA8DC69-8D6F-46C1-9633-0C712C008466}" dt="2025-10-11T13:56:07.190" v="810" actId="2696"/>
        <pc:sldMkLst>
          <pc:docMk/>
          <pc:sldMk cId="0" sldId="319"/>
        </pc:sldMkLst>
      </pc:sldChg>
      <pc:sldChg chg="modSp mod">
        <pc:chgData name="wQf fQ" userId="d0b612229858ac69" providerId="LiveId" clId="{7BA8DC69-8D6F-46C1-9633-0C712C008466}" dt="2025-10-11T14:12:03.255" v="823" actId="20577"/>
        <pc:sldMkLst>
          <pc:docMk/>
          <pc:sldMk cId="0" sldId="348"/>
        </pc:sldMkLst>
        <pc:spChg chg="mod">
          <ac:chgData name="wQf fQ" userId="d0b612229858ac69" providerId="LiveId" clId="{7BA8DC69-8D6F-46C1-9633-0C712C008466}" dt="2025-10-11T14:12:03.255" v="823" actId="20577"/>
          <ac:spMkLst>
            <pc:docMk/>
            <pc:sldMk cId="0" sldId="348"/>
            <ac:spMk id="8" creationId="{5A93C49A-733F-2812-7212-A82AD2829335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0" sldId="348"/>
            <ac:spMk id="18" creationId="{00000000-0000-0000-0000-000000000000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0" sldId="348"/>
            <ac:spMk id="20" creationId="{00000000-0000-0000-0000-000000000000}"/>
          </ac:spMkLst>
        </pc:spChg>
      </pc:sldChg>
      <pc:sldChg chg="addSp modSp mod">
        <pc:chgData name="wQf fQ" userId="d0b612229858ac69" providerId="LiveId" clId="{7BA8DC69-8D6F-46C1-9633-0C712C008466}" dt="2025-10-11T14:00:37.744" v="822"/>
        <pc:sldMkLst>
          <pc:docMk/>
          <pc:sldMk cId="2463066563" sldId="349"/>
        </pc:sldMkLst>
        <pc:spChg chg="mod">
          <ac:chgData name="wQf fQ" userId="d0b612229858ac69" providerId="LiveId" clId="{7BA8DC69-8D6F-46C1-9633-0C712C008466}" dt="2025-10-11T11:58:55.584" v="9" actId="14100"/>
          <ac:spMkLst>
            <pc:docMk/>
            <pc:sldMk cId="2463066563" sldId="349"/>
            <ac:spMk id="6" creationId="{521A6DAB-C706-AF7B-6AB2-020802ED00AA}"/>
          </ac:spMkLst>
        </pc:spChg>
        <pc:spChg chg="mod">
          <ac:chgData name="wQf fQ" userId="d0b612229858ac69" providerId="LiveId" clId="{7BA8DC69-8D6F-46C1-9633-0C712C008466}" dt="2025-10-11T12:44:50.954" v="22" actId="1076"/>
          <ac:spMkLst>
            <pc:docMk/>
            <pc:sldMk cId="2463066563" sldId="349"/>
            <ac:spMk id="8" creationId="{3C33D78C-23C1-D401-2BFB-348528A43E23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2463066563" sldId="349"/>
            <ac:spMk id="18" creationId="{D4D51C18-77B6-3EAD-4F45-FDABE6047CFD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2463066563" sldId="349"/>
            <ac:spMk id="20" creationId="{6532DBBF-7B48-35B0-04F2-FBF5EC585674}"/>
          </ac:spMkLst>
        </pc:spChg>
        <pc:picChg chg="add mod">
          <ac:chgData name="wQf fQ" userId="d0b612229858ac69" providerId="LiveId" clId="{7BA8DC69-8D6F-46C1-9633-0C712C008466}" dt="2025-10-11T12:44:39.944" v="20" actId="1076"/>
          <ac:picMkLst>
            <pc:docMk/>
            <pc:sldMk cId="2463066563" sldId="349"/>
            <ac:picMk id="10" creationId="{6E5E36E0-BAD8-423A-4E46-11F9BDDEA99F}"/>
          </ac:picMkLst>
        </pc:picChg>
      </pc:sldChg>
      <pc:sldChg chg="modSp mod">
        <pc:chgData name="wQf fQ" userId="d0b612229858ac69" providerId="LiveId" clId="{7BA8DC69-8D6F-46C1-9633-0C712C008466}" dt="2025-10-11T14:13:25.099" v="915" actId="1076"/>
        <pc:sldMkLst>
          <pc:docMk/>
          <pc:sldMk cId="2145740980" sldId="350"/>
        </pc:sldMkLst>
        <pc:spChg chg="mod">
          <ac:chgData name="wQf fQ" userId="d0b612229858ac69" providerId="LiveId" clId="{7BA8DC69-8D6F-46C1-9633-0C712C008466}" dt="2025-10-11T14:13:25.099" v="915" actId="1076"/>
          <ac:spMkLst>
            <pc:docMk/>
            <pc:sldMk cId="2145740980" sldId="350"/>
            <ac:spMk id="3" creationId="{BEF278C0-EF9E-762B-684B-B8330D4BA0F9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2145740980" sldId="350"/>
            <ac:spMk id="18" creationId="{168327A8-FA1B-55EF-D1AA-A4D3E5B8FDC5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2145740980" sldId="350"/>
            <ac:spMk id="20" creationId="{F3EDE45A-8660-BACB-C2D1-03BCA5D92C77}"/>
          </ac:spMkLst>
        </pc:spChg>
      </pc:sldChg>
      <pc:sldChg chg="modSp mod">
        <pc:chgData name="wQf fQ" userId="d0b612229858ac69" providerId="LiveId" clId="{7BA8DC69-8D6F-46C1-9633-0C712C008466}" dt="2025-10-11T14:00:37.744" v="822"/>
        <pc:sldMkLst>
          <pc:docMk/>
          <pc:sldMk cId="2811610173" sldId="351"/>
        </pc:sldMkLst>
        <pc:spChg chg="mod">
          <ac:chgData name="wQf fQ" userId="d0b612229858ac69" providerId="LiveId" clId="{7BA8DC69-8D6F-46C1-9633-0C712C008466}" dt="2025-10-11T12:44:58.355" v="24" actId="5793"/>
          <ac:spMkLst>
            <pc:docMk/>
            <pc:sldMk cId="2811610173" sldId="351"/>
            <ac:spMk id="3" creationId="{7AA26AB6-20A7-245D-4175-8D169B9F7745}"/>
          </ac:spMkLst>
        </pc:spChg>
        <pc:spChg chg="mod">
          <ac:chgData name="wQf fQ" userId="d0b612229858ac69" providerId="LiveId" clId="{7BA8DC69-8D6F-46C1-9633-0C712C008466}" dt="2025-10-11T12:45:00.722" v="25" actId="5793"/>
          <ac:spMkLst>
            <pc:docMk/>
            <pc:sldMk cId="2811610173" sldId="351"/>
            <ac:spMk id="8" creationId="{2CA65E20-2BF3-05A3-E0EC-67CAF5E64D18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2811610173" sldId="351"/>
            <ac:spMk id="18" creationId="{4966305F-AB38-6A8D-3A0D-9D4CE82FD7A0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2811610173" sldId="351"/>
            <ac:spMk id="20" creationId="{653D096F-53AE-D34B-492D-64F9C05ECD5D}"/>
          </ac:spMkLst>
        </pc:spChg>
      </pc:sldChg>
      <pc:sldChg chg="addSp modSp mod">
        <pc:chgData name="wQf fQ" userId="d0b612229858ac69" providerId="LiveId" clId="{7BA8DC69-8D6F-46C1-9633-0C712C008466}" dt="2025-10-11T14:00:37.744" v="822"/>
        <pc:sldMkLst>
          <pc:docMk/>
          <pc:sldMk cId="315913986" sldId="352"/>
        </pc:sldMkLst>
        <pc:spChg chg="mod">
          <ac:chgData name="wQf fQ" userId="d0b612229858ac69" providerId="LiveId" clId="{7BA8DC69-8D6F-46C1-9633-0C712C008466}" dt="2025-10-11T12:46:34.626" v="54" actId="20577"/>
          <ac:spMkLst>
            <pc:docMk/>
            <pc:sldMk cId="315913986" sldId="352"/>
            <ac:spMk id="3" creationId="{1294F3E1-76E3-F9EA-392F-42FD0E972B4E}"/>
          </ac:spMkLst>
        </pc:spChg>
        <pc:spChg chg="mod">
          <ac:chgData name="wQf fQ" userId="d0b612229858ac69" providerId="LiveId" clId="{7BA8DC69-8D6F-46C1-9633-0C712C008466}" dt="2025-10-11T12:50:10.277" v="162" actId="20577"/>
          <ac:spMkLst>
            <pc:docMk/>
            <pc:sldMk cId="315913986" sldId="352"/>
            <ac:spMk id="6" creationId="{E3BDA1CB-7839-D821-BBC9-5D1730A7C832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315913986" sldId="352"/>
            <ac:spMk id="18" creationId="{346DA9DF-44E5-9534-757D-0F185B970146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315913986" sldId="352"/>
            <ac:spMk id="20" creationId="{37572B8F-9B09-A1FA-40E9-02E62C2DF149}"/>
          </ac:spMkLst>
        </pc:spChg>
        <pc:picChg chg="mod">
          <ac:chgData name="wQf fQ" userId="d0b612229858ac69" providerId="LiveId" clId="{7BA8DC69-8D6F-46C1-9633-0C712C008466}" dt="2025-10-11T12:45:31.391" v="26" actId="1076"/>
          <ac:picMkLst>
            <pc:docMk/>
            <pc:sldMk cId="315913986" sldId="352"/>
            <ac:picMk id="10" creationId="{06662E46-2BBE-5423-9088-36C624835158}"/>
          </ac:picMkLst>
        </pc:picChg>
        <pc:picChg chg="add mod">
          <ac:chgData name="wQf fQ" userId="d0b612229858ac69" providerId="LiveId" clId="{7BA8DC69-8D6F-46C1-9633-0C712C008466}" dt="2025-10-11T12:49:43.290" v="105" actId="1076"/>
          <ac:picMkLst>
            <pc:docMk/>
            <pc:sldMk cId="315913986" sldId="352"/>
            <ac:picMk id="14" creationId="{FDC097A7-CE35-AE6C-9689-46725FEB7D7E}"/>
          </ac:picMkLst>
        </pc:picChg>
      </pc:sldChg>
      <pc:sldChg chg="addSp modSp mod">
        <pc:chgData name="wQf fQ" userId="d0b612229858ac69" providerId="LiveId" clId="{7BA8DC69-8D6F-46C1-9633-0C712C008466}" dt="2025-10-11T14:00:37.744" v="822"/>
        <pc:sldMkLst>
          <pc:docMk/>
          <pc:sldMk cId="2310379053" sldId="353"/>
        </pc:sldMkLst>
        <pc:spChg chg="add mod">
          <ac:chgData name="wQf fQ" userId="d0b612229858ac69" providerId="LiveId" clId="{7BA8DC69-8D6F-46C1-9633-0C712C008466}" dt="2025-10-11T13:49:35.237" v="252" actId="1076"/>
          <ac:spMkLst>
            <pc:docMk/>
            <pc:sldMk cId="2310379053" sldId="353"/>
            <ac:spMk id="6" creationId="{95041D94-41C9-346F-F02B-146389E46AE1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2310379053" sldId="353"/>
            <ac:spMk id="18" creationId="{18FDEA72-841E-E26D-48FF-E3A74D05985B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2310379053" sldId="353"/>
            <ac:spMk id="20" creationId="{F5146226-FD84-DFE4-AB42-6377259D0E1F}"/>
          </ac:spMkLst>
        </pc:spChg>
        <pc:picChg chg="mod">
          <ac:chgData name="wQf fQ" userId="d0b612229858ac69" providerId="LiveId" clId="{7BA8DC69-8D6F-46C1-9633-0C712C008466}" dt="2025-10-11T13:01:48.198" v="196" actId="1076"/>
          <ac:picMkLst>
            <pc:docMk/>
            <pc:sldMk cId="2310379053" sldId="353"/>
            <ac:picMk id="3" creationId="{51F22DE6-92B2-0DCB-95BC-4F18A4CABDB2}"/>
          </ac:picMkLst>
        </pc:picChg>
      </pc:sldChg>
      <pc:sldChg chg="modSp mod">
        <pc:chgData name="wQf fQ" userId="d0b612229858ac69" providerId="LiveId" clId="{7BA8DC69-8D6F-46C1-9633-0C712C008466}" dt="2025-10-11T14:00:37.744" v="822"/>
        <pc:sldMkLst>
          <pc:docMk/>
          <pc:sldMk cId="1879403129" sldId="354"/>
        </pc:sldMkLst>
        <pc:spChg chg="mod">
          <ac:chgData name="wQf fQ" userId="d0b612229858ac69" providerId="LiveId" clId="{7BA8DC69-8D6F-46C1-9633-0C712C008466}" dt="2025-10-11T12:53:54.131" v="192" actId="20577"/>
          <ac:spMkLst>
            <pc:docMk/>
            <pc:sldMk cId="1879403129" sldId="354"/>
            <ac:spMk id="3" creationId="{DA653B91-2276-265D-3812-D729BC68F903}"/>
          </ac:spMkLst>
        </pc:spChg>
        <pc:spChg chg="mod">
          <ac:chgData name="wQf fQ" userId="d0b612229858ac69" providerId="LiveId" clId="{7BA8DC69-8D6F-46C1-9633-0C712C008466}" dt="2025-10-11T12:54:52.421" v="194" actId="20577"/>
          <ac:spMkLst>
            <pc:docMk/>
            <pc:sldMk cId="1879403129" sldId="354"/>
            <ac:spMk id="6" creationId="{B029DC8E-1AF3-A77B-224C-1343F678CE93}"/>
          </ac:spMkLst>
        </pc:spChg>
        <pc:spChg chg="mod">
          <ac:chgData name="wQf fQ" userId="d0b612229858ac69" providerId="LiveId" clId="{7BA8DC69-8D6F-46C1-9633-0C712C008466}" dt="2025-10-11T12:53:07.872" v="181" actId="5793"/>
          <ac:spMkLst>
            <pc:docMk/>
            <pc:sldMk cId="1879403129" sldId="354"/>
            <ac:spMk id="10" creationId="{D2884518-ED8B-9D19-BDB7-F18E9965BC9A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1879403129" sldId="354"/>
            <ac:spMk id="18" creationId="{2F2D4758-C42C-E49B-C74F-5BD9EB83E569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1879403129" sldId="354"/>
            <ac:spMk id="20" creationId="{7BEEFC29-2E25-64AD-D108-76B0ABDEC770}"/>
          </ac:spMkLst>
        </pc:spChg>
      </pc:sldChg>
      <pc:sldChg chg="modSp mod">
        <pc:chgData name="wQf fQ" userId="d0b612229858ac69" providerId="LiveId" clId="{7BA8DC69-8D6F-46C1-9633-0C712C008466}" dt="2025-10-11T14:00:37.744" v="822"/>
        <pc:sldMkLst>
          <pc:docMk/>
          <pc:sldMk cId="1947703946" sldId="355"/>
        </pc:sldMkLst>
        <pc:spChg chg="mod">
          <ac:chgData name="wQf fQ" userId="d0b612229858ac69" providerId="LiveId" clId="{7BA8DC69-8D6F-46C1-9633-0C712C008466}" dt="2025-10-11T13:50:15.833" v="294" actId="14100"/>
          <ac:spMkLst>
            <pc:docMk/>
            <pc:sldMk cId="1947703946" sldId="355"/>
            <ac:spMk id="5" creationId="{1B50A0B4-5AC5-9B02-3513-AB8CDF954040}"/>
          </ac:spMkLst>
        </pc:spChg>
        <pc:spChg chg="mod">
          <ac:chgData name="wQf fQ" userId="d0b612229858ac69" providerId="LiveId" clId="{7BA8DC69-8D6F-46C1-9633-0C712C008466}" dt="2025-10-11T13:55:54.583" v="809" actId="1076"/>
          <ac:spMkLst>
            <pc:docMk/>
            <pc:sldMk cId="1947703946" sldId="355"/>
            <ac:spMk id="7" creationId="{9B2CD117-F4E2-FF42-4817-5F5577BC0ECE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1947703946" sldId="355"/>
            <ac:spMk id="18" creationId="{02604F24-F6E1-E85A-4274-3A9C8D50F11F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1947703946" sldId="355"/>
            <ac:spMk id="20" creationId="{9F301A12-A882-A7CD-10A7-20FB2A9D84F4}"/>
          </ac:spMkLst>
        </pc:spChg>
        <pc:picChg chg="mod">
          <ac:chgData name="wQf fQ" userId="d0b612229858ac69" providerId="LiveId" clId="{7BA8DC69-8D6F-46C1-9633-0C712C008466}" dt="2025-10-11T13:49:48.550" v="254" actId="1076"/>
          <ac:picMkLst>
            <pc:docMk/>
            <pc:sldMk cId="1947703946" sldId="355"/>
            <ac:picMk id="2" creationId="{BD964996-DCFB-0FC0-A4A7-6D06950CFA42}"/>
          </ac:picMkLst>
        </pc:picChg>
      </pc:sldChg>
      <pc:sldChg chg="modSp mod">
        <pc:chgData name="wQf fQ" userId="d0b612229858ac69" providerId="LiveId" clId="{7BA8DC69-8D6F-46C1-9633-0C712C008466}" dt="2025-10-11T14:00:37.744" v="822"/>
        <pc:sldMkLst>
          <pc:docMk/>
          <pc:sldMk cId="4191966634" sldId="356"/>
        </pc:sldMkLst>
        <pc:spChg chg="mod">
          <ac:chgData name="wQf fQ" userId="d0b612229858ac69" providerId="LiveId" clId="{7BA8DC69-8D6F-46C1-9633-0C712C008466}" dt="2025-10-11T13:15:54.109" v="216" actId="5793"/>
          <ac:spMkLst>
            <pc:docMk/>
            <pc:sldMk cId="4191966634" sldId="356"/>
            <ac:spMk id="6" creationId="{DF654939-004E-A1DA-7BE9-B9798B0B9EE9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4191966634" sldId="356"/>
            <ac:spMk id="18" creationId="{C5329110-FAC3-7A6D-8D34-F6AC86FFFB4E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4191966634" sldId="356"/>
            <ac:spMk id="20" creationId="{6A4DD3E6-0198-EF0B-D952-9DFA14FD9A5B}"/>
          </ac:spMkLst>
        </pc:spChg>
        <pc:picChg chg="mod">
          <ac:chgData name="wQf fQ" userId="d0b612229858ac69" providerId="LiveId" clId="{7BA8DC69-8D6F-46C1-9633-0C712C008466}" dt="2025-10-11T13:49:43.401" v="253" actId="1076"/>
          <ac:picMkLst>
            <pc:docMk/>
            <pc:sldMk cId="4191966634" sldId="356"/>
            <ac:picMk id="3" creationId="{45D2BE6F-B0E8-F6BB-6976-AEA3A664B002}"/>
          </ac:picMkLst>
        </pc:picChg>
      </pc:sldChg>
      <pc:sldChg chg="modSp mod">
        <pc:chgData name="wQf fQ" userId="d0b612229858ac69" providerId="LiveId" clId="{7BA8DC69-8D6F-46C1-9633-0C712C008466}" dt="2025-10-11T14:00:37.744" v="822"/>
        <pc:sldMkLst>
          <pc:docMk/>
          <pc:sldMk cId="933712788" sldId="357"/>
        </pc:sldMkLst>
        <pc:spChg chg="mod">
          <ac:chgData name="wQf fQ" userId="d0b612229858ac69" providerId="LiveId" clId="{7BA8DC69-8D6F-46C1-9633-0C712C008466}" dt="2025-10-11T13:55:34.692" v="805" actId="1076"/>
          <ac:spMkLst>
            <pc:docMk/>
            <pc:sldMk cId="933712788" sldId="357"/>
            <ac:spMk id="3" creationId="{5C9429C5-7E5B-65E5-BFDD-6AB40816CCCB}"/>
          </ac:spMkLst>
        </pc:spChg>
        <pc:spChg chg="mod">
          <ac:chgData name="wQf fQ" userId="d0b612229858ac69" providerId="LiveId" clId="{7BA8DC69-8D6F-46C1-9633-0C712C008466}" dt="2025-10-11T13:57:19.226" v="821"/>
          <ac:spMkLst>
            <pc:docMk/>
            <pc:sldMk cId="933712788" sldId="357"/>
            <ac:spMk id="18" creationId="{97787299-0EA5-B0E4-21B6-9B335C033739}"/>
          </ac:spMkLst>
        </pc:spChg>
        <pc:spChg chg="mod">
          <ac:chgData name="wQf fQ" userId="d0b612229858ac69" providerId="LiveId" clId="{7BA8DC69-8D6F-46C1-9633-0C712C008466}" dt="2025-10-11T14:00:37.744" v="822"/>
          <ac:spMkLst>
            <pc:docMk/>
            <pc:sldMk cId="933712788" sldId="357"/>
            <ac:spMk id="20" creationId="{41F3C22F-6B30-FBE8-8A9F-074A2457C9F4}"/>
          </ac:spMkLst>
        </pc:spChg>
        <pc:spChg chg="mod">
          <ac:chgData name="wQf fQ" userId="d0b612229858ac69" providerId="LiveId" clId="{7BA8DC69-8D6F-46C1-9633-0C712C008466}" dt="2025-10-11T13:55:39.463" v="808" actId="20577"/>
          <ac:spMkLst>
            <pc:docMk/>
            <pc:sldMk cId="933712788" sldId="357"/>
            <ac:spMk id="212" creationId="{4745DC18-019E-D8E1-4F65-11A88726F350}"/>
          </ac:spMkLst>
        </pc:spChg>
      </pc:sldChg>
      <pc:sldMasterChg chg="delSldLayout">
        <pc:chgData name="wQf fQ" userId="d0b612229858ac69" providerId="LiveId" clId="{7BA8DC69-8D6F-46C1-9633-0C712C008466}" dt="2025-10-11T13:56:11.074" v="811" actId="2696"/>
        <pc:sldMasterMkLst>
          <pc:docMk/>
          <pc:sldMasterMk cId="0" sldId="2147483669"/>
        </pc:sldMasterMkLst>
        <pc:sldLayoutChg chg="del">
          <pc:chgData name="wQf fQ" userId="d0b612229858ac69" providerId="LiveId" clId="{7BA8DC69-8D6F-46C1-9633-0C712C008466}" dt="2025-10-11T13:56:11.074" v="811" actId="2696"/>
          <pc:sldLayoutMkLst>
            <pc:docMk/>
            <pc:sldMasterMk cId="0" sldId="2147483669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2025/10/11</a:t>
            </a:fld>
            <a:endParaRPr lang="zh-CN" altLang="en-US" strike="noStrike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1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2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id-ID" strike="noStrike" noProof="1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11/10/2025</a:t>
            </a:fld>
            <a:endParaRPr lang="id-ID" strike="noStrike" noProof="1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32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3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39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0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1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44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9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2025/10/11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50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5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54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5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6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89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61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2" name="页脚占位符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单击图标添加图片</a:t>
            </a:r>
            <a:endParaRPr lang="en-US" strike="noStrike" noProof="1"/>
          </a:p>
        </p:txBody>
      </p:sp>
      <p:sp>
        <p:nvSpPr>
          <p:cNvPr id="66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7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8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2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9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1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02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0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0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0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8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09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11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1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1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1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1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1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2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3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23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3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3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4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14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4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id-ID" strike="noStrike" noProof="1"/>
          </a:p>
        </p:txBody>
      </p:sp>
      <p:sp>
        <p:nvSpPr>
          <p:cNvPr id="14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11/10/2025</a:t>
            </a:fld>
            <a:endParaRPr lang="id-ID" strike="noStrike" noProof="1"/>
          </a:p>
        </p:txBody>
      </p:sp>
      <p:sp>
        <p:nvSpPr>
          <p:cNvPr id="1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51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52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53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5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5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158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59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60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63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6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68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2025/10/11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169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1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73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74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75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418970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7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7889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7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36334" y="2093401"/>
            <a:ext cx="3326442" cy="20448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80" name="日期占位符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1" name="页脚占位符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2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85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6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7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7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78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 3"/>
          <p:cNvSpPr/>
          <p:nvPr userDrawn="1"/>
        </p:nvSpPr>
        <p:spPr>
          <a:xfrm>
            <a:off x="0" y="4146550"/>
            <a:ext cx="12192000" cy="2711450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  <p:sp>
        <p:nvSpPr>
          <p:cNvPr id="196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9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5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1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2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26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32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33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3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35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3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3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3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4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4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4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5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5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57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35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5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6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6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4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5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8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87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8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6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5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6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base"/>
            <a:r>
              <a:rPr lang="en-US" sz="2665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26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fontAlgn="base"/>
            <a:r>
              <a:rPr lang="en-US" sz="1465" strike="noStrike" noProof="1"/>
              <a:t>Subtext Goes Here</a:t>
            </a:r>
            <a:endParaRPr lang="en-US" strike="noStrike" noProof="1"/>
          </a:p>
        </p:txBody>
      </p:sp>
      <p:sp>
        <p:nvSpPr>
          <p:cNvPr id="26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6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id-ID" strike="noStrike" noProof="1"/>
          </a:p>
        </p:txBody>
      </p:sp>
      <p:sp>
        <p:nvSpPr>
          <p:cNvPr id="27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EB5C08A1-7713-47CE-97B4-863D833656A0}" type="datetimeFigureOut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11/10/2025</a:t>
            </a:fld>
            <a:endParaRPr lang="id-ID" strike="noStrike" noProof="1"/>
          </a:p>
        </p:txBody>
      </p:sp>
      <p:sp>
        <p:nvSpPr>
          <p:cNvPr id="2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id-ID" strike="noStrike" noProof="1"/>
          </a:p>
        </p:txBody>
      </p:sp>
      <p:sp>
        <p:nvSpPr>
          <p:cNvPr id="2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D3C9449-514E-4F2F-BDF6-E5528CC1E8B5}" type="slidenum">
              <a:rPr lang="id-ID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id-ID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43100" y="1533525"/>
            <a:ext cx="3848100" cy="3790950"/>
          </a:xfrm>
          <a:custGeom>
            <a:avLst/>
            <a:gdLst>
              <a:gd name="connsiteX0" fmla="*/ 0 w 3848100"/>
              <a:gd name="connsiteY0" fmla="*/ 0 h 3790950"/>
              <a:gd name="connsiteX1" fmla="*/ 3848100 w 3848100"/>
              <a:gd name="connsiteY1" fmla="*/ 0 h 3790950"/>
              <a:gd name="connsiteX2" fmla="*/ 3848100 w 3848100"/>
              <a:gd name="connsiteY2" fmla="*/ 3790950 h 3790950"/>
              <a:gd name="connsiteX3" fmla="*/ 0 w 3848100"/>
              <a:gd name="connsiteY3" fmla="*/ 37909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3790950">
                <a:moveTo>
                  <a:pt x="0" y="0"/>
                </a:moveTo>
                <a:lnTo>
                  <a:pt x="3848100" y="0"/>
                </a:lnTo>
                <a:lnTo>
                  <a:pt x="3848100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75" name="日期占位符 1"/>
          <p:cNvSpPr>
            <a:spLocks noGrp="1"/>
          </p:cNvSpPr>
          <p:nvPr>
            <p:ph type="dt" sz="half" idx="11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76" name="页脚占位符 2"/>
          <p:cNvSpPr>
            <a:spLocks noGrp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77" name="灯片编号占位符 3"/>
          <p:cNvSpPr>
            <a:spLocks noGrp="1"/>
          </p:cNvSpPr>
          <p:nvPr>
            <p:ph type="sldNum" sz="quarter" idx="13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80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81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base"/>
            <a:endParaRPr lang="en-US" strike="noStrike" noProof="1"/>
          </a:p>
        </p:txBody>
      </p:sp>
      <p:sp>
        <p:nvSpPr>
          <p:cNvPr id="28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8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8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87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88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89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9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fld id="{4B62CAC1-164C-4550-9B89-7D326C1942F8}" type="datetime1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2025/10/11</a:t>
            </a:fld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29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fontAlgn="base">
              <a:defRPr/>
            </a:pPr>
            <a:endParaRPr lang="zh-CN" altLang="zh-CN" strike="noStrike" noProof="1"/>
          </a:p>
        </p:txBody>
      </p:sp>
      <p:sp>
        <p:nvSpPr>
          <p:cNvPr id="29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mtClean="0">
                <a:ea typeface="微软雅黑" panose="020B0503020204020204" charset="-122"/>
              </a:defRPr>
            </a:lvl1pPr>
          </a:lstStyle>
          <a:p>
            <a:pPr fontAlgn="base"/>
            <a:fld id="{153E4AED-52BE-42E4-8400-038E8A5E9CE3}" type="slidenum">
              <a:rPr altLang="en-US" strike="noStrike" noProof="1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33869" y="3491227"/>
            <a:ext cx="4733253" cy="219138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97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98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299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9460" y="1922585"/>
            <a:ext cx="6906691" cy="38932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pitchFamily="34" charset="0"/>
                <a:ea typeface="Lato Light" pitchFamily="34" charset="0"/>
                <a:cs typeface="Lato Light" pitchFamily="34" charset="0"/>
              </a:defRPr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09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10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11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"/>
          <p:cNvSpPr/>
          <p:nvPr userDrawn="1"/>
        </p:nvSpPr>
        <p:spPr>
          <a:xfrm>
            <a:off x="0" y="4146550"/>
            <a:ext cx="12192000" cy="2711450"/>
          </a:xfrm>
          <a:custGeom>
            <a:avLst/>
            <a:gdLst>
              <a:gd name="connsiteX0" fmla="*/ 0 w 12192000"/>
              <a:gd name="connsiteY0" fmla="*/ 0 h 2711669"/>
              <a:gd name="connsiteX1" fmla="*/ 12192000 w 12192000"/>
              <a:gd name="connsiteY1" fmla="*/ 0 h 2711669"/>
              <a:gd name="connsiteX2" fmla="*/ 12192000 w 12192000"/>
              <a:gd name="connsiteY2" fmla="*/ 2711669 h 2711669"/>
              <a:gd name="connsiteX3" fmla="*/ 0 w 12192000"/>
              <a:gd name="connsiteY3" fmla="*/ 2711669 h 2711669"/>
              <a:gd name="connsiteX4" fmla="*/ 0 w 12192000"/>
              <a:gd name="connsiteY4" fmla="*/ 0 h 2711669"/>
              <a:gd name="connsiteX0-1" fmla="*/ 0 w 12192000"/>
              <a:gd name="connsiteY0-2" fmla="*/ 0 h 2711669"/>
              <a:gd name="connsiteX1-3" fmla="*/ 5912069 w 12192000"/>
              <a:gd name="connsiteY1-4" fmla="*/ 0 h 2711669"/>
              <a:gd name="connsiteX2-5" fmla="*/ 12192000 w 12192000"/>
              <a:gd name="connsiteY2-6" fmla="*/ 0 h 2711669"/>
              <a:gd name="connsiteX3-7" fmla="*/ 12192000 w 12192000"/>
              <a:gd name="connsiteY3-8" fmla="*/ 2711669 h 2711669"/>
              <a:gd name="connsiteX4-9" fmla="*/ 0 w 12192000"/>
              <a:gd name="connsiteY4-10" fmla="*/ 2711669 h 2711669"/>
              <a:gd name="connsiteX5" fmla="*/ 0 w 12192000"/>
              <a:gd name="connsiteY5" fmla="*/ 0 h 2711669"/>
              <a:gd name="connsiteX0-11" fmla="*/ 0 w 12192000"/>
              <a:gd name="connsiteY0-12" fmla="*/ 0 h 2711669"/>
              <a:gd name="connsiteX1-13" fmla="*/ 5927835 w 12192000"/>
              <a:gd name="connsiteY1-14" fmla="*/ 1166648 h 2711669"/>
              <a:gd name="connsiteX2-15" fmla="*/ 12192000 w 12192000"/>
              <a:gd name="connsiteY2-16" fmla="*/ 0 h 2711669"/>
              <a:gd name="connsiteX3-17" fmla="*/ 12192000 w 12192000"/>
              <a:gd name="connsiteY3-18" fmla="*/ 2711669 h 2711669"/>
              <a:gd name="connsiteX4-19" fmla="*/ 0 w 12192000"/>
              <a:gd name="connsiteY4-20" fmla="*/ 2711669 h 2711669"/>
              <a:gd name="connsiteX5-21" fmla="*/ 0 w 12192000"/>
              <a:gd name="connsiteY5-22" fmla="*/ 0 h 2711669"/>
              <a:gd name="connsiteX0-23" fmla="*/ 0 w 12192000"/>
              <a:gd name="connsiteY0-24" fmla="*/ 0 h 2711669"/>
              <a:gd name="connsiteX1-25" fmla="*/ 5927835 w 12192000"/>
              <a:gd name="connsiteY1-26" fmla="*/ 1277007 h 2711669"/>
              <a:gd name="connsiteX2-27" fmla="*/ 12192000 w 12192000"/>
              <a:gd name="connsiteY2-28" fmla="*/ 0 h 2711669"/>
              <a:gd name="connsiteX3-29" fmla="*/ 12192000 w 12192000"/>
              <a:gd name="connsiteY3-30" fmla="*/ 2711669 h 2711669"/>
              <a:gd name="connsiteX4-31" fmla="*/ 0 w 12192000"/>
              <a:gd name="connsiteY4-32" fmla="*/ 2711669 h 2711669"/>
              <a:gd name="connsiteX5-33" fmla="*/ 0 w 12192000"/>
              <a:gd name="connsiteY5-34" fmla="*/ 0 h 2711669"/>
              <a:gd name="connsiteX0-35" fmla="*/ 0 w 12192000"/>
              <a:gd name="connsiteY0-36" fmla="*/ 0 h 2711669"/>
              <a:gd name="connsiteX1-37" fmla="*/ 5959366 w 12192000"/>
              <a:gd name="connsiteY1-38" fmla="*/ 1277007 h 2711669"/>
              <a:gd name="connsiteX2-39" fmla="*/ 12192000 w 12192000"/>
              <a:gd name="connsiteY2-40" fmla="*/ 0 h 2711669"/>
              <a:gd name="connsiteX3-41" fmla="*/ 12192000 w 12192000"/>
              <a:gd name="connsiteY3-42" fmla="*/ 2711669 h 2711669"/>
              <a:gd name="connsiteX4-43" fmla="*/ 0 w 12192000"/>
              <a:gd name="connsiteY4-44" fmla="*/ 2711669 h 2711669"/>
              <a:gd name="connsiteX5-45" fmla="*/ 0 w 12192000"/>
              <a:gd name="connsiteY5-46" fmla="*/ 0 h 27116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2000" h="2711669">
                <a:moveTo>
                  <a:pt x="0" y="0"/>
                </a:moveTo>
                <a:lnTo>
                  <a:pt x="5959366" y="1277007"/>
                </a:lnTo>
                <a:lnTo>
                  <a:pt x="12192000" y="0"/>
                </a:lnTo>
                <a:lnTo>
                  <a:pt x="12192000" y="2711669"/>
                </a:lnTo>
                <a:lnTo>
                  <a:pt x="0" y="2711669"/>
                </a:lnTo>
                <a:lnTo>
                  <a:pt x="0" y="0"/>
                </a:lnTo>
                <a:close/>
              </a:path>
            </a:pathLst>
          </a:cu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lt1"/>
              </a:solidFill>
            </a:endParaRPr>
          </a:p>
        </p:txBody>
      </p:sp>
      <p:sp>
        <p:nvSpPr>
          <p:cNvPr id="320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2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10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9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r>
              <a:rPr lang="zh-CN" altLang="en-US" strike="noStrike" noProof="1"/>
              <a:t>单击图标添加图片</a:t>
            </a:r>
          </a:p>
        </p:txBody>
      </p:sp>
      <p:sp>
        <p:nvSpPr>
          <p:cNvPr id="1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1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7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8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1" r:id="rId19"/>
    <p:sldLayoutId id="2147483712" r:id="rId2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片 24" descr="IMG_256"/>
          <p:cNvPicPr>
            <a:picLocks noChangeAspect="1"/>
          </p:cNvPicPr>
          <p:nvPr/>
        </p:nvPicPr>
        <p:blipFill>
          <a:blip r:embed="rId2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rgbClr val="38353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9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accent3">
              <a:lumMod val="25000"/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01" name="文本框 21"/>
          <p:cNvSpPr txBox="1"/>
          <p:nvPr/>
        </p:nvSpPr>
        <p:spPr>
          <a:xfrm>
            <a:off x="5748731" y="4293235"/>
            <a:ext cx="6443246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HK" altLang="zh-CN" sz="2000" dirty="0" err="1">
                <a:solidFill>
                  <a:schemeClr val="accent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宋体" pitchFamily="2" charset="-122"/>
              </a:rPr>
              <a:t>fQwQf</a:t>
            </a:r>
            <a:endParaRPr lang="zh-CN" altLang="en-US" sz="2000" dirty="0">
              <a:solidFill>
                <a:schemeClr val="accent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宋体" pitchFamily="2" charset="-122"/>
            </a:endParaRPr>
          </a:p>
        </p:txBody>
      </p:sp>
      <p:sp>
        <p:nvSpPr>
          <p:cNvPr id="20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EF596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3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rgbClr val="EF596E">
              <a:alpha val="10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04" name="文本框 13"/>
          <p:cNvSpPr txBox="1"/>
          <p:nvPr/>
        </p:nvSpPr>
        <p:spPr>
          <a:xfrm>
            <a:off x="6628222" y="1951107"/>
            <a:ext cx="4843532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itchFamily="2" charset="-122"/>
              </a:rPr>
              <a:t>客户端原型锚点对齐</a:t>
            </a:r>
          </a:p>
        </p:txBody>
      </p:sp>
      <p:cxnSp>
        <p:nvCxnSpPr>
          <p:cNvPr id="205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等腰三角形 22"/>
          <p:cNvSpPr/>
          <p:nvPr/>
        </p:nvSpPr>
        <p:spPr>
          <a:xfrm rot="10800000">
            <a:off x="8842375" y="3448050"/>
            <a:ext cx="304800" cy="177800"/>
          </a:xfrm>
          <a:prstGeom prst="triangle">
            <a:avLst/>
          </a:prstGeom>
          <a:solidFill>
            <a:srgbClr val="00B0F0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05F29B-452F-88B5-A776-5033211D1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244393"/>
            <a:ext cx="763675" cy="764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D2952-ACA1-A3A3-5331-22B80AAB5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54E1F307-DC48-42A3-3D8F-AE016CBD5C0B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F7DF14EE-C4A5-CD2E-3C10-C0AB298D87EE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0B589134-0EBC-5B12-50D2-B1621A8600CC}"/>
              </a:ext>
            </a:extLst>
          </p:cNvPr>
          <p:cNvSpPr txBox="1"/>
          <p:nvPr/>
        </p:nvSpPr>
        <p:spPr>
          <a:xfrm>
            <a:off x="697430" y="444220"/>
            <a:ext cx="9863066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结论与贡献：打破“本地性能”与“全局一致性”的负相关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D6247A-4112-3BCF-A908-705C9DEBECDC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604F24-F6E1-E85A-4274-3A9C8D50F11F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CBDFA1-C545-96DD-56EA-4824893AC3AB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301A12-A882-A7CD-10A7-20FB2A9D84F4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837DA79D-0798-22CF-21CB-FBB0B16A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964E85AF-6A4F-BC1E-AE61-427DEC50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DEF94A49-0029-896F-261B-ADA3203A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00F06D-17C9-9A4B-2798-02BE59D6A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964996-DCFB-0FC0-A4A7-6D06950C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72" y="2393258"/>
            <a:ext cx="4286848" cy="857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50A0B4-5AC5-9B02-3513-AB8CDF954040}"/>
              </a:ext>
            </a:extLst>
          </p:cNvPr>
          <p:cNvSpPr txBox="1"/>
          <p:nvPr/>
        </p:nvSpPr>
        <p:spPr>
          <a:xfrm>
            <a:off x="1343472" y="3717032"/>
            <a:ext cx="374441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在强 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non-IID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下，以传统模式 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OFL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，本地训练越好，模型间不一致性越高，全局模型性能受影响。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HK" b="0" i="0" dirty="0">
              <a:solidFill>
                <a:srgbClr val="1A1C1E"/>
              </a:solidFill>
              <a:effectLst/>
              <a:latin typeface="Inte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2CD117-F4E2-FF42-4817-5F5577BC0ECE}"/>
              </a:ext>
            </a:extLst>
          </p:cNvPr>
          <p:cNvSpPr txBox="1"/>
          <p:nvPr/>
        </p:nvSpPr>
        <p:spPr>
          <a:xfrm>
            <a:off x="6240016" y="2393258"/>
            <a:ext cx="5293922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我们的方法，通过动态对齐，首先强制降低不一致性，然后在高度一致的基础上实现更高的性能，成功地将这两个目标解耦 ，打破了原有的负相关。</a:t>
            </a: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HK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我们证明了，通过我们提出的动态对齐机制，本地性能和全局一致性不仅不再是矛盾，反而可以相互促进，共同达到新的高度。</a:t>
            </a:r>
            <a:endParaRPr lang="en-HK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70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B7A1C-37C1-8EBF-2EDB-429B41AA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FF2887F9-BB0D-87E7-DD11-ED0C01365164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A46B1595-37B6-08D7-F378-0912DE8E0627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4745DC18-019E-D8E1-4F65-11A88726F350}"/>
              </a:ext>
            </a:extLst>
          </p:cNvPr>
          <p:cNvSpPr txBox="1"/>
          <p:nvPr/>
        </p:nvSpPr>
        <p:spPr>
          <a:xfrm>
            <a:off x="697430" y="444220"/>
            <a:ext cx="4390458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未来工作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45FE8B-8606-6B8B-ECAE-44A2E1B98FD4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787299-0EA5-B0E4-21B6-9B335C033739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39F303-90A2-E920-28F4-877BB587C0AA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F3C22F-6B30-FBE8-8A9F-074A2457C9F4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F6CEB839-AAA7-E352-AD09-C8A3CEC1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483415FF-619C-7FBA-6A78-C969E117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4BF57A85-80CD-FA1A-DC74-1CBFEBF0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6C6AC4-FBE5-8C5A-E3A5-A1E017929D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9429C5-7E5B-65E5-BFDD-6AB40816CCCB}"/>
              </a:ext>
            </a:extLst>
          </p:cNvPr>
          <p:cNvSpPr txBox="1"/>
          <p:nvPr/>
        </p:nvSpPr>
        <p:spPr>
          <a:xfrm>
            <a:off x="1703512" y="2085042"/>
            <a:ext cx="8784976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目前仅在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CIFAR10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上进行了实验，数据的简单可能限制了性能的展现。同时，服务端的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IFFI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使得一致性的提升带来的对于最终准确性的影响不够明显，有必要进行消融实验。</a:t>
            </a: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 marL="0" lvl="1">
              <a:spcAft>
                <a:spcPts val="225"/>
              </a:spcAft>
            </a:pP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 marL="0" lvl="1"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目前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</a:t>
            </a:r>
            <a:r>
              <a:rPr lang="en-HK" altLang="zh-CN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ambda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采用的是简单的线性衰减，应该对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退火机制进行理论分析，并探索最优调度策略，为其有效性提供坚实的数学证明。</a:t>
            </a: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 marL="0" lvl="1">
              <a:spcAft>
                <a:spcPts val="225"/>
              </a:spcAft>
            </a:pPr>
            <a:endParaRPr lang="zh-CN" altLang="en-US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 marL="0" lvl="1"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目前实验仅仅聚焦于在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FAFI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基础上的改进，可以考虑如何将该思路应用于各种不同的框架及场景，以验证其通用有效性。</a:t>
            </a:r>
          </a:p>
        </p:txBody>
      </p:sp>
    </p:spTree>
    <p:extLst>
      <p:ext uri="{BB962C8B-B14F-4D97-AF65-F5344CB8AC3E}">
        <p14:creationId xmlns:p14="http://schemas.microsoft.com/office/powerpoint/2010/main" val="9337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片 24" descr="IMG_256"/>
          <p:cNvPicPr>
            <a:picLocks noChangeAspect="1"/>
          </p:cNvPicPr>
          <p:nvPr/>
        </p:nvPicPr>
        <p:blipFill>
          <a:blip r:embed="rId2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rgbClr val="38353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9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accent3">
              <a:lumMod val="25000"/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accent3">
                  <a:lumMod val="25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1" name="文本框 21"/>
          <p:cNvSpPr txBox="1"/>
          <p:nvPr/>
        </p:nvSpPr>
        <p:spPr>
          <a:xfrm>
            <a:off x="5748731" y="4293235"/>
            <a:ext cx="6443246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HK" altLang="zh-CN" sz="2000" dirty="0" err="1">
                <a:solidFill>
                  <a:schemeClr val="accent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宋体" pitchFamily="2" charset="-122"/>
              </a:rPr>
              <a:t>fQwQf</a:t>
            </a:r>
            <a:endParaRPr lang="zh-CN" altLang="en-US" sz="2000" dirty="0">
              <a:solidFill>
                <a:schemeClr val="accent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宋体" pitchFamily="2" charset="-122"/>
            </a:endParaRPr>
          </a:p>
        </p:txBody>
      </p:sp>
      <p:sp>
        <p:nvSpPr>
          <p:cNvPr id="20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EF596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3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rgbClr val="EF596E">
              <a:alpha val="10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4" name="文本框 13"/>
          <p:cNvSpPr txBox="1"/>
          <p:nvPr/>
        </p:nvSpPr>
        <p:spPr>
          <a:xfrm>
            <a:off x="7133712" y="1829293"/>
            <a:ext cx="43395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5600" b="1" dirty="0">
                <a:solidFill>
                  <a:schemeClr val="bg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宋体" pitchFamily="2" charset="-122"/>
              </a:rPr>
              <a:t>感谢观看</a:t>
            </a:r>
            <a:r>
              <a:rPr lang="zh-CN" altLang="en-US" sz="5400" b="1" dirty="0">
                <a:solidFill>
                  <a:schemeClr val="bg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宋体" pitchFamily="2" charset="-122"/>
              </a:rPr>
              <a:t>！</a:t>
            </a:r>
            <a:endParaRPr lang="zh-CN" altLang="en-US" sz="540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宋体" pitchFamily="2" charset="-122"/>
            </a:endParaRPr>
          </a:p>
        </p:txBody>
      </p:sp>
      <p:cxnSp>
        <p:nvCxnSpPr>
          <p:cNvPr id="205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等腰三角形 22"/>
          <p:cNvSpPr/>
          <p:nvPr/>
        </p:nvSpPr>
        <p:spPr>
          <a:xfrm rot="10800000">
            <a:off x="8842375" y="3448050"/>
            <a:ext cx="304800" cy="177800"/>
          </a:xfrm>
          <a:prstGeom prst="triangle">
            <a:avLst/>
          </a:prstGeom>
          <a:solidFill>
            <a:srgbClr val="00B0F0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245B8-73F1-6FE2-7BD3-EAEC3C2C1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244393"/>
            <a:ext cx="763675" cy="764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/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/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/>
          <p:cNvSpPr txBox="1"/>
          <p:nvPr/>
        </p:nvSpPr>
        <p:spPr>
          <a:xfrm>
            <a:off x="697430" y="444220"/>
            <a:ext cx="2950297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HK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OFL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的困境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68172F-549E-FD7D-7FA3-6C6F036230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CD66B7-EC03-9F5C-7E3F-AACF9A476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7090" y="3406337"/>
            <a:ext cx="4286848" cy="857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2F43C0-5A34-1B30-6C93-8DA47AB95D32}"/>
              </a:ext>
            </a:extLst>
          </p:cNvPr>
          <p:cNvSpPr txBox="1"/>
          <p:nvPr/>
        </p:nvSpPr>
        <p:spPr>
          <a:xfrm>
            <a:off x="1199456" y="1321187"/>
            <a:ext cx="9561931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</a:pP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现有</a:t>
            </a:r>
            <a:r>
              <a:rPr lang="en-US" altLang="zh-CN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OFL</a:t>
            </a: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方法，尤其是面对数据异构 </a:t>
            </a:r>
            <a:r>
              <a:rPr lang="en-US" altLang="zh-CN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(Non-IID) </a:t>
            </a: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时，相比多轮</a:t>
            </a:r>
            <a:r>
              <a:rPr lang="en-US" altLang="zh-CN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FL</a:t>
            </a: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性能损失严重 </a:t>
            </a:r>
            <a:r>
              <a:rPr lang="en-US" altLang="zh-CN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(&gt;30%)</a:t>
            </a: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。</a:t>
            </a:r>
            <a:endParaRPr lang="en-HK" altLang="zh-CN" b="0" i="0" dirty="0">
              <a:solidFill>
                <a:srgbClr val="D9D7D6"/>
              </a:solidFill>
              <a:effectLst/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 algn="l">
              <a:spcAft>
                <a:spcPts val="225"/>
              </a:spcAft>
            </a:pPr>
            <a:r>
              <a:rPr lang="zh-CN" altLang="en-US" b="1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核心问题：</a:t>
            </a:r>
            <a:r>
              <a:rPr lang="zh-CN" altLang="en-US" b="0" i="0" dirty="0">
                <a:solidFill>
                  <a:srgbClr val="D9D7D6"/>
                </a:solidFill>
                <a:effectLst/>
                <a:latin typeface="Noto Sans SC" panose="020B0200000000000000" pitchFamily="34" charset="-128"/>
                <a:ea typeface="Noto Sans SC" panose="020B0200000000000000" pitchFamily="34" charset="-128"/>
              </a:rPr>
              <a:t> 缺乏有效的协作机制，导致本地模型质量低下，服务器聚合效果差。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3C49A-733F-2812-7212-A82AD2829335}"/>
              </a:ext>
            </a:extLst>
          </p:cNvPr>
          <p:cNvSpPr txBox="1"/>
          <p:nvPr/>
        </p:nvSpPr>
        <p:spPr>
          <a:xfrm>
            <a:off x="1199456" y="2470841"/>
            <a:ext cx="5688632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FAFI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已经深刻揭示，在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Non-IID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数据下，各个客户端独立训练出的本地模型存在严重的模型不一致性。</a:t>
            </a: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这种不一致性体现为：</a:t>
            </a:r>
          </a:p>
          <a:p>
            <a:pPr marL="457200" lvl="2"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特征表示发散 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Divergent Feature Representations): 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不同客户端对同一事物的特征理解完全不同。</a:t>
            </a:r>
          </a:p>
          <a:p>
            <a:pPr marL="457200" lvl="2"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分类原型冲突 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Conflicting Prototypes): 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不同客户端学习到的分类器权重（原型）大相径庭。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E102C-241B-9FDE-CA9B-155118F6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98A0A2EE-CB3B-35D2-F1B6-74135A83A198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FD05D2A3-A574-E626-5751-71B2BFB73506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F42534AA-5199-C6E2-C19F-D6519AAD06F7}"/>
              </a:ext>
            </a:extLst>
          </p:cNvPr>
          <p:cNvSpPr txBox="1"/>
          <p:nvPr/>
        </p:nvSpPr>
        <p:spPr>
          <a:xfrm>
            <a:off x="697430" y="444220"/>
            <a:ext cx="2950297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量化问题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EF326C-AF0E-70E1-D9D1-A3F76A3210C0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8327A8-FA1B-55EF-D1AA-A4D3E5B8FDC5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4517DE-C9E4-2150-1905-E455A3F17FE6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EDE45A-8660-BACB-C2D1-03BCA5D92C77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29A76872-4D49-E4A2-37FF-92CE344C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586BDAE1-A4D6-1458-6C3B-B5468551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CA9BED3E-3C00-EE4F-23B5-5FC2E39C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B35023-F12B-045D-A5D2-F69588B007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F278C0-EF9E-762B-684B-B8330D4BA0F9}"/>
              </a:ext>
            </a:extLst>
          </p:cNvPr>
          <p:cNvSpPr txBox="1"/>
          <p:nvPr/>
        </p:nvSpPr>
        <p:spPr>
          <a:xfrm>
            <a:off x="2051720" y="2223542"/>
            <a:ext cx="808856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我们如何度量“不一致性”？ 全局原型标准差 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</a:t>
            </a:r>
            <a:r>
              <a:rPr lang="en-US" altLang="zh-CN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g_protos_std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)</a:t>
            </a:r>
            <a:endParaRPr lang="zh-CN" altLang="en-US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该指标量化了在服务器端， 所有客户端的本地原型，经过平均聚合成一个最终的全局原型后，这个全局原型矩阵内部所有元素值的标准差，反映模型间不一致性程度。</a:t>
            </a:r>
          </a:p>
          <a:p>
            <a:pPr>
              <a:spcAft>
                <a:spcPts val="225"/>
              </a:spcAft>
            </a:pPr>
            <a:r>
              <a:rPr lang="en-US" altLang="zh-CN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g_protos_std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越低，代表共识越高、模型越一致。 </a:t>
            </a:r>
          </a:p>
          <a:p>
            <a:pPr>
              <a:spcAft>
                <a:spcPts val="225"/>
              </a:spcAft>
            </a:pP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容易想到，我们能否设计一种机制，从客户端根本上解决模型不一致性，从而突破性能瓶颈？</a:t>
            </a:r>
            <a:endParaRPr lang="en-HK" dirty="0">
              <a:solidFill>
                <a:srgbClr val="D9D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6A8FA-C7B4-33FE-D76D-024172F4B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12D0EE7A-916E-AE7F-FB93-E24370C1A881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B66034B9-4919-9CFB-730F-7F1093087590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371C952C-BDCF-1182-CD08-5C7AF1C72098}"/>
              </a:ext>
            </a:extLst>
          </p:cNvPr>
          <p:cNvSpPr txBox="1"/>
          <p:nvPr/>
        </p:nvSpPr>
        <p:spPr>
          <a:xfrm>
            <a:off x="697430" y="444220"/>
            <a:ext cx="2950297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相关研究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649F01-006B-1D8C-A7E3-A4124EB12940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D51C18-77B6-3EAD-4F45-FDABE6047CFD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6CFE1-C485-3D91-1479-95666EE684E4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32DBBF-7B48-35B0-04F2-FBF5EC585674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4DD1B1F8-BD79-1A35-1273-0DD677A9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FE89984B-7997-649C-11E2-D56D2DD13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C70EA7C1-1E6F-B987-E665-C0A60DF1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79C4D5-38FF-52DC-D2E6-7BBB0376F9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A6DAB-C706-AF7B-6AB2-020802ED00AA}"/>
              </a:ext>
            </a:extLst>
          </p:cNvPr>
          <p:cNvSpPr txBox="1"/>
          <p:nvPr/>
        </p:nvSpPr>
        <p:spPr>
          <a:xfrm>
            <a:off x="1055439" y="1168929"/>
            <a:ext cx="10127355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固定原型锚点方案通过提供一个全局统一、固定不变的分类目标（即“锚点”），强迫所有客户端的特征提取器在训练时都必须面向锚点进行。这样一来，即使它们的本地数据各不相同，它们最终学到的特征表示也会趋向于一致。</a:t>
            </a: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endParaRPr lang="en-HK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r>
              <a:rPr 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T. Zhou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的研究表明，在传统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FL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中通过引入锚点强制进行全局对齐，对于缓解模型间不一致性有正面效果，并且因此带来性能提升。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33D78C-23C1-D401-2BFB-348528A43E23}"/>
              </a:ext>
            </a:extLst>
          </p:cNvPr>
          <p:cNvSpPr txBox="1"/>
          <p:nvPr/>
        </p:nvSpPr>
        <p:spPr>
          <a:xfrm>
            <a:off x="6172339" y="3429000"/>
            <a:ext cx="5361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T. Zhou, J. Zhang and D. H. K. Tsang, "</a:t>
            </a:r>
            <a:r>
              <a:rPr lang="en-US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FedFA</a:t>
            </a:r>
            <a:r>
              <a:rPr 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: Federated Learning With Feature Anchors to Align Features and Classifiers for Heterogeneous Data," in IEEE Transactions on Mobile Computing, vol. 23, no. 6, pp. 6731-6742, June 2024. https://doi.org/10.1109/TMC.2023.3325366.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5E36E0-BAD8-423A-4E46-11F9BDDEA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312" y="3357571"/>
            <a:ext cx="460121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640E-A5D5-17E9-1F95-4F026C3E9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C2668F5A-45B8-674C-C56E-77B8871B2293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E81CBF96-A60D-5585-DE6D-DD24659D9E0E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A3C79444-4989-87CC-3E23-25015185C921}"/>
              </a:ext>
            </a:extLst>
          </p:cNvPr>
          <p:cNvSpPr txBox="1"/>
          <p:nvPr/>
        </p:nvSpPr>
        <p:spPr>
          <a:xfrm>
            <a:off x="697430" y="444220"/>
            <a:ext cx="2950297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HK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V5 (DRCL)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15C1B8-77F6-3600-CF4F-3F958D35C925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66305F-AB38-6A8D-3A0D-9D4CE82FD7A0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6FE404-2F23-11B9-5577-0F519DF07D06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3D096F-53AE-D34B-492D-64F9C05ECD5D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7362B931-7A77-517B-C75E-2793F0D7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CE185D5C-765D-658C-391D-37E97C86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143D5875-90C6-1111-F6B9-F628BAB4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570BA5-562D-4176-A065-CC6ED5B3ED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A26AB6-20A7-245D-4175-8D169B9F7745}"/>
              </a:ext>
            </a:extLst>
          </p:cNvPr>
          <p:cNvSpPr txBox="1"/>
          <p:nvPr/>
        </p:nvSpPr>
        <p:spPr>
          <a:xfrm>
            <a:off x="346075" y="1556792"/>
            <a:ext cx="5605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引入固定锚点，在损失函数中增加对齐项，强制本地原型向全局锚点对齐。</a:t>
            </a:r>
            <a:endParaRPr lang="en-HK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EAEE6-3976-BC25-AB33-F76F85E51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431" y="1215769"/>
            <a:ext cx="5526283" cy="50100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A65E20-2BF3-05A3-E0EC-67CAF5E64D18}"/>
              </a:ext>
            </a:extLst>
          </p:cNvPr>
          <p:cNvSpPr txBox="1"/>
          <p:nvPr/>
        </p:nvSpPr>
        <p:spPr>
          <a:xfrm>
            <a:off x="380865" y="2602819"/>
            <a:ext cx="5499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效果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: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</a:t>
            </a:r>
            <a:r>
              <a:rPr lang="en-US" altLang="zh-CN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g_protos_std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首次出现显著下降 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(~7-13%)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，验证了显式对齐方向的正确性。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DF10B4-C0AB-A97E-A85D-58D5813C4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86" y="3487904"/>
            <a:ext cx="6219014" cy="27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F9063-6E6E-0435-AF2B-BDCE241D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DC6D157B-06F2-2104-2472-F299775B5082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E7A3A4A3-B4BD-614B-22B9-38D09B1159FD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AE5EB5B5-5647-E7AC-5D19-96A5E99E9400}"/>
              </a:ext>
            </a:extLst>
          </p:cNvPr>
          <p:cNvSpPr txBox="1"/>
          <p:nvPr/>
        </p:nvSpPr>
        <p:spPr>
          <a:xfrm>
            <a:off x="697430" y="444220"/>
            <a:ext cx="4390458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HK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V6 (Lambda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退火</a:t>
            </a:r>
            <a:r>
              <a:rPr lang="en-US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F18B52-5A6E-F30E-A479-449C43EF9C92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6DA9DF-44E5-9534-757D-0F185B970146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9403BC-F0C1-118D-703C-0C31188856FC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572B8F-9B09-A1FA-40E9-02E62C2DF149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CD1AA423-D5E2-CA77-C2D0-39DAC5C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857F6A71-87C1-697A-66BF-C3F6AE0B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1AD15741-DD1D-7EFA-9B85-76A81ACF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60EB66-6880-17EB-2669-D7100A99C6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94F3E1-76E3-F9EA-392F-42FD0E972B4E}"/>
              </a:ext>
            </a:extLst>
          </p:cNvPr>
          <p:cNvSpPr txBox="1"/>
          <p:nvPr/>
        </p:nvSpPr>
        <p:spPr>
          <a:xfrm>
            <a:off x="550863" y="1390036"/>
            <a:ext cx="5323781" cy="1974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“全局一致”和“本地适应”是一对需要平衡的矛盾。在训练早期，客户端模型相差甚远，需要强力的对齐来迅速收敛到一个共同的特征空间，需要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较大。在训练后期，模型已经基本对齐，需要给予更多自由度来精调和适应本地数据的细微特征，需要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较小。</a:t>
            </a:r>
          </a:p>
          <a:p>
            <a:pPr>
              <a:lnSpc>
                <a:spcPts val="1425"/>
              </a:lnSpc>
              <a:buNone/>
            </a:pP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BDA1CB-7839-D821-BBC9-5D1730A7C832}"/>
              </a:ext>
            </a:extLst>
          </p:cNvPr>
          <p:cNvSpPr txBox="1"/>
          <p:nvPr/>
        </p:nvSpPr>
        <p:spPr>
          <a:xfrm>
            <a:off x="548095" y="3839673"/>
            <a:ext cx="5245869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因此，这里将固定的对齐强度 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变为动态。</a:t>
            </a: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机制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: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训练早期 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大 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强制对齐，建立共识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) 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训练后期 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lambda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 小 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(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放松约束，本地微调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)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。</a:t>
            </a:r>
            <a:endParaRPr lang="en-HK" altLang="zh-CN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这里采用最简单的动态衰减。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662E46-2BBE-5423-9088-36C62483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06" y="1491510"/>
            <a:ext cx="5696218" cy="42201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C097A7-CE35-AE6C-9689-46725FEB7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30" y="5416360"/>
            <a:ext cx="551574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8982-9408-3049-B7FD-1491CD4D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93C3F717-F217-66EF-5905-6C6C8A4C3E49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50454B05-88A7-5295-D91D-06D01676FA7B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B569D203-005B-13C9-0E3D-6D96DEAA7E96}"/>
              </a:ext>
            </a:extLst>
          </p:cNvPr>
          <p:cNvSpPr txBox="1"/>
          <p:nvPr/>
        </p:nvSpPr>
        <p:spPr>
          <a:xfrm>
            <a:off x="697430" y="444220"/>
            <a:ext cx="4390458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HK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V7 (ETF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锚点</a:t>
            </a:r>
            <a:r>
              <a:rPr lang="en-US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F661D-DDFE-3288-3A24-AB96FB814257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2D4758-C42C-E49B-C74F-5BD9EB83E569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B5617D-98DE-A8CC-B62A-B666116E006D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EEFC29-2E25-64AD-D108-76B0ABDEC770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B9B853D8-E486-BD1E-C0CB-32E40E57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13B4928D-BD63-F8C5-F7BD-81142C63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13B94C24-7300-B57C-45E4-5DE59964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13A201-47E9-4CF7-9075-66F0C46154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653B91-2276-265D-3812-D729BC68F903}"/>
              </a:ext>
            </a:extLst>
          </p:cNvPr>
          <p:cNvSpPr txBox="1"/>
          <p:nvPr/>
        </p:nvSpPr>
        <p:spPr>
          <a:xfrm>
            <a:off x="622300" y="1231800"/>
            <a:ext cx="4772060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Z. Li, X. Shang, R. He, T. Lin and C. Wu, "No Fear of Classifier Biases: Neural Collapse Inspired Federated Learning with Synthetic and Fixed Classifier," 2023 IEEE/CVF  ICCV, </a:t>
            </a:r>
            <a:r>
              <a:rPr lang="en-HK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doi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: 10.1109/ICCV51070.2023.00490.  </a:t>
            </a:r>
          </a:p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这篇论文提出，使用一个固定的、权重形成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ETF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结构的分类器可以极大地缓解</a:t>
            </a:r>
            <a:r>
              <a:rPr lang="en-HK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Non-IID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问题。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29DC8E-1AF3-A77B-224C-1343F678CE93}"/>
              </a:ext>
            </a:extLst>
          </p:cNvPr>
          <p:cNvSpPr txBox="1"/>
          <p:nvPr/>
        </p:nvSpPr>
        <p:spPr>
          <a:xfrm>
            <a:off x="550863" y="3671790"/>
            <a:ext cx="49690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很容易想到：既然一个完美训练好的模型的分类器原型最终会自发形成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ETF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结构，可以直接创建一个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ETF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作为固定的锚点，让所有客户端从一开始就向其对齐。 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C45DC6-4D4B-363B-0EE8-F693106E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947" y="1292098"/>
            <a:ext cx="6120580" cy="48691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884518-ED8B-9D19-BDB7-F18E9965BC9A}"/>
              </a:ext>
            </a:extLst>
          </p:cNvPr>
          <p:cNvSpPr txBox="1"/>
          <p:nvPr/>
        </p:nvSpPr>
        <p:spPr>
          <a:xfrm>
            <a:off x="569303" y="5019957"/>
            <a:ext cx="4825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然而，结果的提升并不显著。考虑到实验仅进行一次，这可能是由于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v7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和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v6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的区别并不显著，而结果不确定度较大造成的。</a:t>
            </a:r>
          </a:p>
        </p:txBody>
      </p:sp>
    </p:spTree>
    <p:extLst>
      <p:ext uri="{BB962C8B-B14F-4D97-AF65-F5344CB8AC3E}">
        <p14:creationId xmlns:p14="http://schemas.microsoft.com/office/powerpoint/2010/main" val="18794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10CF-9D25-0891-19E9-41A76207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6077CB88-12CF-A046-B359-086F63DB6606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7C5F206E-971D-837D-3FD6-8A1801A7C4E3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BD44F7B7-48CB-417C-4BA9-197BA044364C}"/>
              </a:ext>
            </a:extLst>
          </p:cNvPr>
          <p:cNvSpPr txBox="1"/>
          <p:nvPr/>
        </p:nvSpPr>
        <p:spPr>
          <a:xfrm>
            <a:off x="697430" y="444220"/>
            <a:ext cx="5974634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核心结果</a:t>
            </a:r>
            <a:r>
              <a:rPr lang="en-US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1: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模型不一致性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EBBF9A-CFD6-0D36-108F-276FC59533BA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FDEA72-841E-E26D-48FF-E3A74D05985B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862E28-F733-27FF-E252-E5D4ED8608CA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146226-FD84-DFE4-AB42-6377259D0E1F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8FFCC902-E881-1A12-FB8A-069A698C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A4BC421E-0CEE-1361-87D0-91D26871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27237CDC-27A6-0B55-F95B-7DAF3983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3FAB7B-F8E7-58E2-F85F-9D4E4E6E19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F22DE6-92B2-0DCB-95BC-4F18A4CABD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185691"/>
            <a:ext cx="8172034" cy="5313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041D94-41C9-346F-F02B-146389E46AE1}"/>
              </a:ext>
            </a:extLst>
          </p:cNvPr>
          <p:cNvSpPr txBox="1"/>
          <p:nvPr/>
        </p:nvSpPr>
        <p:spPr>
          <a:xfrm>
            <a:off x="839416" y="1705876"/>
            <a:ext cx="2016224" cy="427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en-HK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g_protos_std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量化了在服务器端， 所有客户端的本地原型，经过平均聚合成一个最终的全局原型后，这个全局原型矩阵内部所有元素值的标准差，反映模型间不一致性程度。显而易见，我们实现了前所未有的模型一致性。</a:t>
            </a:r>
          </a:p>
          <a:p>
            <a:pPr>
              <a:buNone/>
            </a:pPr>
            <a:br>
              <a:rPr lang="zh-CN" altLang="en-US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103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AC9B-235A-967E-A1BE-43F59A4E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任意多边形 34">
            <a:extLst>
              <a:ext uri="{FF2B5EF4-FFF2-40B4-BE49-F238E27FC236}">
                <a16:creationId xmlns:a16="http://schemas.microsoft.com/office/drawing/2014/main" id="{682B7DEE-F563-790E-C622-77C9240893ED}"/>
              </a:ext>
            </a:extLst>
          </p:cNvPr>
          <p:cNvSpPr/>
          <p:nvPr/>
        </p:nvSpPr>
        <p:spPr>
          <a:xfrm>
            <a:off x="3175" y="404813"/>
            <a:ext cx="547688" cy="509588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EF596E">
              <a:alpha val="100000"/>
            </a:srgbClr>
          </a:solidFill>
          <a:ln w="1270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1895" strike="noStrike" noProof="1">
              <a:solidFill>
                <a:srgbClr val="7EC234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cxnSp>
        <p:nvCxnSpPr>
          <p:cNvPr id="343" name="直接连接符 35">
            <a:extLst>
              <a:ext uri="{FF2B5EF4-FFF2-40B4-BE49-F238E27FC236}">
                <a16:creationId xmlns:a16="http://schemas.microsoft.com/office/drawing/2014/main" id="{01F34E92-8914-629F-A23D-72EF12CAA00C}"/>
              </a:ext>
            </a:extLst>
          </p:cNvPr>
          <p:cNvCxnSpPr/>
          <p:nvPr/>
        </p:nvCxnSpPr>
        <p:spPr>
          <a:xfrm>
            <a:off x="346075" y="404813"/>
            <a:ext cx="276225" cy="509588"/>
          </a:xfrm>
          <a:prstGeom prst="line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rgbClr val="EF596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628CA727-8B74-711A-BFE3-B438834927F8}"/>
              </a:ext>
            </a:extLst>
          </p:cNvPr>
          <p:cNvSpPr txBox="1"/>
          <p:nvPr/>
        </p:nvSpPr>
        <p:spPr>
          <a:xfrm>
            <a:off x="697430" y="444220"/>
            <a:ext cx="6262666" cy="4307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986A44"/>
              </a:buClr>
              <a:buSzPct val="145000"/>
              <a:buFont typeface="Arial" panose="020B0604020202020204"/>
            </a:pPr>
            <a:r>
              <a:rPr lang="en-US" altLang="zh-CN" sz="2800" b="1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&gt;</a:t>
            </a:r>
            <a:r>
              <a:rPr lang="en-US" altLang="zh-CN" sz="2800" b="1" dirty="0">
                <a:solidFill>
                  <a:srgbClr val="CE5BD8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核心结果</a:t>
            </a:r>
            <a:r>
              <a:rPr lang="en-US" altLang="zh-CN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2: </a:t>
            </a:r>
            <a:r>
              <a:rPr lang="zh-CN" altLang="en-US" sz="2800" b="1" dirty="0">
                <a:solidFill>
                  <a:srgbClr val="E5C07B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Arial" panose="020B0604020202020204" pitchFamily="34" charset="0"/>
              </a:rPr>
              <a:t>性能</a:t>
            </a:r>
            <a:endParaRPr lang="en-US" altLang="zh-CN" sz="2800" b="1" dirty="0">
              <a:solidFill>
                <a:srgbClr val="E5C07B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4277E1-C932-B1A3-0CA6-9692C3B9D650}"/>
              </a:ext>
            </a:extLst>
          </p:cNvPr>
          <p:cNvSpPr txBox="1"/>
          <p:nvPr userDrawn="1"/>
        </p:nvSpPr>
        <p:spPr>
          <a:xfrm>
            <a:off x="697447" y="6652763"/>
            <a:ext cx="1751158" cy="205219"/>
          </a:xfrm>
          <a:prstGeom prst="rect">
            <a:avLst/>
          </a:prstGeom>
          <a:solidFill>
            <a:srgbClr val="3D434F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HK" altLang="zh-CN" sz="1000" dirty="0">
                <a:solidFill>
                  <a:srgbClr val="89CA79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- WHULUG -</a:t>
            </a:r>
            <a:endParaRPr lang="zh-CN" altLang="en-US" sz="1000" dirty="0">
              <a:solidFill>
                <a:srgbClr val="89CA79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329110-FAC3-7A6D-8D34-F6AC86FFFB4E}"/>
              </a:ext>
            </a:extLst>
          </p:cNvPr>
          <p:cNvSpPr txBox="1"/>
          <p:nvPr userDrawn="1"/>
        </p:nvSpPr>
        <p:spPr>
          <a:xfrm>
            <a:off x="2448605" y="6652781"/>
            <a:ext cx="9743424" cy="205219"/>
          </a:xfrm>
          <a:prstGeom prst="rect">
            <a:avLst/>
          </a:prstGeom>
          <a:solidFill>
            <a:srgbClr val="706A68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/home/WHULUG/</a:t>
            </a:r>
            <a:r>
              <a:rPr lang="en-HK" altLang="zh-CN" sz="1000" dirty="0">
                <a:solidFill>
                  <a:srgbClr val="FBEEE3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OFL.pptx</a:t>
            </a:r>
            <a:endParaRPr lang="zh-CN" altLang="en-US" sz="1000" dirty="0">
              <a:solidFill>
                <a:srgbClr val="FBEEE3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576325-5F6A-182E-E54D-77A945F679AC}"/>
              </a:ext>
            </a:extLst>
          </p:cNvPr>
          <p:cNvSpPr txBox="1"/>
          <p:nvPr userDrawn="1"/>
        </p:nvSpPr>
        <p:spPr>
          <a:xfrm>
            <a:off x="3204" y="6652781"/>
            <a:ext cx="694259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</a:t>
            </a:r>
            <a:endParaRPr lang="zh-CN" altLang="en-US" sz="100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4DD3E6-0198-EF0B-D952-9DFA14FD9A5B}"/>
              </a:ext>
            </a:extLst>
          </p:cNvPr>
          <p:cNvSpPr txBox="1"/>
          <p:nvPr userDrawn="1"/>
        </p:nvSpPr>
        <p:spPr>
          <a:xfrm>
            <a:off x="11049419" y="6652713"/>
            <a:ext cx="1142610" cy="205219"/>
          </a:xfrm>
          <a:prstGeom prst="rect">
            <a:avLst/>
          </a:prstGeom>
          <a:solidFill>
            <a:srgbClr val="89CA79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US" altLang="zh-CN" sz="1000" dirty="0">
                <a:solidFill>
                  <a:srgbClr val="000000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2025-10-11</a:t>
            </a:r>
            <a:endParaRPr lang="zh-CN" altLang="en-US" sz="1000" dirty="0">
              <a:solidFill>
                <a:srgbClr val="000000"/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4" name="图片 23" descr="post_object_image_3753754583">
            <a:extLst>
              <a:ext uri="{FF2B5EF4-FFF2-40B4-BE49-F238E27FC236}">
                <a16:creationId xmlns:a16="http://schemas.microsoft.com/office/drawing/2014/main" id="{F702BC3F-C4CD-0AAE-85B9-341AB8B4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0" y="6684200"/>
            <a:ext cx="111622" cy="159822"/>
          </a:xfrm>
          <a:prstGeom prst="rect">
            <a:avLst/>
          </a:prstGeom>
        </p:spPr>
      </p:pic>
      <p:pic>
        <p:nvPicPr>
          <p:cNvPr id="27" name="图片 26" descr="post_object_image_1397980006">
            <a:extLst>
              <a:ext uri="{FF2B5EF4-FFF2-40B4-BE49-F238E27FC236}">
                <a16:creationId xmlns:a16="http://schemas.microsoft.com/office/drawing/2014/main" id="{D33D0579-5A5B-56CC-1312-A66C0CB8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79" y="6652736"/>
            <a:ext cx="147086" cy="202440"/>
          </a:xfrm>
          <a:prstGeom prst="rect">
            <a:avLst/>
          </a:prstGeom>
        </p:spPr>
      </p:pic>
      <p:pic>
        <p:nvPicPr>
          <p:cNvPr id="29" name="图片 28" descr="post_object_image_1970718558">
            <a:extLst>
              <a:ext uri="{FF2B5EF4-FFF2-40B4-BE49-F238E27FC236}">
                <a16:creationId xmlns:a16="http://schemas.microsoft.com/office/drawing/2014/main" id="{83979803-06DF-11F1-0007-D8131BC0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795" y="6662865"/>
            <a:ext cx="134887" cy="182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66A299-A631-B9A1-AC04-9F9943C208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38" y="449165"/>
            <a:ext cx="567401" cy="5681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D2BE6F-B0E8-F6BB-6976-AEA3A664B0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25" y="1497057"/>
            <a:ext cx="7016858" cy="4565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54939-004E-A1DA-7BE9-B9798B0B9EE9}"/>
              </a:ext>
            </a:extLst>
          </p:cNvPr>
          <p:cNvSpPr txBox="1"/>
          <p:nvPr/>
        </p:nvSpPr>
        <p:spPr>
          <a:xfrm>
            <a:off x="622300" y="1772816"/>
            <a:ext cx="26612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"/>
              </a:spcAft>
            </a:pP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尽管性能提升有限，然而考虑到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FAFI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已经可以认为达到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SOTA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，提升空间不大，并且采用的</a:t>
            </a:r>
            <a:r>
              <a:rPr lang="en-US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CIFAR10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数据集较为简单，并且</a:t>
            </a:r>
            <a:r>
              <a:rPr lang="en-HK" altLang="zh-CN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IFFI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策略在服务端较大缓解了模型不一致性的副作用，可以相信，在更为复杂的数据集（如</a:t>
            </a:r>
            <a:r>
              <a:rPr lang="en-HK" altLang="zh-CN" dirty="0" err="1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TinyImageNet</a:t>
            </a:r>
            <a:r>
              <a:rPr lang="zh-CN" altLang="en-US" dirty="0">
                <a:solidFill>
                  <a:srgbClr val="D9D7D6"/>
                </a:solidFill>
                <a:latin typeface="Noto Sans SC" panose="020B0200000000000000" pitchFamily="34" charset="-128"/>
                <a:ea typeface="Noto Sans SC" panose="020B0200000000000000" pitchFamily="34" charset="-128"/>
              </a:rPr>
              <a:t>）测试或使用更一般的服务端聚合策略时，性能提升将会更显著。</a:t>
            </a:r>
            <a:endParaRPr lang="en-HK" dirty="0">
              <a:solidFill>
                <a:srgbClr val="D9D7D6"/>
              </a:solidFill>
              <a:latin typeface="Noto Sans SC" panose="020B0200000000000000" pitchFamily="34" charset="-128"/>
              <a:ea typeface="Noto Sans SC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96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90221E57-5A25-4876-994B-3C4107DFCFBA}" vid="{F9F34F6C-5B88-4E38-B863-C116B384CEB0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FBEEE3"/>
      </a:dk2>
      <a:lt2>
        <a:srgbClr val="FCF9F7"/>
      </a:lt2>
      <a:accent1>
        <a:srgbClr val="BC8F69"/>
      </a:accent1>
      <a:accent2>
        <a:srgbClr val="D2BA8F"/>
      </a:accent2>
      <a:accent3>
        <a:srgbClr val="D9D7D6"/>
      </a:accent3>
      <a:accent4>
        <a:srgbClr val="8B7377"/>
      </a:accent4>
      <a:accent5>
        <a:srgbClr val="736161"/>
      </a:accent5>
      <a:accent6>
        <a:srgbClr val="8D5C4C"/>
      </a:accent6>
      <a:hlink>
        <a:srgbClr val="5FCBFB"/>
      </a:hlink>
      <a:folHlink>
        <a:srgbClr val="B759B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90221E57-5A25-4876-994B-3C4107DFCFBA}" vid="{968FAE19-189E-463D-BF0F-AD21FC98CE5C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FBEEE3"/>
      </a:dk2>
      <a:lt2>
        <a:srgbClr val="FCF9F7"/>
      </a:lt2>
      <a:accent1>
        <a:srgbClr val="BC8F69"/>
      </a:accent1>
      <a:accent2>
        <a:srgbClr val="D2BA8F"/>
      </a:accent2>
      <a:accent3>
        <a:srgbClr val="D9D7D6"/>
      </a:accent3>
      <a:accent4>
        <a:srgbClr val="8B7377"/>
      </a:accent4>
      <a:accent5>
        <a:srgbClr val="736161"/>
      </a:accent5>
      <a:accent6>
        <a:srgbClr val="8D5C4C"/>
      </a:accent6>
      <a:hlink>
        <a:srgbClr val="5FCBFB"/>
      </a:hlink>
      <a:folHlink>
        <a:srgbClr val="B759B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90221E57-5A25-4876-994B-3C4107DFCFBA}" vid="{4A94C953-3C1A-45D3-BB55-75FD6D43C796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823</TotalTime>
  <Words>1232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Inter</vt:lpstr>
      <vt:lpstr>微软雅黑</vt:lpstr>
      <vt:lpstr>Noto Sans SC</vt:lpstr>
      <vt:lpstr>Arial</vt:lpstr>
      <vt:lpstr>Calibri</vt:lpstr>
      <vt:lpstr>Consolas</vt:lpstr>
      <vt:lpstr>Courier New</vt:lpstr>
      <vt:lpstr>Lato Light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wQf fQ</dc:creator>
  <cp:lastModifiedBy>wQf fQ</cp:lastModifiedBy>
  <cp:revision>1</cp:revision>
  <dcterms:created xsi:type="dcterms:W3CDTF">2025-10-11T00:31:06Z</dcterms:created>
  <dcterms:modified xsi:type="dcterms:W3CDTF">2025-10-11T14:21:29Z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4EB330AFEE0A4ED58C9CA2035186A156_12</vt:lpwstr>
  </property>
  <property fmtid="{D5CDD505-2E9C-101B-9397-08002B2CF9AE}" pid="3" name="KSOProductBuildVer">
    <vt:lpwstr>2052-12.9.0.22027</vt:lpwstr>
  </property>
</Properties>
</file>