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47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8C1F-984F-4170-96FF-01308EB01299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3214-6A82-4F1D-8138-BF7540DF0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/git" TargetMode="External"/><Relationship Id="rId2" Type="http://schemas.openxmlformats.org/officeDocument/2006/relationships/hyperlink" Target="https://confluence.atlassian.com/bitbucketserver/basic-git-commands-776639767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scm.com/docs/gittutori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Wd82/ClassPresentationDem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5401" y="4601570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EXAMPLES OF VCS – Git | GitHub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97788" y="3856210"/>
            <a:ext cx="2829862" cy="50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6" y="2220540"/>
            <a:ext cx="3150146" cy="168757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650568" y="2682929"/>
            <a:ext cx="1358961" cy="104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stupid Content Tracker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157642" y="2600911"/>
            <a:ext cx="1633623" cy="100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Global Information Tracker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181920" y="4061218"/>
            <a:ext cx="1358961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Linus Torvalds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526332" y="1627094"/>
            <a:ext cx="1505472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Junio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Hamano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050673" y="4118128"/>
            <a:ext cx="1358961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get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627650" y="336597"/>
            <a:ext cx="2702398" cy="48311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3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EXAMPLES OF VCS – Git | GitHub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97788" y="3856210"/>
            <a:ext cx="2829862" cy="50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0" t="28712" r="38981" b="30728"/>
          <a:stretch/>
        </p:blipFill>
        <p:spPr>
          <a:xfrm>
            <a:off x="8167010" y="2374150"/>
            <a:ext cx="1259377" cy="1245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6" y="2220540"/>
            <a:ext cx="3150146" cy="168757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8302610" y="3908118"/>
            <a:ext cx="1997670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000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EXAMPLES OF VCS – Git | GitHub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97788" y="3856210"/>
            <a:ext cx="2829862" cy="50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GitHub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650568" y="2682929"/>
            <a:ext cx="1358961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Microsoft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760502" y="3501205"/>
            <a:ext cx="1358961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7.6 Billion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526332" y="1627094"/>
            <a:ext cx="1505472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Chrish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Wanstrath</a:t>
            </a: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0194875" y="2788091"/>
            <a:ext cx="1358961" cy="104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627650" y="336597"/>
            <a:ext cx="2702398" cy="483113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0" t="28712" r="38981" b="30728"/>
          <a:stretch/>
        </p:blipFill>
        <p:spPr>
          <a:xfrm>
            <a:off x="2540679" y="2332737"/>
            <a:ext cx="1259377" cy="12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01024" y="2082234"/>
            <a:ext cx="10189951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4" y="162514"/>
            <a:ext cx="1039322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Some Commands Of Git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87577" y="1695659"/>
            <a:ext cx="8761541" cy="31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Initialize local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repo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add &lt;file&gt;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Add file(s) to index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status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Check status of working tree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commit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Commit changes in index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push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Push to remote directory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pull 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Pull latest from remote directory</a:t>
            </a: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clone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Clone a copy into a new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dir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touch index.html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// Creating text.txt file</a:t>
            </a:r>
          </a:p>
        </p:txBody>
      </p:sp>
    </p:spTree>
    <p:extLst>
      <p:ext uri="{BB962C8B-B14F-4D97-AF65-F5344CB8AC3E}">
        <p14:creationId xmlns:p14="http://schemas.microsoft.com/office/powerpoint/2010/main" val="17451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FURTHER STUDY..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87577" y="1695659"/>
            <a:ext cx="10630682" cy="31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Basic Git commands</a:t>
            </a:r>
            <a:endParaRPr lang="en-US" sz="2000" b="1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hlinkClick r:id="rId2"/>
              </a:rPr>
              <a:t>https://confluence.atlassian.com/bitbucketserver/basic-git-commands-776639767.html</a:t>
            </a:r>
            <a:endParaRPr lang="en-US" sz="2000" dirty="0"/>
          </a:p>
          <a:p>
            <a:pPr algn="l"/>
            <a:r>
              <a:rPr lang="en-US" sz="1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 </a:t>
            </a:r>
            <a:r>
              <a:rPr lang="en-US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Repo</a:t>
            </a:r>
            <a:endParaRPr lang="en-US" sz="1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hlinkClick r:id="rId3"/>
              </a:rPr>
              <a:t>https://github.com/git/git</a:t>
            </a:r>
            <a:endParaRPr lang="en-US" sz="2000" dirty="0" smtClean="0"/>
          </a:p>
          <a:p>
            <a:pPr algn="l"/>
            <a:r>
              <a:rPr lang="en-US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 Docs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hlinkClick r:id="rId4"/>
              </a:rPr>
              <a:t>https://git-scm.com/docs/gittutorial</a:t>
            </a:r>
            <a:endParaRPr lang="en-US" sz="2000" dirty="0" smtClean="0"/>
          </a:p>
          <a:p>
            <a:pPr marL="342900" indent="-342900" algn="l">
              <a:buFontTx/>
              <a:buChar char="-"/>
            </a:pPr>
            <a:endParaRPr lang="en-US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/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9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DOWNLOAD..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87577" y="1695659"/>
            <a:ext cx="10630682" cy="31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Download offline version presentation slides:</a:t>
            </a:r>
          </a:p>
          <a:p>
            <a:pPr algn="l"/>
            <a:r>
              <a:rPr lang="en-US" sz="2000" dirty="0" smtClean="0">
                <a:hlinkClick r:id="rId2"/>
              </a:rPr>
              <a:t>https://github.com/fWd82/ClassPresentationDemo</a:t>
            </a:r>
            <a:endParaRPr lang="en-US" sz="2000" b="1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/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40" y="1558675"/>
            <a:ext cx="3455657" cy="34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37475" y="1103789"/>
            <a:ext cx="2790971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Download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39" y="1539753"/>
            <a:ext cx="3455657" cy="345565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859490" y="755166"/>
            <a:ext cx="2183961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DOUBTS?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09532" y="2179232"/>
            <a:ext cx="5276745" cy="318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Questions, Doubts, Feedback and Critics:</a:t>
            </a:r>
          </a:p>
          <a:p>
            <a:pPr algn="l"/>
            <a:endParaRPr lang="en-US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/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25448" y="2571983"/>
            <a:ext cx="4763070" cy="52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fawadiqbal@stumail.neu.edu.cn</a:t>
            </a:r>
            <a:endParaRPr lang="en-US" sz="1800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802486" y="380054"/>
            <a:ext cx="2267478" cy="49090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55164" y="1746553"/>
            <a:ext cx="2602511" cy="72722"/>
          </a:xfrm>
          <a:prstGeom prst="rect">
            <a:avLst/>
          </a:prstGeom>
          <a:solidFill>
            <a:srgbClr val="50F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1844" y="1401333"/>
            <a:ext cx="4763070" cy="6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FAWAD IQBAL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06276" y="2406769"/>
            <a:ext cx="4763070" cy="52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me@fawadiqbal.com</a:t>
            </a:r>
            <a:endParaRPr lang="en-US" sz="1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06276" y="2713788"/>
            <a:ext cx="4763070" cy="52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fawadiqbal@stumail.neu.edu.cn</a:t>
            </a:r>
            <a:endParaRPr lang="en-US" sz="1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5" t="26619" r="36848" b="27215"/>
          <a:stretch/>
        </p:blipFill>
        <p:spPr>
          <a:xfrm>
            <a:off x="1563109" y="3301522"/>
            <a:ext cx="327457" cy="327457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62918" y="1976268"/>
            <a:ext cx="4763070" cy="52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fawadiqbal.com</a:t>
            </a:r>
            <a:endParaRPr lang="en-US" sz="1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0" t="30973" r="12493" b="33598"/>
          <a:stretch/>
        </p:blipFill>
        <p:spPr>
          <a:xfrm>
            <a:off x="1531844" y="2005433"/>
            <a:ext cx="322841" cy="266344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06276" y="3346234"/>
            <a:ext cx="4763070" cy="52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fwd82</a:t>
            </a:r>
            <a:endParaRPr lang="en-US" sz="1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6849" r="4468" b="19629"/>
          <a:stretch/>
        </p:blipFill>
        <p:spPr>
          <a:xfrm>
            <a:off x="8898340" y="1401333"/>
            <a:ext cx="2620371" cy="18151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37422" y="2501492"/>
            <a:ext cx="76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@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4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1" y="755166"/>
            <a:ext cx="4763070" cy="6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PROBELMS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59491" y="2306561"/>
            <a:ext cx="10476380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Sync your data between your local environment and your remote server</a:t>
            </a:r>
          </a:p>
        </p:txBody>
      </p:sp>
    </p:spTree>
    <p:extLst>
      <p:ext uri="{BB962C8B-B14F-4D97-AF65-F5344CB8AC3E}">
        <p14:creationId xmlns:p14="http://schemas.microsoft.com/office/powerpoint/2010/main" val="26857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1" y="755166"/>
            <a:ext cx="4763070" cy="6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PROBELMS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59491" y="2306561"/>
            <a:ext cx="10476380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Keep Track of all your changes.</a:t>
            </a:r>
            <a:endParaRPr lang="en-US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7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1" y="755166"/>
            <a:ext cx="4763070" cy="6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PROBELMS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59491" y="2306561"/>
            <a:ext cx="10476380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Pair Programming / Team Work</a:t>
            </a:r>
            <a:endParaRPr lang="en-US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0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1" y="755166"/>
            <a:ext cx="4763070" cy="6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SOLUTION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83890" y="2355273"/>
            <a:ext cx="4763070" cy="66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792070" y="2355273"/>
            <a:ext cx="3454889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8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57810" y="2110945"/>
            <a:ext cx="10476380" cy="2555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 (VCS) is for tracking changes in computer files, software development projects, </a:t>
            </a:r>
          </a:p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&amp;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/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enable them to collaborate on those projects. Using it, the developers can work together on code and separate their tasks.”</a:t>
            </a:r>
            <a:endParaRPr lang="en-US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29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01024" y="2497520"/>
            <a:ext cx="10189951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You can sync your data between your local environment and your remote server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Keep Track of all your changes.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Pair Programming / Team Work</a:t>
            </a:r>
          </a:p>
          <a:p>
            <a:pPr marL="342900" indent="-342900" algn="l">
              <a:buAutoNum type="arabicPeriod"/>
            </a:pP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342900" indent="-342900" algn="l">
              <a:buAutoNum type="arabicPeriod"/>
            </a:pP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21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1934"/>
            <a:ext cx="12192000" cy="92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805" y="6037074"/>
            <a:ext cx="4763070" cy="662354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Version Control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74960" y="5263924"/>
            <a:ext cx="9144000" cy="1435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VCS</a:t>
            </a:r>
            <a:endParaRPr lang="en-US" sz="7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59490" y="755166"/>
            <a:ext cx="8566897" cy="87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EXAMPLES OF VCS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01024" y="2082234"/>
            <a:ext cx="10189951" cy="195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Git</a:t>
            </a:r>
          </a:p>
          <a:p>
            <a:pPr marL="342900" indent="-342900" algn="l"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Apache Subversion (SVN)</a:t>
            </a:r>
          </a:p>
          <a:p>
            <a:pPr marL="342900" indent="-342900" algn="l">
              <a:buAutoNum type="arabicPeriod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AWS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CodeCommit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</a:p>
          <a:p>
            <a:pPr algn="l"/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and a lot more…</a:t>
            </a:r>
          </a:p>
          <a:p>
            <a:pPr marL="342900" indent="-342900" algn="l">
              <a:buAutoNum type="arabicPeriod"/>
            </a:pPr>
            <a:endParaRPr lang="en-US" sz="20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7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253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Adobe Gothic Std B</vt:lpstr>
      <vt:lpstr>Adobe Heiti Std 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</dc:title>
  <dc:creator>fWd82</dc:creator>
  <cp:lastModifiedBy>fWd82</cp:lastModifiedBy>
  <cp:revision>38</cp:revision>
  <dcterms:created xsi:type="dcterms:W3CDTF">2019-11-03T11:01:34Z</dcterms:created>
  <dcterms:modified xsi:type="dcterms:W3CDTF">2019-11-03T18:43:09Z</dcterms:modified>
</cp:coreProperties>
</file>