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3" r:id="rId4"/>
    <p:sldId id="261" r:id="rId5"/>
    <p:sldId id="258" r:id="rId6"/>
    <p:sldId id="257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158" d="100"/>
          <a:sy n="158" d="100"/>
        </p:scale>
        <p:origin x="268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A2CB-0C9C-2305-1569-D083E052B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99FB2-E6D9-F840-A13D-969F05BDD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A591C-4FC9-1350-3951-AFF5DCD7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A40-1A23-48FD-A77A-1E43531D936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DC82-373A-0F55-E19D-36156CE7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BB8F5-6E64-722C-71AF-E911328C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810-029D-4056-87F5-C2261C02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8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C5E0-499E-98BE-E66B-22DEA104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C00AA-6EB8-E404-1A75-DB0C2051B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F97AA-FC95-38E5-2ECA-9AE19A08E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A40-1A23-48FD-A77A-1E43531D936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28145-604E-6140-604D-F79A3526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FD8C-7101-C6E4-7FEE-823E0BB3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810-029D-4056-87F5-C2261C02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1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8E7C21-07E3-DEFC-E0B9-4430D4726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AAA43-2121-E716-C544-30DA667A5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6868-370F-EF15-8565-8991266B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A40-1A23-48FD-A77A-1E43531D936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22E50-F916-F395-0503-7CD2C7E1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9AE53-8864-AE8C-6FAD-8EDABEA7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810-029D-4056-87F5-C2261C02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1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72F8-FB03-F0F3-7509-1F724620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36F5C-FDBA-EB5A-FECB-DA7EA857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C054D-3B66-4CF7-68D6-F32ED059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A40-1A23-48FD-A77A-1E43531D936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A3C6F-3D65-43F8-DCBA-A28AC95E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8689B-59DC-5B64-2081-59125849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810-029D-4056-87F5-C2261C02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7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FA23-1234-F03E-6511-C6C2CBEA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F41F9-9558-4AC1-838D-FBA35A9BC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F077B-BEB5-131D-77AC-668BB296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A40-1A23-48FD-A77A-1E43531D936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D5BC6-C760-7EB1-FA45-37F757D0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D0940-909F-E4CF-C9DE-F9501F3E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810-029D-4056-87F5-C2261C02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3BFA-29F3-C961-518E-00FB4F08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AC0EE-6738-984D-752D-6BFFB8CBE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AD79E-55D6-062E-DA20-C75E8724F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EA9FE-D6B2-68EC-582B-01138DCE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A40-1A23-48FD-A77A-1E43531D936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7AE1C-9C09-97C7-34F8-50B8EF82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5834A-47FA-122F-3D60-63B390AF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810-029D-4056-87F5-C2261C02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90D4-F7B6-DAA2-1186-BABEFC1B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E083F-A4E0-BEB6-5A5B-3808DC63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1DEBF-5CB8-9E66-B26D-F00AFBF5A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B9EAA-2006-3233-0679-732613FE8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43ABB-544F-F5EE-C1EA-5FB36240A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627080-7E81-447A-EB0B-CDA31642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A40-1A23-48FD-A77A-1E43531D936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DC6A4-0FB9-3CEF-36B6-6A325D4D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2A500-96B7-66C1-A872-14B164A7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810-029D-4056-87F5-C2261C02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4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8163-4E15-4380-DB01-B6D4A76F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4E8AA-F08B-6FA7-A2BC-81C0A140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A40-1A23-48FD-A77A-1E43531D936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E81C8-1C90-E927-766E-8151E3D0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42CF9-B595-E91B-AAE8-ADF05D53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810-029D-4056-87F5-C2261C02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7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92794C-E672-AD88-F83D-8A7A7B41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A40-1A23-48FD-A77A-1E43531D936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AD710-8452-26C9-BC26-72AD7843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E1BE0-2B80-2651-1B7A-B3A0B206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810-029D-4056-87F5-C2261C02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7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BA09-CB94-CB13-3B1F-998BCEA05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40ACE-EBB8-E527-A70A-F56F12D7C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48FFC-E11E-B06D-E7C7-A9B8178B5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17D50-2479-E708-FD99-A3AC30C1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A40-1A23-48FD-A77A-1E43531D936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DEDAA-3D26-A7FB-B116-8A839F68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746EF-FFF1-CD38-B65E-73CF4B9A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810-029D-4056-87F5-C2261C02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3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DB88-AF55-269F-2DAE-860C8981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0FDFA-D187-6166-CCC8-A79BF8A9D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A1CF2-DE04-1396-8A6E-4D4279459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0AB51-1361-BF88-E187-777BF56B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A40-1A23-48FD-A77A-1E43531D936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1C3B1-3C21-010E-F0DF-D45714E6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055D7-EDDE-83AB-3E29-45CFEF2B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810-029D-4056-87F5-C2261C02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5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1F7AF-DE9C-65F1-E879-8E5E3B0C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77C7-50F6-2D2B-9C74-7E168295A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27F45-DD47-0B73-82C4-5E0062119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BB5A40-1A23-48FD-A77A-1E43531D936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30268-D654-E5EC-9589-59D767D6A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077DB-E0ED-D6C4-45CA-4579187A6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519810-029D-4056-87F5-C2261C02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1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989CB1-3E9C-6126-572A-6D5259EC4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8586" y="585189"/>
            <a:ext cx="10274828" cy="568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7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C9F3-07CA-89A9-7AFA-4B2DE81EA0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9A6A2-7539-D7D5-C794-6EA81F1E7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98A88-ED0B-20CE-B2C9-41CC03984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09" y="491974"/>
            <a:ext cx="10331981" cy="587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0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FECC38-943D-D855-5DF9-10A0A1306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41" y="434821"/>
            <a:ext cx="10084318" cy="598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9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F9E34B-9567-AB1E-61DF-8D6A71234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111" y="556611"/>
            <a:ext cx="10255777" cy="574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3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87D1BB-7750-5B64-DDCA-E66DF63F8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86" y="552302"/>
            <a:ext cx="10274828" cy="57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5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BD95-8BB4-4F2B-37FC-952363E4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B918-6DFA-81F8-2D8D-C2427A891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777EA-2282-DF4D-5887-DC33AEB7E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14" y="701535"/>
            <a:ext cx="10154172" cy="54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8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5AD1E8-9DA7-A15F-0A76-BEB7036D3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9232" y="739637"/>
            <a:ext cx="9993535" cy="53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6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E26A8E-0474-BCEB-DCC5-49C62F131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5" y="415770"/>
            <a:ext cx="10287529" cy="602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8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Felicia Andersen</dc:creator>
  <cp:lastModifiedBy>Felicia Andersen</cp:lastModifiedBy>
  <cp:revision>1</cp:revision>
  <dcterms:created xsi:type="dcterms:W3CDTF">2024-05-01T02:48:31Z</dcterms:created>
  <dcterms:modified xsi:type="dcterms:W3CDTF">2024-05-01T04:09:37Z</dcterms:modified>
</cp:coreProperties>
</file>