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40C5-E74F-4F7A-A7D7-4CF1CE7F65E5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14C6-A9F2-422D-88DB-7068957D9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05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40C5-E74F-4F7A-A7D7-4CF1CE7F65E5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14C6-A9F2-422D-88DB-7068957D9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40C5-E74F-4F7A-A7D7-4CF1CE7F65E5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14C6-A9F2-422D-88DB-7068957D9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05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40C5-E74F-4F7A-A7D7-4CF1CE7F65E5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14C6-A9F2-422D-88DB-7068957D9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1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40C5-E74F-4F7A-A7D7-4CF1CE7F65E5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14C6-A9F2-422D-88DB-7068957D9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43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40C5-E74F-4F7A-A7D7-4CF1CE7F65E5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14C6-A9F2-422D-88DB-7068957D9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44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40C5-E74F-4F7A-A7D7-4CF1CE7F65E5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14C6-A9F2-422D-88DB-7068957D9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57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40C5-E74F-4F7A-A7D7-4CF1CE7F65E5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14C6-A9F2-422D-88DB-7068957D9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66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40C5-E74F-4F7A-A7D7-4CF1CE7F65E5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14C6-A9F2-422D-88DB-7068957D9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42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40C5-E74F-4F7A-A7D7-4CF1CE7F65E5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14C6-A9F2-422D-88DB-7068957D9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0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40C5-E74F-4F7A-A7D7-4CF1CE7F65E5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14C6-A9F2-422D-88DB-7068957D9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2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0C5-E74F-4F7A-A7D7-4CF1CE7F65E5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714C6-A9F2-422D-88DB-7068957D9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80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995056" y="1278082"/>
            <a:ext cx="2514600" cy="904009"/>
            <a:chOff x="2036660" y="1278082"/>
            <a:chExt cx="2483008" cy="904009"/>
          </a:xfrm>
        </p:grpSpPr>
        <p:sp>
          <p:nvSpPr>
            <p:cNvPr id="7" name="Coração 6"/>
            <p:cNvSpPr/>
            <p:nvPr/>
          </p:nvSpPr>
          <p:spPr>
            <a:xfrm>
              <a:off x="2036660" y="1278082"/>
              <a:ext cx="976704" cy="904009"/>
            </a:xfrm>
            <a:prstGeom prst="heart">
              <a:avLst/>
            </a:prstGeom>
            <a:solidFill>
              <a:srgbClr val="FF99FF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  <a:softEdge rad="317500"/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0" b="1" i="1" dirty="0" smtClean="0">
                  <a:solidFill>
                    <a:schemeClr val="tx1"/>
                  </a:solidFill>
                  <a:latin typeface="Bradley Hand ITC" panose="03070402050302030203" pitchFamily="66" charset="0"/>
                </a:rPr>
                <a:t>CC</a:t>
              </a:r>
              <a:endParaRPr lang="pt-BR" sz="3000" b="1" i="1" dirty="0">
                <a:solidFill>
                  <a:schemeClr val="tx1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919469" y="1474205"/>
              <a:ext cx="1600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latin typeface="Bradley Hand ITC" panose="03070402050302030203" pitchFamily="66" charset="0"/>
                  <a:cs typeface="Arial" panose="020B0604020202020204" pitchFamily="34" charset="0"/>
                </a:rPr>
                <a:t>Compradora Compulsiva</a:t>
              </a:r>
              <a:endParaRPr lang="pt-BR" sz="2000" b="1" dirty="0">
                <a:latin typeface="Bradley Hand ITC" panose="03070402050302030203" pitchFamily="66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353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Fatima Ferreira</dc:creator>
  <cp:lastModifiedBy>Fatima Ferreira</cp:lastModifiedBy>
  <cp:revision>2</cp:revision>
  <dcterms:created xsi:type="dcterms:W3CDTF">2016-11-09T15:07:22Z</dcterms:created>
  <dcterms:modified xsi:type="dcterms:W3CDTF">2016-11-09T15:13:13Z</dcterms:modified>
</cp:coreProperties>
</file>