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22A86D3-6E5B-4BC2-AB1D-7279EB8BDA99}" type="datetimeFigureOut">
              <a:rPr lang="es-419" smtClean="0"/>
              <a:t>13/12/2022</a:t>
            </a:fld>
            <a:endParaRPr lang="es-419"/>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419"/>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65639E2-897D-4B09-B72C-C869B501F38A}" type="slidenum">
              <a:rPr lang="es-419" smtClean="0"/>
              <a:t>‹Nº›</a:t>
            </a:fld>
            <a:endParaRPr lang="es-419"/>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147306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2A86D3-6E5B-4BC2-AB1D-7279EB8BDA99}" type="datetimeFigureOut">
              <a:rPr lang="es-419" smtClean="0"/>
              <a:t>13/12/2022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065639E2-897D-4B09-B72C-C869B501F38A}" type="slidenum">
              <a:rPr lang="es-419" smtClean="0"/>
              <a:t>‹Nº›</a:t>
            </a:fld>
            <a:endParaRPr lang="es-419"/>
          </a:p>
        </p:txBody>
      </p:sp>
    </p:spTree>
    <p:extLst>
      <p:ext uri="{BB962C8B-B14F-4D97-AF65-F5344CB8AC3E}">
        <p14:creationId xmlns:p14="http://schemas.microsoft.com/office/powerpoint/2010/main" val="2977006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2A86D3-6E5B-4BC2-AB1D-7279EB8BDA99}" type="datetimeFigureOut">
              <a:rPr lang="es-419" smtClean="0"/>
              <a:t>13/12/2022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065639E2-897D-4B09-B72C-C869B501F38A}" type="slidenum">
              <a:rPr lang="es-419" smtClean="0"/>
              <a:t>‹Nº›</a:t>
            </a:fld>
            <a:endParaRPr lang="es-419"/>
          </a:p>
        </p:txBody>
      </p:sp>
    </p:spTree>
    <p:extLst>
      <p:ext uri="{BB962C8B-B14F-4D97-AF65-F5344CB8AC3E}">
        <p14:creationId xmlns:p14="http://schemas.microsoft.com/office/powerpoint/2010/main" val="12055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22A86D3-6E5B-4BC2-AB1D-7279EB8BDA99}" type="datetimeFigureOut">
              <a:rPr lang="es-419" smtClean="0"/>
              <a:t>13/12/2022</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065639E2-897D-4B09-B72C-C869B501F38A}" type="slidenum">
              <a:rPr lang="es-419" smtClean="0"/>
              <a:t>‹Nº›</a:t>
            </a:fld>
            <a:endParaRPr lang="es-419"/>
          </a:p>
        </p:txBody>
      </p:sp>
    </p:spTree>
    <p:extLst>
      <p:ext uri="{BB962C8B-B14F-4D97-AF65-F5344CB8AC3E}">
        <p14:creationId xmlns:p14="http://schemas.microsoft.com/office/powerpoint/2010/main" val="228666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22A86D3-6E5B-4BC2-AB1D-7279EB8BDA99}" type="datetimeFigureOut">
              <a:rPr lang="es-419" smtClean="0"/>
              <a:t>13/12/2022</a:t>
            </a:fld>
            <a:endParaRPr lang="es-419"/>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419"/>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65639E2-897D-4B09-B72C-C869B501F38A}" type="slidenum">
              <a:rPr lang="es-419" smtClean="0"/>
              <a:t>‹Nº›</a:t>
            </a:fld>
            <a:endParaRPr lang="es-419"/>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904667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22A86D3-6E5B-4BC2-AB1D-7279EB8BDA99}" type="datetimeFigureOut">
              <a:rPr lang="es-419" smtClean="0"/>
              <a:t>13/12/2022</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065639E2-897D-4B09-B72C-C869B501F38A}" type="slidenum">
              <a:rPr lang="es-419" smtClean="0"/>
              <a:t>‹Nº›</a:t>
            </a:fld>
            <a:endParaRPr lang="es-419"/>
          </a:p>
        </p:txBody>
      </p:sp>
    </p:spTree>
    <p:extLst>
      <p:ext uri="{BB962C8B-B14F-4D97-AF65-F5344CB8AC3E}">
        <p14:creationId xmlns:p14="http://schemas.microsoft.com/office/powerpoint/2010/main" val="180271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2A86D3-6E5B-4BC2-AB1D-7279EB8BDA99}" type="datetimeFigureOut">
              <a:rPr lang="es-419" smtClean="0"/>
              <a:t>13/12/2022</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065639E2-897D-4B09-B72C-C869B501F38A}" type="slidenum">
              <a:rPr lang="es-419" smtClean="0"/>
              <a:t>‹Nº›</a:t>
            </a:fld>
            <a:endParaRPr lang="es-419"/>
          </a:p>
        </p:txBody>
      </p:sp>
    </p:spTree>
    <p:extLst>
      <p:ext uri="{BB962C8B-B14F-4D97-AF65-F5344CB8AC3E}">
        <p14:creationId xmlns:p14="http://schemas.microsoft.com/office/powerpoint/2010/main" val="167927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22A86D3-6E5B-4BC2-AB1D-7279EB8BDA99}" type="datetimeFigureOut">
              <a:rPr lang="es-419" smtClean="0"/>
              <a:t>13/12/2022</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065639E2-897D-4B09-B72C-C869B501F38A}" type="slidenum">
              <a:rPr lang="es-419" smtClean="0"/>
              <a:t>‹Nº›</a:t>
            </a:fld>
            <a:endParaRPr lang="es-419"/>
          </a:p>
        </p:txBody>
      </p:sp>
    </p:spTree>
    <p:extLst>
      <p:ext uri="{BB962C8B-B14F-4D97-AF65-F5344CB8AC3E}">
        <p14:creationId xmlns:p14="http://schemas.microsoft.com/office/powerpoint/2010/main" val="634777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A86D3-6E5B-4BC2-AB1D-7279EB8BDA99}" type="datetimeFigureOut">
              <a:rPr lang="es-419" smtClean="0"/>
              <a:t>13/12/2022</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065639E2-897D-4B09-B72C-C869B501F38A}" type="slidenum">
              <a:rPr lang="es-419" smtClean="0"/>
              <a:t>‹Nº›</a:t>
            </a:fld>
            <a:endParaRPr lang="es-419"/>
          </a:p>
        </p:txBody>
      </p:sp>
    </p:spTree>
    <p:extLst>
      <p:ext uri="{BB962C8B-B14F-4D97-AF65-F5344CB8AC3E}">
        <p14:creationId xmlns:p14="http://schemas.microsoft.com/office/powerpoint/2010/main" val="7376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22A86D3-6E5B-4BC2-AB1D-7279EB8BDA99}" type="datetimeFigureOut">
              <a:rPr lang="es-419" smtClean="0"/>
              <a:t>13/12/2022</a:t>
            </a:fld>
            <a:endParaRPr lang="es-419"/>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419"/>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65639E2-897D-4B09-B72C-C869B501F38A}" type="slidenum">
              <a:rPr lang="es-419" smtClean="0"/>
              <a:t>‹Nº›</a:t>
            </a:fld>
            <a:endParaRPr lang="es-419"/>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1379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22A86D3-6E5B-4BC2-AB1D-7279EB8BDA99}" type="datetimeFigureOut">
              <a:rPr lang="es-419" smtClean="0"/>
              <a:t>13/12/2022</a:t>
            </a:fld>
            <a:endParaRPr lang="es-419"/>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419"/>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65639E2-897D-4B09-B72C-C869B501F38A}" type="slidenum">
              <a:rPr lang="es-419" smtClean="0"/>
              <a:t>‹Nº›</a:t>
            </a:fld>
            <a:endParaRPr lang="es-419"/>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45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22A86D3-6E5B-4BC2-AB1D-7279EB8BDA99}" type="datetimeFigureOut">
              <a:rPr lang="es-419" smtClean="0"/>
              <a:t>13/12/2022</a:t>
            </a:fld>
            <a:endParaRPr lang="es-419"/>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419"/>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65639E2-897D-4B09-B72C-C869B501F38A}" type="slidenum">
              <a:rPr lang="es-419" smtClean="0"/>
              <a:t>‹Nº›</a:t>
            </a:fld>
            <a:endParaRPr lang="es-419"/>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143411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946DEC-1B1C-3F7E-B857-BD2F2A53D9D0}"/>
              </a:ext>
            </a:extLst>
          </p:cNvPr>
          <p:cNvSpPr>
            <a:spLocks noGrp="1"/>
          </p:cNvSpPr>
          <p:nvPr>
            <p:ph type="ctrTitle"/>
          </p:nvPr>
        </p:nvSpPr>
        <p:spPr/>
        <p:txBody>
          <a:bodyPr/>
          <a:lstStyle/>
          <a:p>
            <a:r>
              <a:rPr lang="es-ES" dirty="0"/>
              <a:t>Proyecto </a:t>
            </a:r>
            <a:r>
              <a:rPr lang="es-ES" dirty="0" err="1"/>
              <a:t>Ionic</a:t>
            </a:r>
            <a:r>
              <a:rPr lang="es-ES" dirty="0"/>
              <a:t> Asistencia</a:t>
            </a:r>
            <a:endParaRPr lang="es-419" dirty="0"/>
          </a:p>
        </p:txBody>
      </p:sp>
      <p:sp>
        <p:nvSpPr>
          <p:cNvPr id="3" name="Subtítulo 2">
            <a:extLst>
              <a:ext uri="{FF2B5EF4-FFF2-40B4-BE49-F238E27FC236}">
                <a16:creationId xmlns:a16="http://schemas.microsoft.com/office/drawing/2014/main" id="{1FBBCD25-AFC6-DF6B-7645-52AC6B76BDC4}"/>
              </a:ext>
            </a:extLst>
          </p:cNvPr>
          <p:cNvSpPr>
            <a:spLocks noGrp="1"/>
          </p:cNvSpPr>
          <p:nvPr>
            <p:ph type="subTitle" idx="1"/>
          </p:nvPr>
        </p:nvSpPr>
        <p:spPr/>
        <p:txBody>
          <a:bodyPr>
            <a:normAutofit fontScale="92500" lnSpcReduction="10000"/>
          </a:bodyPr>
          <a:lstStyle/>
          <a:p>
            <a:pPr algn="r"/>
            <a:endParaRPr lang="es-ES" dirty="0"/>
          </a:p>
          <a:p>
            <a:pPr algn="r"/>
            <a:r>
              <a:rPr lang="es-ES" dirty="0"/>
              <a:t>Claudia Ortega</a:t>
            </a:r>
            <a:br>
              <a:rPr lang="es-419" dirty="0"/>
            </a:br>
            <a:r>
              <a:rPr lang="es-419" dirty="0"/>
              <a:t>Fabian Uribe</a:t>
            </a:r>
            <a:endParaRPr lang="es-ES" dirty="0"/>
          </a:p>
        </p:txBody>
      </p:sp>
    </p:spTree>
    <p:extLst>
      <p:ext uri="{BB962C8B-B14F-4D97-AF65-F5344CB8AC3E}">
        <p14:creationId xmlns:p14="http://schemas.microsoft.com/office/powerpoint/2010/main" val="3306247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1E932F-A4C0-B722-4713-5FAD4C4858F8}"/>
              </a:ext>
            </a:extLst>
          </p:cNvPr>
          <p:cNvSpPr>
            <a:spLocks noGrp="1"/>
          </p:cNvSpPr>
          <p:nvPr>
            <p:ph type="title"/>
          </p:nvPr>
        </p:nvSpPr>
        <p:spPr/>
        <p:txBody>
          <a:bodyPr/>
          <a:lstStyle/>
          <a:p>
            <a:r>
              <a:rPr lang="es-ES" dirty="0"/>
              <a:t>Introducción</a:t>
            </a:r>
            <a:endParaRPr lang="es-419" dirty="0"/>
          </a:p>
        </p:txBody>
      </p:sp>
      <p:sp>
        <p:nvSpPr>
          <p:cNvPr id="3" name="Marcador de contenido 2">
            <a:extLst>
              <a:ext uri="{FF2B5EF4-FFF2-40B4-BE49-F238E27FC236}">
                <a16:creationId xmlns:a16="http://schemas.microsoft.com/office/drawing/2014/main" id="{02529739-858C-8F4A-5133-8E30669B981E}"/>
              </a:ext>
            </a:extLst>
          </p:cNvPr>
          <p:cNvSpPr>
            <a:spLocks noGrp="1"/>
          </p:cNvSpPr>
          <p:nvPr>
            <p:ph idx="1"/>
          </p:nvPr>
        </p:nvSpPr>
        <p:spPr/>
        <p:txBody>
          <a:bodyPr/>
          <a:lstStyle/>
          <a:p>
            <a:r>
              <a:rPr lang="es-ES" dirty="0"/>
              <a:t>En el contexto actual de la pandemia que a nivel mundial se está viviendo, han surgido una serie de situaciones por las que las instituciones de educación superior han tenido que sobrellevar. Una de ellas es el hecho de tener una continuidad en la educación llevando las clases de la modalidad presencial a la modalidad remota. Sin embargo, con el paso de los meses y con el actuar de distintos actores, a saber, autoridades sanitarias, colaboración con entidades comunales, cuidados y responsabilidad de la ciudadanía, entre otros, ha llevado a volver a cierta presencialidad. Este retorno a las actividades en forma presencial ha generado una serie de otras dificultades, las cuales han quedado en evidencia con el pasar de los días.</a:t>
            </a:r>
            <a:endParaRPr lang="es-419" dirty="0"/>
          </a:p>
        </p:txBody>
      </p:sp>
    </p:spTree>
    <p:extLst>
      <p:ext uri="{BB962C8B-B14F-4D97-AF65-F5344CB8AC3E}">
        <p14:creationId xmlns:p14="http://schemas.microsoft.com/office/powerpoint/2010/main" val="3624577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295026-0166-7836-125F-C8C05CA52F8B}"/>
              </a:ext>
            </a:extLst>
          </p:cNvPr>
          <p:cNvSpPr>
            <a:spLocks noGrp="1"/>
          </p:cNvSpPr>
          <p:nvPr>
            <p:ph type="title"/>
          </p:nvPr>
        </p:nvSpPr>
        <p:spPr/>
        <p:txBody>
          <a:bodyPr/>
          <a:lstStyle/>
          <a:p>
            <a:r>
              <a:rPr lang="es-ES" dirty="0"/>
              <a:t>	Solución</a:t>
            </a:r>
            <a:endParaRPr lang="es-419" dirty="0"/>
          </a:p>
        </p:txBody>
      </p:sp>
      <p:sp>
        <p:nvSpPr>
          <p:cNvPr id="3" name="Marcador de contenido 2">
            <a:extLst>
              <a:ext uri="{FF2B5EF4-FFF2-40B4-BE49-F238E27FC236}">
                <a16:creationId xmlns:a16="http://schemas.microsoft.com/office/drawing/2014/main" id="{91A019F1-EFC2-A4A6-B9E6-0297C057DF8C}"/>
              </a:ext>
            </a:extLst>
          </p:cNvPr>
          <p:cNvSpPr>
            <a:spLocks noGrp="1"/>
          </p:cNvSpPr>
          <p:nvPr>
            <p:ph idx="1"/>
          </p:nvPr>
        </p:nvSpPr>
        <p:spPr/>
        <p:txBody>
          <a:bodyPr/>
          <a:lstStyle/>
          <a:p>
            <a:r>
              <a:rPr lang="es-ES" dirty="0"/>
              <a:t>1. Docente ingresa a sistema web con sus credenciales de acceso.</a:t>
            </a:r>
          </a:p>
          <a:p>
            <a:r>
              <a:rPr lang="es-ES" dirty="0"/>
              <a:t>2. Docente comienza proceso de Asistencia en Línea, haciendo clic en un botón que genere un código QR.</a:t>
            </a:r>
          </a:p>
          <a:p>
            <a:r>
              <a:rPr lang="es-ES" dirty="0"/>
              <a:t>3. Este código QR se despliega en el proyector de cada aula.</a:t>
            </a:r>
          </a:p>
          <a:p>
            <a:r>
              <a:rPr lang="es-ES" dirty="0"/>
              <a:t>4. Los alumnos ingresan a la App ingresando sus credenciales de acceso.</a:t>
            </a:r>
          </a:p>
          <a:p>
            <a:r>
              <a:rPr lang="es-ES" dirty="0"/>
              <a:t>5. Se despliega la cámara del dispositivo móvil.</a:t>
            </a:r>
          </a:p>
          <a:p>
            <a:r>
              <a:rPr lang="es-ES" dirty="0"/>
              <a:t>6. El código es leído y a su vez, registrado.</a:t>
            </a:r>
          </a:p>
          <a:p>
            <a:r>
              <a:rPr lang="es-ES" dirty="0"/>
              <a:t>7. La asistencia queda registrada con su día y hora correctamente.*</a:t>
            </a:r>
          </a:p>
          <a:p>
            <a:endParaRPr lang="es-419" dirty="0"/>
          </a:p>
        </p:txBody>
      </p:sp>
    </p:spTree>
    <p:extLst>
      <p:ext uri="{BB962C8B-B14F-4D97-AF65-F5344CB8AC3E}">
        <p14:creationId xmlns:p14="http://schemas.microsoft.com/office/powerpoint/2010/main" val="180829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3FB953-62BB-40FC-B1C7-711301D05384}"/>
              </a:ext>
            </a:extLst>
          </p:cNvPr>
          <p:cNvSpPr>
            <a:spLocks noGrp="1"/>
          </p:cNvSpPr>
          <p:nvPr>
            <p:ph type="title"/>
          </p:nvPr>
        </p:nvSpPr>
        <p:spPr/>
        <p:txBody>
          <a:bodyPr/>
          <a:lstStyle/>
          <a:p>
            <a:endParaRPr lang="es-419" dirty="0"/>
          </a:p>
        </p:txBody>
      </p:sp>
      <p:sp>
        <p:nvSpPr>
          <p:cNvPr id="3" name="Marcador de contenido 2">
            <a:extLst>
              <a:ext uri="{FF2B5EF4-FFF2-40B4-BE49-F238E27FC236}">
                <a16:creationId xmlns:a16="http://schemas.microsoft.com/office/drawing/2014/main" id="{AF7AAE59-88CC-F451-2E22-804DCC807FB9}"/>
              </a:ext>
            </a:extLst>
          </p:cNvPr>
          <p:cNvSpPr>
            <a:spLocks noGrp="1"/>
          </p:cNvSpPr>
          <p:nvPr>
            <p:ph idx="1"/>
          </p:nvPr>
        </p:nvSpPr>
        <p:spPr/>
        <p:txBody>
          <a:bodyPr/>
          <a:lstStyle/>
          <a:p>
            <a:endParaRPr lang="es-419" dirty="0"/>
          </a:p>
        </p:txBody>
      </p:sp>
    </p:spTree>
    <p:extLst>
      <p:ext uri="{BB962C8B-B14F-4D97-AF65-F5344CB8AC3E}">
        <p14:creationId xmlns:p14="http://schemas.microsoft.com/office/powerpoint/2010/main" val="1457896141"/>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35</TotalTime>
  <Words>243</Words>
  <Application>Microsoft Office PowerPoint</Application>
  <PresentationFormat>Panorámica</PresentationFormat>
  <Paragraphs>13</Paragraphs>
  <Slides>4</Slides>
  <Notes>0</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4</vt:i4>
      </vt:variant>
    </vt:vector>
  </HeadingPairs>
  <TitlesOfParts>
    <vt:vector size="6" baseType="lpstr">
      <vt:lpstr>Franklin Gothic Book</vt:lpstr>
      <vt:lpstr>Recorte</vt:lpstr>
      <vt:lpstr>Proyecto Ionic Asistencia</vt:lpstr>
      <vt:lpstr>Introducción</vt:lpstr>
      <vt:lpstr> Solución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Ionic Asistencia</dc:title>
  <dc:creator>Fabian Uribe Sobarzo</dc:creator>
  <cp:lastModifiedBy>Fabian Uribe Sobarzo</cp:lastModifiedBy>
  <cp:revision>1</cp:revision>
  <dcterms:created xsi:type="dcterms:W3CDTF">2022-12-13T09:28:04Z</dcterms:created>
  <dcterms:modified xsi:type="dcterms:W3CDTF">2022-12-13T10:03:45Z</dcterms:modified>
</cp:coreProperties>
</file>