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E10-1563-49C2-8EA6-90992275BF9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80AE-D54B-485F-8AD0-9A3D5C90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5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E10-1563-49C2-8EA6-90992275BF9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80AE-D54B-485F-8AD0-9A3D5C90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7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E10-1563-49C2-8EA6-90992275BF9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80AE-D54B-485F-8AD0-9A3D5C90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86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E10-1563-49C2-8EA6-90992275BF9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80AE-D54B-485F-8AD0-9A3D5C9018B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4621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E10-1563-49C2-8EA6-90992275BF9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80AE-D54B-485F-8AD0-9A3D5C90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16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E10-1563-49C2-8EA6-90992275BF9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80AE-D54B-485F-8AD0-9A3D5C90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88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E10-1563-49C2-8EA6-90992275BF9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80AE-D54B-485F-8AD0-9A3D5C90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17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E10-1563-49C2-8EA6-90992275BF9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80AE-D54B-485F-8AD0-9A3D5C90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95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E10-1563-49C2-8EA6-90992275BF9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80AE-D54B-485F-8AD0-9A3D5C90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2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E10-1563-49C2-8EA6-90992275BF9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80AE-D54B-485F-8AD0-9A3D5C90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4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E10-1563-49C2-8EA6-90992275BF9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80AE-D54B-485F-8AD0-9A3D5C90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0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E10-1563-49C2-8EA6-90992275BF9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80AE-D54B-485F-8AD0-9A3D5C90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9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E10-1563-49C2-8EA6-90992275BF9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80AE-D54B-485F-8AD0-9A3D5C90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9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E10-1563-49C2-8EA6-90992275BF9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80AE-D54B-485F-8AD0-9A3D5C90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7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E10-1563-49C2-8EA6-90992275BF9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80AE-D54B-485F-8AD0-9A3D5C90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0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E10-1563-49C2-8EA6-90992275BF9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80AE-D54B-485F-8AD0-9A3D5C90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2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8E10-1563-49C2-8EA6-90992275BF9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80AE-D54B-485F-8AD0-9A3D5C90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1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A218E10-1563-49C2-8EA6-90992275BF99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B80AE-D54B-485F-8AD0-9A3D5C90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31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Application in Engineering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/>
          </a:p>
          <a:p>
            <a:pPr algn="l"/>
            <a:r>
              <a:rPr lang="en-US" dirty="0" smtClean="0"/>
              <a:t>HAND </a:t>
            </a:r>
            <a:r>
              <a:rPr lang="en-US" dirty="0" smtClean="0"/>
              <a:t>Detection using Image Processing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8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Life Example of RGB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used in scanning(hand detection).</a:t>
            </a:r>
          </a:p>
          <a:p>
            <a:r>
              <a:rPr lang="en-US" dirty="0" smtClean="0"/>
              <a:t>Used for security purpose.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980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800" dirty="0" err="1" smtClean="0"/>
              <a:t>Rabia</a:t>
            </a: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Zainab-</a:t>
            </a:r>
            <a:r>
              <a:rPr lang="en-US" sz="2800" dirty="0" err="1" smtClean="0"/>
              <a:t>Binte</a:t>
            </a:r>
            <a:r>
              <a:rPr lang="en-US" sz="2800" dirty="0" smtClean="0"/>
              <a:t>-Hassan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066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is an RGB Image?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/>
              <a:t>An </a:t>
            </a:r>
            <a:r>
              <a:rPr lang="en-US" sz="1800" b="1" dirty="0"/>
              <a:t>RGB image</a:t>
            </a:r>
            <a:r>
              <a:rPr lang="en-US" sz="1800" dirty="0"/>
              <a:t>, sometimes referred to as a </a:t>
            </a:r>
            <a:r>
              <a:rPr lang="en-US" sz="1800" dirty="0" smtClean="0"/>
              <a:t>true color</a:t>
            </a:r>
            <a:r>
              <a:rPr lang="en-US" sz="1800" dirty="0"/>
              <a:t> </a:t>
            </a:r>
            <a:r>
              <a:rPr lang="en-US" sz="1800" b="1" dirty="0"/>
              <a:t>image</a:t>
            </a:r>
            <a:r>
              <a:rPr lang="en-US" sz="1800" dirty="0"/>
              <a:t>, is stored in </a:t>
            </a:r>
            <a:r>
              <a:rPr lang="en-US" sz="1800" b="1" dirty="0"/>
              <a:t>MATLAB</a:t>
            </a:r>
            <a:r>
              <a:rPr lang="en-US" sz="1800" dirty="0"/>
              <a:t> as an m-by-n-by-3 data array that defines red, green, and blue color components for each individual pixel. ... The precision with which a real-life </a:t>
            </a:r>
            <a:r>
              <a:rPr lang="en-US" sz="1800" b="1" dirty="0"/>
              <a:t>image</a:t>
            </a:r>
            <a:r>
              <a:rPr lang="en-US" sz="1800" dirty="0"/>
              <a:t> can be replicated has led to the commonly used term </a:t>
            </a:r>
            <a:r>
              <a:rPr lang="en-US" sz="1800" dirty="0" smtClean="0"/>
              <a:t>true color</a:t>
            </a:r>
            <a:r>
              <a:rPr lang="en-US" sz="1800" dirty="0"/>
              <a:t> </a:t>
            </a:r>
            <a:r>
              <a:rPr lang="en-US" sz="1800" b="1" dirty="0" smtClean="0"/>
              <a:t>image.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9941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RGB in Image Processing?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RGB</a:t>
            </a:r>
            <a:r>
              <a:rPr lang="en-US" dirty="0"/>
              <a:t> Color Model</a:t>
            </a:r>
          </a:p>
          <a:p>
            <a:pPr marL="0" indent="0">
              <a:buNone/>
            </a:pPr>
            <a:r>
              <a:rPr lang="en-US" dirty="0"/>
              <a:t>As you probably know, </a:t>
            </a:r>
            <a:r>
              <a:rPr lang="en-US" b="1" dirty="0"/>
              <a:t>RGB</a:t>
            </a:r>
            <a:r>
              <a:rPr lang="en-US" dirty="0"/>
              <a:t> stands for red, green, blue. ... The key to understanding </a:t>
            </a:r>
            <a:r>
              <a:rPr lang="en-US" b="1" dirty="0"/>
              <a:t>RGB image processing</a:t>
            </a:r>
            <a:r>
              <a:rPr lang="en-US" dirty="0"/>
              <a:t> is recognizing that an </a:t>
            </a:r>
            <a:r>
              <a:rPr lang="en-US" b="1" dirty="0"/>
              <a:t>RGB image</a:t>
            </a:r>
            <a:r>
              <a:rPr lang="en-US" dirty="0"/>
              <a:t> is simply a composite of three independent grayscale </a:t>
            </a:r>
            <a:r>
              <a:rPr lang="en-US" b="1" dirty="0"/>
              <a:t>images</a:t>
            </a:r>
            <a:r>
              <a:rPr lang="en-US" dirty="0"/>
              <a:t> that correspond to the intensity of red, green, and blue </a:t>
            </a:r>
            <a:r>
              <a:rPr lang="en-US" dirty="0" smtClean="0"/>
              <a:t>light.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6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of RGB-Skin Segmentation?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Rgb2ycbcr(</a:t>
            </a:r>
            <a:r>
              <a:rPr lang="en-US" dirty="0" err="1" smtClean="0"/>
              <a:t>rgb</a:t>
            </a:r>
            <a:r>
              <a:rPr lang="en-US" dirty="0" smtClean="0"/>
              <a:t> map</a:t>
            </a:r>
            <a:r>
              <a:rPr lang="en-US" dirty="0"/>
              <a:t>) converts the RGB color space values in </a:t>
            </a:r>
            <a:r>
              <a:rPr lang="en-US" dirty="0" err="1" smtClean="0"/>
              <a:t>rgb</a:t>
            </a:r>
            <a:r>
              <a:rPr lang="en-US" dirty="0" smtClean="0"/>
              <a:t> map </a:t>
            </a:r>
            <a:r>
              <a:rPr lang="en-US" dirty="0"/>
              <a:t>to the </a:t>
            </a:r>
            <a:r>
              <a:rPr lang="en-US" dirty="0" err="1"/>
              <a:t>YCbCr</a:t>
            </a:r>
            <a:r>
              <a:rPr lang="en-US" dirty="0"/>
              <a:t> color space. </a:t>
            </a:r>
            <a:r>
              <a:rPr lang="en-US" dirty="0" err="1" smtClean="0"/>
              <a:t>Ycbcr</a:t>
            </a:r>
            <a:r>
              <a:rPr lang="en-US" dirty="0" smtClean="0"/>
              <a:t> map </a:t>
            </a:r>
            <a:r>
              <a:rPr lang="en-US" dirty="0"/>
              <a:t>is a c-by-3 matrix that contains the </a:t>
            </a:r>
            <a:r>
              <a:rPr lang="en-US" dirty="0" err="1"/>
              <a:t>YCbCr</a:t>
            </a:r>
            <a:r>
              <a:rPr lang="en-US" dirty="0"/>
              <a:t> luminance (Y) and chrominance (</a:t>
            </a:r>
            <a:r>
              <a:rPr lang="en-US" dirty="0" err="1"/>
              <a:t>Cb</a:t>
            </a:r>
            <a:r>
              <a:rPr lang="en-US" dirty="0"/>
              <a:t> and Cr) color values as columns.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961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to Gray Scale?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RGB image can be viewed as three images( a red scale image, a green scale image and a blue scale image) stacked on top of each other. In MATLAB, an RGB image is basically a M*N*3 array of </a:t>
            </a:r>
            <a:r>
              <a:rPr lang="en-US" dirty="0" err="1"/>
              <a:t>colour</a:t>
            </a:r>
            <a:r>
              <a:rPr lang="en-US" dirty="0"/>
              <a:t> pixel, where each </a:t>
            </a:r>
            <a:r>
              <a:rPr lang="en-US" dirty="0" err="1"/>
              <a:t>colour</a:t>
            </a:r>
            <a:r>
              <a:rPr lang="en-US" dirty="0"/>
              <a:t> pixel is a triplet which corresponds to red, blue and green </a:t>
            </a:r>
            <a:r>
              <a:rPr lang="en-US" dirty="0" err="1"/>
              <a:t>colour</a:t>
            </a:r>
            <a:r>
              <a:rPr lang="en-US" dirty="0"/>
              <a:t> component of RGB image at a specified spatial location.</a:t>
            </a:r>
          </a:p>
          <a:p>
            <a:endParaRPr lang="en-US" dirty="0"/>
          </a:p>
          <a:p>
            <a:r>
              <a:rPr lang="en-US" dirty="0"/>
              <a:t>Similarly, A Grayscale image can be viewed as a single layered image. In MATLAB, a grayscale image is basically M*N array whose values have been scaled to represent intensities.</a:t>
            </a:r>
          </a:p>
          <a:p>
            <a:endParaRPr lang="en-US" dirty="0"/>
          </a:p>
          <a:p>
            <a:r>
              <a:rPr lang="en-US" dirty="0"/>
              <a:t>In MATLAB, there is a function called rgb2gray() is available to convert RGB image to grayscale image. Here we will convert an RGB image to grayscale image without using rgb2gray() function.</a:t>
            </a:r>
          </a:p>
        </p:txBody>
      </p:sp>
    </p:spTree>
    <p:extLst>
      <p:ext uri="{BB962C8B-B14F-4D97-AF65-F5344CB8AC3E}">
        <p14:creationId xmlns:p14="http://schemas.microsoft.com/office/powerpoint/2010/main" val="27436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to Binary Image?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BW </a:t>
            </a:r>
            <a:r>
              <a:rPr lang="en-US" dirty="0"/>
              <a:t>converts the grayscale </a:t>
            </a:r>
            <a:r>
              <a:rPr lang="en-US" dirty="0" smtClean="0"/>
              <a:t>image </a:t>
            </a:r>
            <a:r>
              <a:rPr lang="en-US" dirty="0"/>
              <a:t>to binary image BW, by replacing all pixels in the input image with luminance greater than level with the value 1 (white) and replacing all other pixels with the value 0 (black).</a:t>
            </a:r>
          </a:p>
        </p:txBody>
      </p:sp>
    </p:spTree>
    <p:extLst>
      <p:ext uri="{BB962C8B-B14F-4D97-AF65-F5344CB8AC3E}">
        <p14:creationId xmlns:p14="http://schemas.microsoft.com/office/powerpoint/2010/main" val="26740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18805"/>
            <a:ext cx="3676780" cy="4518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800" y="1298748"/>
            <a:ext cx="6728489" cy="518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76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395" y="910827"/>
            <a:ext cx="7469905" cy="537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2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</TotalTime>
  <Words>293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Computer Application in Engineering Design</vt:lpstr>
      <vt:lpstr>Members</vt:lpstr>
      <vt:lpstr>INTRODUCTION</vt:lpstr>
      <vt:lpstr>What is RGB in Image Processing?</vt:lpstr>
      <vt:lpstr>Conversion of RGB-Skin Segmentation?</vt:lpstr>
      <vt:lpstr>Conversion to Gray Scale? </vt:lpstr>
      <vt:lpstr>Conversion to Binary Image?</vt:lpstr>
      <vt:lpstr>Coding:</vt:lpstr>
      <vt:lpstr>Output:</vt:lpstr>
      <vt:lpstr>Daily Life Example of RGB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Application in Engineering Design</dc:title>
  <dc:creator>as</dc:creator>
  <cp:lastModifiedBy>Sohail</cp:lastModifiedBy>
  <cp:revision>9</cp:revision>
  <dcterms:created xsi:type="dcterms:W3CDTF">2019-12-30T18:19:03Z</dcterms:created>
  <dcterms:modified xsi:type="dcterms:W3CDTF">2020-01-16T10:40:37Z</dcterms:modified>
</cp:coreProperties>
</file>