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F05F33-F237-42BE-AACC-CDB4022B7F34}">
  <a:tblStyle styleId="{9AF05F33-F237-42BE-AACC-CDB4022B7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f3c2f8e6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f3c2f8e6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3c2f8e68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f3c2f8e68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f3c2f8e68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f3c2f8e68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f3c2f8e6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f3c2f8e6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f3c2f8e68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f3c2f8e68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f3c2f8e6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f3c2f8e6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3c2f8e68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3c2f8e68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f3c2f8e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f3c2f8e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35de1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35de1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35de11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35de11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3c2f8e6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3c2f8e6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f3c2f8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f3c2f8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3c2f8e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f3c2f8e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3c2f8e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3c2f8e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3c2f8e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3c2f8e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3c2f8e6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3c2f8e6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UX 단위테스</a:t>
            </a:r>
            <a:r>
              <a:rPr lang="ko"/>
              <a:t>트 결과서</a:t>
            </a:r>
            <a:r>
              <a:rPr lang="ko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한화시스템 부트캐프 3기 4팀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송보석, 이창선, 이원태, 손정민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일정 관리 캘린더 (일)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5825200" y="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54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달력 클릭 시 요일이 정상적으로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화살표 버튼이 정상적으로 작동하는가?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특정 요일 클릭 시 해당 주가 정상적으로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 리스트가 해당하는 시간에 정확하게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일정의 제목 및 내용의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일정을 Resize 했을 시 DB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일정을 Drag &amp; Drop 했을 시 DB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일정이 카테고리 별로 색상이 따로 표시되는가?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일정을 삭제했을 때 DB에도 정상적으로 적용되는가?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92773" cy="29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462750" y="2264250"/>
            <a:ext cx="113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Click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>
            <a:off x="2409625" y="2599925"/>
            <a:ext cx="223200" cy="79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사원</a:t>
            </a:r>
            <a:r>
              <a:rPr lang="ko"/>
              <a:t> 목록 조회</a:t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사원</a:t>
                      </a:r>
                      <a:r>
                        <a:rPr lang="ko" sz="1200"/>
                        <a:t>리스트가 조회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검색 할 경우 해당 사원이 조회 되는가?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0" y="1049925"/>
            <a:ext cx="5542052" cy="273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75" y="3813975"/>
            <a:ext cx="5062599" cy="13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사원 상세 조회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78701" cy="313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4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사원리스트에서 클릭한 사원이 맞는가?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사원 상세조회가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사원, 다른 사원 , 어드민에 따라 조회되는게 다른가?</a:t>
                      </a:r>
                      <a:br>
                        <a:rPr lang="ko" sz="1200">
                          <a:solidFill>
                            <a:schemeClr val="dk1"/>
                          </a:solidFill>
                        </a:rPr>
                      </a:b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( 개발중)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급여 목록 조회</a:t>
            </a:r>
            <a:endParaRPr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급여리스트가 조회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42049" cy="349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급여 상세 조회</a:t>
            </a: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해당 급여가 잘 조회 되는가?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급여 명세서가 잘 인쇄 되는가?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42049" cy="265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-82624" y="328375"/>
            <a:ext cx="33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목록조회 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98" y="1101450"/>
            <a:ext cx="5180526" cy="24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96" y="3745625"/>
            <a:ext cx="5222950" cy="1123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7"/>
          <p:cNvGraphicFramePr/>
          <p:nvPr/>
        </p:nvGraphicFramePr>
        <p:xfrm>
          <a:off x="5825200" y="-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 목록 조회가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검색필터가 사용가능한가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개발중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-82624" y="328375"/>
            <a:ext cx="33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디테일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75" y="1143838"/>
            <a:ext cx="4795650" cy="2634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28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타이틀 및 콘텐츠 </a:t>
                      </a:r>
                      <a:br>
                        <a:rPr lang="ko" sz="1200"/>
                      </a:br>
                      <a:r>
                        <a:rPr lang="ko" sz="1200"/>
                        <a:t>작성자 조회가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뒤로가기 버튼 사용가능한가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개발중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9"/>
          <p:cNvGraphicFramePr/>
          <p:nvPr/>
        </p:nvGraphicFramePr>
        <p:xfrm>
          <a:off x="332450" y="18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1048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800">
                          <a:solidFill>
                            <a:schemeClr val="dk1"/>
                          </a:solidFill>
                        </a:rPr>
                        <a:t>남은 개발 목록 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800">
                          <a:solidFill>
                            <a:schemeClr val="dk1"/>
                          </a:solidFill>
                        </a:rPr>
                        <a:t>(FE)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ID, PW 찾기, 비밀번호 재발급, 찾기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우리팀 근무 리스트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인사발령, 인사정보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(excel)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인사발령, 인사정보 CRUD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캘린</a:t>
                      </a:r>
                      <a:r>
                        <a:rPr lang="ko"/>
                        <a:t>더 수정, 등록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전자결</a:t>
                      </a:r>
                      <a:r>
                        <a:rPr lang="ko"/>
                        <a:t>재 CRUD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식단표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29"/>
          <p:cNvGraphicFramePr/>
          <p:nvPr/>
        </p:nvGraphicFramePr>
        <p:xfrm>
          <a:off x="5054525" y="18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1048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800">
                          <a:solidFill>
                            <a:schemeClr val="dk1"/>
                          </a:solidFill>
                        </a:rPr>
                        <a:t>남은 개발 목록 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800">
                          <a:solidFill>
                            <a:schemeClr val="dk1"/>
                          </a:solidFill>
                        </a:rPr>
                        <a:t>(BE)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 회원수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한화시스템 주식정보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메인화</a:t>
            </a:r>
            <a:r>
              <a:rPr lang="ko"/>
              <a:t>면 (로그인 하지 않으면 기본 화면)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1526"/>
            <a:ext cx="6626601" cy="3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	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34737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775" y="747900"/>
            <a:ext cx="3656530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01275" y="1304400"/>
            <a:ext cx="22851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이메일 형식 확인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비밀번호 대문자 특수문자 포함 </a:t>
            </a:r>
            <a:r>
              <a:rPr lang="ko" sz="1200">
                <a:solidFill>
                  <a:schemeClr val="dk2"/>
                </a:solidFill>
              </a:rPr>
              <a:t>8~20자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이용약관 동의 확인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ko" sz="1200">
                <a:solidFill>
                  <a:schemeClr val="dk2"/>
                </a:solidFill>
              </a:rPr>
              <a:t>비밀번호 숨기기/보기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ko" sz="1200">
                <a:solidFill>
                  <a:schemeClr val="dk2"/>
                </a:solidFill>
              </a:rPr>
              <a:t>이메일, 비밀번호 중복체크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9886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163" y="2056750"/>
            <a:ext cx="2602836" cy="29343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6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이메일이나 비밀번호를 미 입력시 입력문구가 뜨는가?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DB에 있는 회원정보랑 입력한 회원정보가 다를 때 에러가 뜨는가?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이메일뿐만 아니라 사원번호로도 로그인 할 수 있는가?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인사</a:t>
            </a:r>
            <a:r>
              <a:rPr lang="ko"/>
              <a:t>과 사원관리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활성화 버튼시 이메일로 사원번호가 전송이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삭제시 회원이 삭제가 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삭제 버튼 위치 수정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(진행중)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2225"/>
            <a:ext cx="5846848" cy="2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출근/ 퇴근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출근시 휴가, 출장,유연근무제 를 확인하는가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퇴근시 출근이 찍혀있는지 확인하는가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8099" cy="30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</a:t>
            </a:r>
            <a:r>
              <a:rPr lang="ko"/>
              <a:t>별 내 근무일지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73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날짜를 선택해서 해당 월의 근무를 가져오는가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유연 근무제일때 유연근무제 신청한 시간에 따라 지각을 체크하는가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각 정책별로 알맞게 데이터가 들어가는가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0" y="1625875"/>
            <a:ext cx="5542052" cy="2484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관리 캘린더 (월)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16756" r="0" t="11300"/>
          <a:stretch/>
        </p:blipFill>
        <p:spPr>
          <a:xfrm>
            <a:off x="140900" y="1075925"/>
            <a:ext cx="5405399" cy="2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8386950" y="1158375"/>
            <a:ext cx="7569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309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년/월 별 날짜 출력이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화살표 버튼이 정상적으로 작동하는가?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개인 별 일정 리스트가 정상적으로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새로운 일정 생성이 가능한가?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일정을 클릭했을 시 일정에 대한 정보가 불러와지는가?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일정의 제목 및 내용의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일정을 Drag &amp; Drop 했을 시 DB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일정이 카테고리 별로 색상이 따로 표시되는가?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일정을 삭제했을 때 DB에도 정상적으로 적용되는가?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00" y="3481693"/>
            <a:ext cx="2064432" cy="10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>
            <a:endCxn id="107" idx="0"/>
          </p:cNvCxnSpPr>
          <p:nvPr/>
        </p:nvCxnSpPr>
        <p:spPr>
          <a:xfrm flipH="1">
            <a:off x="1694416" y="2564593"/>
            <a:ext cx="1032300" cy="9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2274050" y="2179800"/>
            <a:ext cx="113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Click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관리 캘린더 (주)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75" y="1114613"/>
            <a:ext cx="5593052" cy="291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5846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{9AF05F33-F237-42BE-AACC-CDB4022B7F34}</a:tableStyleId>
              </a:tblPr>
              <a:tblGrid>
                <a:gridCol w="2704525"/>
                <a:gridCol w="614275"/>
              </a:tblGrid>
              <a:tr h="4552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테스트 목록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달력 클릭 시 요일이 정상적으로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화살표 버튼이 정상적으로 작동하는가?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특정 요일 클릭 시 해당 주가 정상적으로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 리스트가 해당하는 시간에 정확하게 조회되는가?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일정의 제목 및 내용의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일정을 Resize 했을 시 DB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일정을 Drag &amp; Drop 했을 시 DB 수정이 정상적으로 이루어지는가?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일정이 카테고리 별로 색상이 따로 표시되는가?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일정을 삭제했을 때 DB에도 정상적으로 적용되는가?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5" y="1829668"/>
            <a:ext cx="2064432" cy="10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1"/>
          <p:cNvCxnSpPr>
            <a:endCxn id="117" idx="2"/>
          </p:cNvCxnSpPr>
          <p:nvPr/>
        </p:nvCxnSpPr>
        <p:spPr>
          <a:xfrm rot="10800000">
            <a:off x="1599941" y="2853593"/>
            <a:ext cx="1408800" cy="58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2879400" y="2951150"/>
            <a:ext cx="113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Click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