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bel" panose="02000506030000020004" pitchFamily="2" charset="0"/>
      <p:regular r:id="rId12"/>
    </p:embeddedFont>
    <p:embeddedFont>
      <p:font typeface="Calibri" panose="020F0502020204030204" pitchFamily="34" charset="0"/>
      <p:regular r:id="rId13"/>
      <p:bold r:id="rId14"/>
      <p:italic r:id="rId15"/>
      <p:boldItalic r:id="rId16"/>
    </p:embeddedFont>
    <p:embeddedFont>
      <p:font typeface="Calibri Light" panose="020F0302020204030204" pitchFamily="34" charset="0"/>
      <p:regular r:id="rId17"/>
      <p:italic r:id="rId18"/>
    </p:embeddedFont>
    <p:embeddedFont>
      <p:font typeface="Didact Gothic" pitchFamily="2" charset="0"/>
      <p:regular r:id="rId19"/>
    </p:embeddedFont>
    <p:embeddedFont>
      <p:font typeface="Julius Sans One" panose="02000000000000000000" pitchFamily="2" charset="77"/>
      <p:regular r:id="rId20"/>
    </p:embeddedFont>
    <p:embeddedFont>
      <p:font typeface="Montserrat" pitchFamily="2" charset="77"/>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75B05C-6233-49FA-B08E-E5A683237312}">
  <a:tblStyle styleId="{4675B05C-6233-49FA-B08E-E5A68323731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snapToObjects="1">
      <p:cViewPr varScale="1">
        <p:scale>
          <a:sx n="143" d="100"/>
          <a:sy n="143" d="100"/>
        </p:scale>
        <p:origin x="7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998d72262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998d72262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9824130ea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9824130ea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02fc21621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02fc21621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2fc21621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2fc21621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02fc21621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02fc21621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02fc216219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02fc216219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998d7226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998d7226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3AC1-4A0B-0562-A355-A58C9440841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60D8372-27AE-27D9-A6FE-6FFA28D60AD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AD9CE41-A9A4-2BFB-39C4-E9C7B2D25ECE}"/>
              </a:ext>
            </a:extLst>
          </p:cNvPr>
          <p:cNvSpPr>
            <a:spLocks noGrp="1"/>
          </p:cNvSpPr>
          <p:nvPr>
            <p:ph type="dt" sz="half" idx="10"/>
          </p:nvPr>
        </p:nvSpPr>
        <p:spPr/>
        <p:txBody>
          <a:bodyPr/>
          <a:lstStyle/>
          <a:p>
            <a:fld id="{EACF3CCA-831A-014D-9D21-705E8B2BB534}" type="datetimeFigureOut">
              <a:rPr lang="en-US" smtClean="0"/>
              <a:t>5/6/22</a:t>
            </a:fld>
            <a:endParaRPr lang="en-US"/>
          </a:p>
        </p:txBody>
      </p:sp>
      <p:sp>
        <p:nvSpPr>
          <p:cNvPr id="5" name="Footer Placeholder 4">
            <a:extLst>
              <a:ext uri="{FF2B5EF4-FFF2-40B4-BE49-F238E27FC236}">
                <a16:creationId xmlns:a16="http://schemas.microsoft.com/office/drawing/2014/main" id="{9D136468-34B8-0B4F-ED48-A39D23744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3ACD8-CB5A-D031-494C-E989C3E88F4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65408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BC62D-4E30-6188-3772-2F73A1206B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08D3D1-331C-DD72-F1D2-3A37774DB2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D5B3E-FD78-A7B8-657E-686C70BA57CB}"/>
              </a:ext>
            </a:extLst>
          </p:cNvPr>
          <p:cNvSpPr>
            <a:spLocks noGrp="1"/>
          </p:cNvSpPr>
          <p:nvPr>
            <p:ph type="dt" sz="half" idx="10"/>
          </p:nvPr>
        </p:nvSpPr>
        <p:spPr/>
        <p:txBody>
          <a:bodyPr/>
          <a:lstStyle/>
          <a:p>
            <a:fld id="{EACF3CCA-831A-014D-9D21-705E8B2BB534}" type="datetimeFigureOut">
              <a:rPr lang="en-US" smtClean="0"/>
              <a:t>5/6/22</a:t>
            </a:fld>
            <a:endParaRPr lang="en-US"/>
          </a:p>
        </p:txBody>
      </p:sp>
      <p:sp>
        <p:nvSpPr>
          <p:cNvPr id="5" name="Footer Placeholder 4">
            <a:extLst>
              <a:ext uri="{FF2B5EF4-FFF2-40B4-BE49-F238E27FC236}">
                <a16:creationId xmlns:a16="http://schemas.microsoft.com/office/drawing/2014/main" id="{7DB6F8F8-29CA-CC80-284F-6AFD4407D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E31AE-31A2-DB8B-F1B1-C1947ED8F9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82195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440A14-29DC-0808-89CA-8B531FEE3EB7}"/>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87DAE4-69F0-F317-1C2B-DE4E6E0E08C0}"/>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A3475-28F6-FB00-2FD5-D5F56CE1B830}"/>
              </a:ext>
            </a:extLst>
          </p:cNvPr>
          <p:cNvSpPr>
            <a:spLocks noGrp="1"/>
          </p:cNvSpPr>
          <p:nvPr>
            <p:ph type="dt" sz="half" idx="10"/>
          </p:nvPr>
        </p:nvSpPr>
        <p:spPr/>
        <p:txBody>
          <a:bodyPr/>
          <a:lstStyle/>
          <a:p>
            <a:fld id="{EACF3CCA-831A-014D-9D21-705E8B2BB534}" type="datetimeFigureOut">
              <a:rPr lang="en-US" smtClean="0"/>
              <a:t>5/6/22</a:t>
            </a:fld>
            <a:endParaRPr lang="en-US"/>
          </a:p>
        </p:txBody>
      </p:sp>
      <p:sp>
        <p:nvSpPr>
          <p:cNvPr id="5" name="Footer Placeholder 4">
            <a:extLst>
              <a:ext uri="{FF2B5EF4-FFF2-40B4-BE49-F238E27FC236}">
                <a16:creationId xmlns:a16="http://schemas.microsoft.com/office/drawing/2014/main" id="{438739CE-F205-E36B-99E6-713763DDF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1639A-8D8E-DDF8-86E9-226265A62B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42414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3"/>
        <p:cNvGrpSpPr/>
        <p:nvPr/>
      </p:nvGrpSpPr>
      <p:grpSpPr>
        <a:xfrm>
          <a:off x="0" y="0"/>
          <a:ext cx="0" cy="0"/>
          <a:chOff x="0" y="0"/>
          <a:chExt cx="0" cy="0"/>
        </a:xfrm>
      </p:grpSpPr>
      <p:sp>
        <p:nvSpPr>
          <p:cNvPr id="153" name="Google Shape;153;p15"/>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154" name="Google Shape;154;p15"/>
          <p:cNvSpPr txBox="1">
            <a:spLocks noGrp="1"/>
          </p:cNvSpPr>
          <p:nvPr>
            <p:ph type="subTitle" idx="1"/>
          </p:nvPr>
        </p:nvSpPr>
        <p:spPr>
          <a:xfrm>
            <a:off x="1573800"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5"/>
          <p:cNvSpPr txBox="1">
            <a:spLocks noGrp="1"/>
          </p:cNvSpPr>
          <p:nvPr>
            <p:ph type="subTitle" idx="2"/>
          </p:nvPr>
        </p:nvSpPr>
        <p:spPr>
          <a:xfrm>
            <a:off x="1573800"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6" name="Google Shape;156;p15"/>
          <p:cNvSpPr txBox="1">
            <a:spLocks noGrp="1"/>
          </p:cNvSpPr>
          <p:nvPr>
            <p:ph type="title" idx="3" hasCustomPrompt="1"/>
          </p:nvPr>
        </p:nvSpPr>
        <p:spPr>
          <a:xfrm>
            <a:off x="718284"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7" name="Google Shape;157;p15"/>
          <p:cNvSpPr txBox="1">
            <a:spLocks noGrp="1"/>
          </p:cNvSpPr>
          <p:nvPr>
            <p:ph type="subTitle" idx="4"/>
          </p:nvPr>
        </p:nvSpPr>
        <p:spPr>
          <a:xfrm>
            <a:off x="1573800"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8" name="Google Shape;158;p15"/>
          <p:cNvSpPr txBox="1">
            <a:spLocks noGrp="1"/>
          </p:cNvSpPr>
          <p:nvPr>
            <p:ph type="subTitle" idx="5"/>
          </p:nvPr>
        </p:nvSpPr>
        <p:spPr>
          <a:xfrm>
            <a:off x="1573800"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5"/>
          <p:cNvSpPr txBox="1">
            <a:spLocks noGrp="1"/>
          </p:cNvSpPr>
          <p:nvPr>
            <p:ph type="title" idx="6" hasCustomPrompt="1"/>
          </p:nvPr>
        </p:nvSpPr>
        <p:spPr>
          <a:xfrm>
            <a:off x="718284"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0" name="Google Shape;160;p15"/>
          <p:cNvSpPr txBox="1">
            <a:spLocks noGrp="1"/>
          </p:cNvSpPr>
          <p:nvPr>
            <p:ph type="subTitle" idx="7"/>
          </p:nvPr>
        </p:nvSpPr>
        <p:spPr>
          <a:xfrm>
            <a:off x="1573800"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5"/>
          <p:cNvSpPr txBox="1">
            <a:spLocks noGrp="1"/>
          </p:cNvSpPr>
          <p:nvPr>
            <p:ph type="subTitle" idx="8"/>
          </p:nvPr>
        </p:nvSpPr>
        <p:spPr>
          <a:xfrm>
            <a:off x="1573800"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2" name="Google Shape;162;p15"/>
          <p:cNvSpPr txBox="1">
            <a:spLocks noGrp="1"/>
          </p:cNvSpPr>
          <p:nvPr>
            <p:ph type="title" idx="9" hasCustomPrompt="1"/>
          </p:nvPr>
        </p:nvSpPr>
        <p:spPr>
          <a:xfrm>
            <a:off x="718284"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3" name="Google Shape;163;p15"/>
          <p:cNvSpPr txBox="1">
            <a:spLocks noGrp="1"/>
          </p:cNvSpPr>
          <p:nvPr>
            <p:ph type="subTitle" idx="13"/>
          </p:nvPr>
        </p:nvSpPr>
        <p:spPr>
          <a:xfrm>
            <a:off x="5261925"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4" name="Google Shape;164;p15"/>
          <p:cNvSpPr txBox="1">
            <a:spLocks noGrp="1"/>
          </p:cNvSpPr>
          <p:nvPr>
            <p:ph type="subTitle" idx="14"/>
          </p:nvPr>
        </p:nvSpPr>
        <p:spPr>
          <a:xfrm>
            <a:off x="5261925"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5" name="Google Shape;165;p15"/>
          <p:cNvSpPr txBox="1">
            <a:spLocks noGrp="1"/>
          </p:cNvSpPr>
          <p:nvPr>
            <p:ph type="title" idx="15" hasCustomPrompt="1"/>
          </p:nvPr>
        </p:nvSpPr>
        <p:spPr>
          <a:xfrm>
            <a:off x="4406409"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6" name="Google Shape;166;p15"/>
          <p:cNvSpPr txBox="1">
            <a:spLocks noGrp="1"/>
          </p:cNvSpPr>
          <p:nvPr>
            <p:ph type="subTitle" idx="16"/>
          </p:nvPr>
        </p:nvSpPr>
        <p:spPr>
          <a:xfrm>
            <a:off x="5261925"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7" name="Google Shape;167;p15"/>
          <p:cNvSpPr txBox="1">
            <a:spLocks noGrp="1"/>
          </p:cNvSpPr>
          <p:nvPr>
            <p:ph type="subTitle" idx="17"/>
          </p:nvPr>
        </p:nvSpPr>
        <p:spPr>
          <a:xfrm>
            <a:off x="5261925"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8" name="Google Shape;168;p15"/>
          <p:cNvSpPr txBox="1">
            <a:spLocks noGrp="1"/>
          </p:cNvSpPr>
          <p:nvPr>
            <p:ph type="title" idx="18" hasCustomPrompt="1"/>
          </p:nvPr>
        </p:nvSpPr>
        <p:spPr>
          <a:xfrm>
            <a:off x="4406409"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9" name="Google Shape;169;p15"/>
          <p:cNvSpPr txBox="1">
            <a:spLocks noGrp="1"/>
          </p:cNvSpPr>
          <p:nvPr>
            <p:ph type="subTitle" idx="19"/>
          </p:nvPr>
        </p:nvSpPr>
        <p:spPr>
          <a:xfrm>
            <a:off x="5261925"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0" name="Google Shape;170;p15"/>
          <p:cNvSpPr txBox="1">
            <a:spLocks noGrp="1"/>
          </p:cNvSpPr>
          <p:nvPr>
            <p:ph type="subTitle" idx="20"/>
          </p:nvPr>
        </p:nvSpPr>
        <p:spPr>
          <a:xfrm>
            <a:off x="5261925"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1" name="Google Shape;171;p15"/>
          <p:cNvSpPr txBox="1">
            <a:spLocks noGrp="1"/>
          </p:cNvSpPr>
          <p:nvPr>
            <p:ph type="title" idx="21" hasCustomPrompt="1"/>
          </p:nvPr>
        </p:nvSpPr>
        <p:spPr>
          <a:xfrm>
            <a:off x="4406409"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extLst>
      <p:ext uri="{BB962C8B-B14F-4D97-AF65-F5344CB8AC3E}">
        <p14:creationId xmlns:p14="http://schemas.microsoft.com/office/powerpoint/2010/main" val="2454187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6"/>
        <p:cNvGrpSpPr/>
        <p:nvPr/>
      </p:nvGrpSpPr>
      <p:grpSpPr>
        <a:xfrm>
          <a:off x="0" y="0"/>
          <a:ext cx="0" cy="0"/>
          <a:chOff x="0" y="0"/>
          <a:chExt cx="0" cy="0"/>
        </a:xfrm>
      </p:grpSpPr>
      <p:sp>
        <p:nvSpPr>
          <p:cNvPr id="79" name="Google Shape;79;p7"/>
          <p:cNvSpPr txBox="1">
            <a:spLocks noGrp="1"/>
          </p:cNvSpPr>
          <p:nvPr>
            <p:ph type="body" idx="1"/>
          </p:nvPr>
        </p:nvSpPr>
        <p:spPr>
          <a:xfrm>
            <a:off x="1427100" y="1221400"/>
            <a:ext cx="2946900" cy="27537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0" name="Google Shape;80;p7"/>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extLst>
      <p:ext uri="{BB962C8B-B14F-4D97-AF65-F5344CB8AC3E}">
        <p14:creationId xmlns:p14="http://schemas.microsoft.com/office/powerpoint/2010/main" val="718224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72"/>
        <p:cNvGrpSpPr/>
        <p:nvPr/>
      </p:nvGrpSpPr>
      <p:grpSpPr>
        <a:xfrm>
          <a:off x="0" y="0"/>
          <a:ext cx="0" cy="0"/>
          <a:chOff x="0" y="0"/>
          <a:chExt cx="0" cy="0"/>
        </a:xfrm>
      </p:grpSpPr>
      <p:sp>
        <p:nvSpPr>
          <p:cNvPr id="182" name="Google Shape;182;p16"/>
          <p:cNvSpPr txBox="1">
            <a:spLocks noGrp="1"/>
          </p:cNvSpPr>
          <p:nvPr>
            <p:ph type="subTitle" idx="1"/>
          </p:nvPr>
        </p:nvSpPr>
        <p:spPr>
          <a:xfrm>
            <a:off x="3397475" y="24948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3" name="Google Shape;183;p16"/>
          <p:cNvSpPr txBox="1">
            <a:spLocks noGrp="1"/>
          </p:cNvSpPr>
          <p:nvPr>
            <p:ph type="subTitle" idx="2"/>
          </p:nvPr>
        </p:nvSpPr>
        <p:spPr>
          <a:xfrm>
            <a:off x="3397475" y="2688300"/>
            <a:ext cx="23490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16"/>
          <p:cNvSpPr txBox="1">
            <a:spLocks noGrp="1"/>
          </p:cNvSpPr>
          <p:nvPr>
            <p:ph type="subTitle" idx="3"/>
          </p:nvPr>
        </p:nvSpPr>
        <p:spPr>
          <a:xfrm>
            <a:off x="819875" y="24948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5" name="Google Shape;185;p16"/>
          <p:cNvSpPr txBox="1">
            <a:spLocks noGrp="1"/>
          </p:cNvSpPr>
          <p:nvPr>
            <p:ph type="subTitle" idx="4"/>
          </p:nvPr>
        </p:nvSpPr>
        <p:spPr>
          <a:xfrm>
            <a:off x="819875" y="2688300"/>
            <a:ext cx="23490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16"/>
          <p:cNvSpPr txBox="1">
            <a:spLocks noGrp="1"/>
          </p:cNvSpPr>
          <p:nvPr>
            <p:ph type="subTitle" idx="5"/>
          </p:nvPr>
        </p:nvSpPr>
        <p:spPr>
          <a:xfrm>
            <a:off x="5975075" y="24948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7" name="Google Shape;187;p16"/>
          <p:cNvSpPr txBox="1">
            <a:spLocks noGrp="1"/>
          </p:cNvSpPr>
          <p:nvPr>
            <p:ph type="subTitle" idx="6"/>
          </p:nvPr>
        </p:nvSpPr>
        <p:spPr>
          <a:xfrm>
            <a:off x="5975075" y="2688300"/>
            <a:ext cx="23490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16"/>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extLst>
      <p:ext uri="{BB962C8B-B14F-4D97-AF65-F5344CB8AC3E}">
        <p14:creationId xmlns:p14="http://schemas.microsoft.com/office/powerpoint/2010/main" val="2418066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2"/>
        <p:cNvGrpSpPr/>
        <p:nvPr/>
      </p:nvGrpSpPr>
      <p:grpSpPr>
        <a:xfrm>
          <a:off x="0" y="0"/>
          <a:ext cx="0" cy="0"/>
          <a:chOff x="0" y="0"/>
          <a:chExt cx="0" cy="0"/>
        </a:xfrm>
      </p:grpSpPr>
      <p:sp>
        <p:nvSpPr>
          <p:cNvPr id="42" name="Google Shape;42;p4"/>
          <p:cNvSpPr txBox="1">
            <a:spLocks noGrp="1"/>
          </p:cNvSpPr>
          <p:nvPr>
            <p:ph type="body" idx="1"/>
          </p:nvPr>
        </p:nvSpPr>
        <p:spPr>
          <a:xfrm>
            <a:off x="4624775" y="2123100"/>
            <a:ext cx="3294600" cy="1387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4"/>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extLst>
      <p:ext uri="{BB962C8B-B14F-4D97-AF65-F5344CB8AC3E}">
        <p14:creationId xmlns:p14="http://schemas.microsoft.com/office/powerpoint/2010/main" val="274131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BDE31-DE9D-7E43-328F-8EFFF75EA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B32253-6D6F-A378-5340-3CB4F6981E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3652A-8EA5-01E5-3389-7A2CF7CC8704}"/>
              </a:ext>
            </a:extLst>
          </p:cNvPr>
          <p:cNvSpPr>
            <a:spLocks noGrp="1"/>
          </p:cNvSpPr>
          <p:nvPr>
            <p:ph type="dt" sz="half" idx="10"/>
          </p:nvPr>
        </p:nvSpPr>
        <p:spPr/>
        <p:txBody>
          <a:bodyPr/>
          <a:lstStyle/>
          <a:p>
            <a:fld id="{EACF3CCA-831A-014D-9D21-705E8B2BB534}" type="datetimeFigureOut">
              <a:rPr lang="en-US" smtClean="0"/>
              <a:t>5/6/22</a:t>
            </a:fld>
            <a:endParaRPr lang="en-US"/>
          </a:p>
        </p:txBody>
      </p:sp>
      <p:sp>
        <p:nvSpPr>
          <p:cNvPr id="5" name="Footer Placeholder 4">
            <a:extLst>
              <a:ext uri="{FF2B5EF4-FFF2-40B4-BE49-F238E27FC236}">
                <a16:creationId xmlns:a16="http://schemas.microsoft.com/office/drawing/2014/main" id="{87E8D740-9087-0315-B82F-63833E651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E2BF3-0FF2-ED07-4DC8-5D0CEB87CD4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65903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2F80-36D9-DFF3-507E-981CA9AE973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D6E4494-E40E-2E00-85CD-24C2251E08B1}"/>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27F015-C92D-E135-6A56-8AEA53A783D5}"/>
              </a:ext>
            </a:extLst>
          </p:cNvPr>
          <p:cNvSpPr>
            <a:spLocks noGrp="1"/>
          </p:cNvSpPr>
          <p:nvPr>
            <p:ph type="dt" sz="half" idx="10"/>
          </p:nvPr>
        </p:nvSpPr>
        <p:spPr/>
        <p:txBody>
          <a:bodyPr/>
          <a:lstStyle/>
          <a:p>
            <a:fld id="{EACF3CCA-831A-014D-9D21-705E8B2BB534}" type="datetimeFigureOut">
              <a:rPr lang="en-US" smtClean="0"/>
              <a:t>5/6/22</a:t>
            </a:fld>
            <a:endParaRPr lang="en-US"/>
          </a:p>
        </p:txBody>
      </p:sp>
      <p:sp>
        <p:nvSpPr>
          <p:cNvPr id="5" name="Footer Placeholder 4">
            <a:extLst>
              <a:ext uri="{FF2B5EF4-FFF2-40B4-BE49-F238E27FC236}">
                <a16:creationId xmlns:a16="http://schemas.microsoft.com/office/drawing/2014/main" id="{9E91D078-F228-B395-83F8-97FCCE9B3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15F02-4A7B-1339-7E00-F85DD90F923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597186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B42A2-6079-ED67-CBB9-0584E22A74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D0AEDE-205C-1154-1F9F-7B017D58E877}"/>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7A394E-09B3-D155-52B4-84B4B65A7FE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6E3DF9-18EF-1A28-1A5F-B12E9E8642DD}"/>
              </a:ext>
            </a:extLst>
          </p:cNvPr>
          <p:cNvSpPr>
            <a:spLocks noGrp="1"/>
          </p:cNvSpPr>
          <p:nvPr>
            <p:ph type="dt" sz="half" idx="10"/>
          </p:nvPr>
        </p:nvSpPr>
        <p:spPr/>
        <p:txBody>
          <a:bodyPr/>
          <a:lstStyle/>
          <a:p>
            <a:fld id="{EACF3CCA-831A-014D-9D21-705E8B2BB534}" type="datetimeFigureOut">
              <a:rPr lang="en-US" smtClean="0"/>
              <a:t>5/6/22</a:t>
            </a:fld>
            <a:endParaRPr lang="en-US"/>
          </a:p>
        </p:txBody>
      </p:sp>
      <p:sp>
        <p:nvSpPr>
          <p:cNvPr id="6" name="Footer Placeholder 5">
            <a:extLst>
              <a:ext uri="{FF2B5EF4-FFF2-40B4-BE49-F238E27FC236}">
                <a16:creationId xmlns:a16="http://schemas.microsoft.com/office/drawing/2014/main" id="{A35744E7-39B8-A329-46F0-4C79762F3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963B48-4F32-E16E-DFF8-AE10319876C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07327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CE01-4D39-64BB-83EC-77D99B3B4690}"/>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0EBA8F-4E6C-B01D-D117-509DCCE001A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7ADC621-E269-7966-A2E1-9AC0AD71D2A4}"/>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17C94C-BDF4-CB58-7D64-BC5F23B6E8F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93C8E0C-899E-48C5-B95A-7A8A96248D5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07C58E-E353-98C9-B4E5-C9CB1F49DF99}"/>
              </a:ext>
            </a:extLst>
          </p:cNvPr>
          <p:cNvSpPr>
            <a:spLocks noGrp="1"/>
          </p:cNvSpPr>
          <p:nvPr>
            <p:ph type="dt" sz="half" idx="10"/>
          </p:nvPr>
        </p:nvSpPr>
        <p:spPr/>
        <p:txBody>
          <a:bodyPr/>
          <a:lstStyle/>
          <a:p>
            <a:fld id="{EACF3CCA-831A-014D-9D21-705E8B2BB534}" type="datetimeFigureOut">
              <a:rPr lang="en-US" smtClean="0"/>
              <a:t>5/6/22</a:t>
            </a:fld>
            <a:endParaRPr lang="en-US"/>
          </a:p>
        </p:txBody>
      </p:sp>
      <p:sp>
        <p:nvSpPr>
          <p:cNvPr id="8" name="Footer Placeholder 7">
            <a:extLst>
              <a:ext uri="{FF2B5EF4-FFF2-40B4-BE49-F238E27FC236}">
                <a16:creationId xmlns:a16="http://schemas.microsoft.com/office/drawing/2014/main" id="{F3B412B5-27A5-E214-4489-96F16F732F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77B74E-77AD-B4CA-8733-0C403A41EC9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6168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5565-889B-F019-A7DB-9710DB3A92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4549F1-A7FA-1C3A-03D7-7AF1C96C2FB9}"/>
              </a:ext>
            </a:extLst>
          </p:cNvPr>
          <p:cNvSpPr>
            <a:spLocks noGrp="1"/>
          </p:cNvSpPr>
          <p:nvPr>
            <p:ph type="dt" sz="half" idx="10"/>
          </p:nvPr>
        </p:nvSpPr>
        <p:spPr/>
        <p:txBody>
          <a:bodyPr/>
          <a:lstStyle/>
          <a:p>
            <a:fld id="{EACF3CCA-831A-014D-9D21-705E8B2BB534}" type="datetimeFigureOut">
              <a:rPr lang="en-US" smtClean="0"/>
              <a:t>5/6/22</a:t>
            </a:fld>
            <a:endParaRPr lang="en-US"/>
          </a:p>
        </p:txBody>
      </p:sp>
      <p:sp>
        <p:nvSpPr>
          <p:cNvPr id="4" name="Footer Placeholder 3">
            <a:extLst>
              <a:ext uri="{FF2B5EF4-FFF2-40B4-BE49-F238E27FC236}">
                <a16:creationId xmlns:a16="http://schemas.microsoft.com/office/drawing/2014/main" id="{8489DFEF-494D-7249-67B4-E90F667FBF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F1BC26-34A5-59AA-E054-557399FFCC0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183315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A7D2DF-5D77-D06D-8A18-FD8055FF099E}"/>
              </a:ext>
            </a:extLst>
          </p:cNvPr>
          <p:cNvSpPr>
            <a:spLocks noGrp="1"/>
          </p:cNvSpPr>
          <p:nvPr>
            <p:ph type="dt" sz="half" idx="10"/>
          </p:nvPr>
        </p:nvSpPr>
        <p:spPr/>
        <p:txBody>
          <a:bodyPr/>
          <a:lstStyle/>
          <a:p>
            <a:fld id="{EACF3CCA-831A-014D-9D21-705E8B2BB534}" type="datetimeFigureOut">
              <a:rPr lang="en-US" smtClean="0"/>
              <a:t>5/6/22</a:t>
            </a:fld>
            <a:endParaRPr lang="en-US"/>
          </a:p>
        </p:txBody>
      </p:sp>
      <p:sp>
        <p:nvSpPr>
          <p:cNvPr id="3" name="Footer Placeholder 2">
            <a:extLst>
              <a:ext uri="{FF2B5EF4-FFF2-40B4-BE49-F238E27FC236}">
                <a16:creationId xmlns:a16="http://schemas.microsoft.com/office/drawing/2014/main" id="{2D9852AC-CFF3-7E3A-6554-D1082B68A6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76F28E-9194-4111-2F66-413F530C983F}"/>
              </a:ext>
            </a:extLst>
          </p:cNvPr>
          <p:cNvSpPr>
            <a:spLocks noGrp="1"/>
          </p:cNvSpPr>
          <p:nvPr>
            <p:ph type="sldNum" sz="quarter" idx="12"/>
          </p:nvPr>
        </p:nvSpPr>
        <p:spPr/>
        <p:txBody>
          <a:bodyPr/>
          <a:lstStyle/>
          <a:p>
            <a:fld id="{CE89BF21-F177-F142-B840-F75EC11A097F}" type="slidenum">
              <a:rPr lang="en-US" smtClean="0"/>
              <a:t>‹#›</a:t>
            </a:fld>
            <a:endParaRPr lang="en-US"/>
          </a:p>
        </p:txBody>
      </p:sp>
    </p:spTree>
    <p:extLst>
      <p:ext uri="{BB962C8B-B14F-4D97-AF65-F5344CB8AC3E}">
        <p14:creationId xmlns:p14="http://schemas.microsoft.com/office/powerpoint/2010/main" val="3633022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22399-31DF-20A0-D1AD-9119B702D7C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36F4FFC-20BD-DF6F-194F-CE8AC6FA262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83E5F5-B7BC-EC6D-ACD8-ABC5D99E0EE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E0FA94F-C3B1-3CB3-18DD-DEE73A1071A7}"/>
              </a:ext>
            </a:extLst>
          </p:cNvPr>
          <p:cNvSpPr>
            <a:spLocks noGrp="1"/>
          </p:cNvSpPr>
          <p:nvPr>
            <p:ph type="dt" sz="half" idx="10"/>
          </p:nvPr>
        </p:nvSpPr>
        <p:spPr/>
        <p:txBody>
          <a:bodyPr/>
          <a:lstStyle/>
          <a:p>
            <a:fld id="{EACF3CCA-831A-014D-9D21-705E8B2BB534}" type="datetimeFigureOut">
              <a:rPr lang="en-US" smtClean="0"/>
              <a:t>5/6/22</a:t>
            </a:fld>
            <a:endParaRPr lang="en-US"/>
          </a:p>
        </p:txBody>
      </p:sp>
      <p:sp>
        <p:nvSpPr>
          <p:cNvPr id="6" name="Footer Placeholder 5">
            <a:extLst>
              <a:ext uri="{FF2B5EF4-FFF2-40B4-BE49-F238E27FC236}">
                <a16:creationId xmlns:a16="http://schemas.microsoft.com/office/drawing/2014/main" id="{397FADCB-0EF1-F0EE-8E50-714B459C2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CD9DD4-40F4-8D76-3813-14493990E29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074319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E4189-B7F8-5A56-1101-F6B5B68123B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52CA2EA-1413-0649-C3AD-2116610BE9E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7C50337-552D-FCF6-C9F4-E327D88686C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71CFE4E-973C-E1DC-1FBE-87262B3DBDAF}"/>
              </a:ext>
            </a:extLst>
          </p:cNvPr>
          <p:cNvSpPr>
            <a:spLocks noGrp="1"/>
          </p:cNvSpPr>
          <p:nvPr>
            <p:ph type="dt" sz="half" idx="10"/>
          </p:nvPr>
        </p:nvSpPr>
        <p:spPr/>
        <p:txBody>
          <a:bodyPr/>
          <a:lstStyle/>
          <a:p>
            <a:fld id="{EACF3CCA-831A-014D-9D21-705E8B2BB534}" type="datetimeFigureOut">
              <a:rPr lang="en-US" smtClean="0"/>
              <a:t>5/6/22</a:t>
            </a:fld>
            <a:endParaRPr lang="en-US"/>
          </a:p>
        </p:txBody>
      </p:sp>
      <p:sp>
        <p:nvSpPr>
          <p:cNvPr id="6" name="Footer Placeholder 5">
            <a:extLst>
              <a:ext uri="{FF2B5EF4-FFF2-40B4-BE49-F238E27FC236}">
                <a16:creationId xmlns:a16="http://schemas.microsoft.com/office/drawing/2014/main" id="{1FD3D25F-B8E9-5789-9767-CA2F01C03E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E690DA-6431-3AF3-0B0C-E8B9F2210B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969485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13A041-E862-EAAF-E604-FA4CEDDAB72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17A980-6CEA-CA8C-351E-21949A01F53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2602B0-4518-4E89-EAB1-5E65CF8057D7}"/>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ACF3CCA-831A-014D-9D21-705E8B2BB534}" type="datetimeFigureOut">
              <a:rPr lang="en-US" smtClean="0"/>
              <a:t>5/6/22</a:t>
            </a:fld>
            <a:endParaRPr lang="en-US"/>
          </a:p>
        </p:txBody>
      </p:sp>
      <p:sp>
        <p:nvSpPr>
          <p:cNvPr id="5" name="Footer Placeholder 4">
            <a:extLst>
              <a:ext uri="{FF2B5EF4-FFF2-40B4-BE49-F238E27FC236}">
                <a16:creationId xmlns:a16="http://schemas.microsoft.com/office/drawing/2014/main" id="{EADBBB4A-0DA1-63C9-3E1D-4DDE89907748}"/>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B6FEB8-29E3-2070-1A48-0DE0C0D2AEB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321303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7"/>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t>TITANIC DATA ANALYSIS</a:t>
            </a:r>
            <a:r>
              <a:rPr lang="en" sz="2400" dirty="0"/>
              <a:t> </a:t>
            </a:r>
            <a:endParaRPr sz="2400" dirty="0"/>
          </a:p>
          <a:p>
            <a:pPr marL="0" lvl="0" indent="0" algn="ctr" rtl="0">
              <a:spcBef>
                <a:spcPts val="0"/>
              </a:spcBef>
              <a:spcAft>
                <a:spcPts val="0"/>
              </a:spcAft>
              <a:buNone/>
            </a:pPr>
            <a:r>
              <a:rPr lang="en" sz="2400" dirty="0"/>
              <a:t>Spring 2022 | CS 555</a:t>
            </a:r>
            <a:br>
              <a:rPr lang="en" sz="2400" dirty="0"/>
            </a:br>
            <a:r>
              <a:rPr lang="en" sz="2400" dirty="0"/>
              <a:t>Mohamed Faadil</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330" name="Google Shape;330;p28"/>
          <p:cNvSpPr txBox="1">
            <a:spLocks noGrp="1"/>
          </p:cNvSpPr>
          <p:nvPr>
            <p:ph type="subTitle" idx="1"/>
          </p:nvPr>
        </p:nvSpPr>
        <p:spPr>
          <a:xfrm>
            <a:off x="1573800" y="1622899"/>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331" name="Google Shape;331;p28"/>
          <p:cNvSpPr txBox="1">
            <a:spLocks noGrp="1"/>
          </p:cNvSpPr>
          <p:nvPr>
            <p:ph type="subTitle" idx="2"/>
          </p:nvPr>
        </p:nvSpPr>
        <p:spPr>
          <a:xfrm>
            <a:off x="1573800" y="1790875"/>
            <a:ext cx="26802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t>Dataset description</a:t>
            </a:r>
            <a:endParaRPr/>
          </a:p>
          <a:p>
            <a:pPr marL="0" lvl="0" indent="0" algn="l" rtl="0">
              <a:spcBef>
                <a:spcPts val="0"/>
              </a:spcBef>
              <a:spcAft>
                <a:spcPts val="0"/>
              </a:spcAft>
              <a:buNone/>
            </a:pPr>
            <a:r>
              <a:rPr lang="en"/>
              <a:t>Research Scenario</a:t>
            </a:r>
            <a:endParaRPr/>
          </a:p>
        </p:txBody>
      </p:sp>
      <p:sp>
        <p:nvSpPr>
          <p:cNvPr id="332" name="Google Shape;332;p28"/>
          <p:cNvSpPr txBox="1">
            <a:spLocks noGrp="1"/>
          </p:cNvSpPr>
          <p:nvPr>
            <p:ph type="title" idx="3"/>
          </p:nvPr>
        </p:nvSpPr>
        <p:spPr>
          <a:xfrm>
            <a:off x="718284" y="1558261"/>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1.</a:t>
            </a:r>
            <a:endParaRPr/>
          </a:p>
        </p:txBody>
      </p:sp>
      <p:sp>
        <p:nvSpPr>
          <p:cNvPr id="333" name="Google Shape;333;p28"/>
          <p:cNvSpPr txBox="1">
            <a:spLocks noGrp="1"/>
          </p:cNvSpPr>
          <p:nvPr>
            <p:ph type="subTitle" idx="4"/>
          </p:nvPr>
        </p:nvSpPr>
        <p:spPr>
          <a:xfrm>
            <a:off x="1573800" y="2743824"/>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PREPROCESSING &amp; EDA</a:t>
            </a:r>
            <a:endParaRPr/>
          </a:p>
        </p:txBody>
      </p:sp>
      <p:sp>
        <p:nvSpPr>
          <p:cNvPr id="334" name="Google Shape;334;p28"/>
          <p:cNvSpPr txBox="1">
            <a:spLocks noGrp="1"/>
          </p:cNvSpPr>
          <p:nvPr>
            <p:ph type="subTitle" idx="5"/>
          </p:nvPr>
        </p:nvSpPr>
        <p:spPr>
          <a:xfrm>
            <a:off x="1573800" y="2911800"/>
            <a:ext cx="26802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t>Data Pre-processing</a:t>
            </a:r>
            <a:endParaRPr/>
          </a:p>
          <a:p>
            <a:pPr marL="0" lvl="0" indent="0" algn="l" rtl="0">
              <a:spcBef>
                <a:spcPts val="0"/>
              </a:spcBef>
              <a:spcAft>
                <a:spcPts val="0"/>
              </a:spcAft>
              <a:buClr>
                <a:schemeClr val="dk1"/>
              </a:buClr>
              <a:buSzPts val="1100"/>
              <a:buFont typeface="Arial"/>
              <a:buNone/>
            </a:pPr>
            <a:r>
              <a:rPr lang="en"/>
              <a:t>Exploratory Data Analysis</a:t>
            </a:r>
            <a:endParaRPr/>
          </a:p>
        </p:txBody>
      </p:sp>
      <p:sp>
        <p:nvSpPr>
          <p:cNvPr id="335" name="Google Shape;335;p28"/>
          <p:cNvSpPr txBox="1">
            <a:spLocks noGrp="1"/>
          </p:cNvSpPr>
          <p:nvPr>
            <p:ph type="title" idx="6"/>
          </p:nvPr>
        </p:nvSpPr>
        <p:spPr>
          <a:xfrm>
            <a:off x="718284" y="2679186"/>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2.</a:t>
            </a:r>
            <a:endParaRPr/>
          </a:p>
        </p:txBody>
      </p:sp>
      <p:sp>
        <p:nvSpPr>
          <p:cNvPr id="336" name="Google Shape;336;p28"/>
          <p:cNvSpPr txBox="1">
            <a:spLocks noGrp="1"/>
          </p:cNvSpPr>
          <p:nvPr>
            <p:ph type="subTitle" idx="7"/>
          </p:nvPr>
        </p:nvSpPr>
        <p:spPr>
          <a:xfrm>
            <a:off x="5261925" y="1622899"/>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LOGISTIC MODEL</a:t>
            </a:r>
            <a:endParaRPr/>
          </a:p>
        </p:txBody>
      </p:sp>
      <p:sp>
        <p:nvSpPr>
          <p:cNvPr id="337" name="Google Shape;337;p28"/>
          <p:cNvSpPr txBox="1">
            <a:spLocks noGrp="1"/>
          </p:cNvSpPr>
          <p:nvPr>
            <p:ph type="subTitle" idx="8"/>
          </p:nvPr>
        </p:nvSpPr>
        <p:spPr>
          <a:xfrm>
            <a:off x="5261925" y="1790875"/>
            <a:ext cx="31380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Significant Test using ANCOVA</a:t>
            </a:r>
            <a:endParaRPr/>
          </a:p>
          <a:p>
            <a:pPr marL="0" lvl="0" indent="0" algn="l" rtl="0">
              <a:spcBef>
                <a:spcPts val="0"/>
              </a:spcBef>
              <a:spcAft>
                <a:spcPts val="0"/>
              </a:spcAft>
              <a:buClr>
                <a:schemeClr val="dk1"/>
              </a:buClr>
              <a:buSzPts val="1100"/>
              <a:buFont typeface="Arial"/>
              <a:buNone/>
            </a:pPr>
            <a:r>
              <a:rPr lang="en"/>
              <a:t>Model Assessment</a:t>
            </a:r>
            <a:endParaRPr/>
          </a:p>
        </p:txBody>
      </p:sp>
      <p:sp>
        <p:nvSpPr>
          <p:cNvPr id="338" name="Google Shape;338;p28"/>
          <p:cNvSpPr txBox="1">
            <a:spLocks noGrp="1"/>
          </p:cNvSpPr>
          <p:nvPr>
            <p:ph type="title" idx="9"/>
          </p:nvPr>
        </p:nvSpPr>
        <p:spPr>
          <a:xfrm>
            <a:off x="4406409" y="1558261"/>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3.</a:t>
            </a:r>
            <a:endParaRPr/>
          </a:p>
        </p:txBody>
      </p:sp>
      <p:sp>
        <p:nvSpPr>
          <p:cNvPr id="339" name="Google Shape;339;p28"/>
          <p:cNvSpPr txBox="1">
            <a:spLocks noGrp="1"/>
          </p:cNvSpPr>
          <p:nvPr>
            <p:ph type="subTitle" idx="13"/>
          </p:nvPr>
        </p:nvSpPr>
        <p:spPr>
          <a:xfrm>
            <a:off x="5261925" y="2743824"/>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SUMMARY</a:t>
            </a:r>
            <a:endParaRPr/>
          </a:p>
        </p:txBody>
      </p:sp>
      <p:sp>
        <p:nvSpPr>
          <p:cNvPr id="340" name="Google Shape;340;p28"/>
          <p:cNvSpPr txBox="1">
            <a:spLocks noGrp="1"/>
          </p:cNvSpPr>
          <p:nvPr>
            <p:ph type="subTitle" idx="14"/>
          </p:nvPr>
        </p:nvSpPr>
        <p:spPr>
          <a:xfrm>
            <a:off x="5261925" y="2911800"/>
            <a:ext cx="2680200" cy="4002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t>Conclusion</a:t>
            </a:r>
            <a:endParaRPr/>
          </a:p>
        </p:txBody>
      </p:sp>
      <p:sp>
        <p:nvSpPr>
          <p:cNvPr id="341" name="Google Shape;341;p28"/>
          <p:cNvSpPr txBox="1">
            <a:spLocks noGrp="1"/>
          </p:cNvSpPr>
          <p:nvPr>
            <p:ph type="title" idx="15"/>
          </p:nvPr>
        </p:nvSpPr>
        <p:spPr>
          <a:xfrm>
            <a:off x="4406409" y="2679186"/>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Google Shape;346;p29"/>
          <p:cNvSpPr txBox="1">
            <a:spLocks noGrp="1"/>
          </p:cNvSpPr>
          <p:nvPr>
            <p:ph type="title"/>
          </p:nvPr>
        </p:nvSpPr>
        <p:spPr>
          <a:xfrm>
            <a:off x="630936" y="411480"/>
            <a:ext cx="2700645" cy="4073652"/>
          </a:xfrm>
          <a:prstGeom prst="rect">
            <a:avLst/>
          </a:prstGeom>
        </p:spPr>
        <p:txBody>
          <a:bodyPr spcFirstLastPara="1" vert="horz" lIns="91440" tIns="45720" rIns="91440" bIns="45720" rtlCol="0" anchor="ctr" anchorCtr="0">
            <a:normAutofit/>
          </a:bodyPr>
          <a:lstStyle/>
          <a:p>
            <a:pPr marL="0" lvl="0" indent="0" algn="l" defTabSz="914400">
              <a:spcBef>
                <a:spcPct val="0"/>
              </a:spcBef>
              <a:spcAft>
                <a:spcPts val="0"/>
              </a:spcAft>
            </a:pPr>
            <a:r>
              <a:rPr lang="en-US" sz="3800" kern="1200">
                <a:solidFill>
                  <a:schemeClr val="tx1"/>
                </a:solidFill>
                <a:latin typeface="+mj-lt"/>
                <a:ea typeface="+mj-ea"/>
                <a:cs typeface="+mj-cs"/>
              </a:rPr>
              <a:t>Introduction</a:t>
            </a:r>
          </a:p>
        </p:txBody>
      </p:sp>
      <p:sp>
        <p:nvSpPr>
          <p:cNvPr id="9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907987" y="2444036"/>
            <a:ext cx="3360420" cy="13716"/>
          </a:xfrm>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 name="connsiteX0" fmla="*/ 0 w 3360420"/>
              <a:gd name="connsiteY0" fmla="*/ 0 h 13716"/>
              <a:gd name="connsiteX1" fmla="*/ 638480 w 3360420"/>
              <a:gd name="connsiteY1" fmla="*/ 0 h 13716"/>
              <a:gd name="connsiteX2" fmla="*/ 1209751 w 3360420"/>
              <a:gd name="connsiteY2" fmla="*/ 0 h 13716"/>
              <a:gd name="connsiteX3" fmla="*/ 1949044 w 3360420"/>
              <a:gd name="connsiteY3" fmla="*/ 0 h 13716"/>
              <a:gd name="connsiteX4" fmla="*/ 2587523 w 3360420"/>
              <a:gd name="connsiteY4" fmla="*/ 0 h 13716"/>
              <a:gd name="connsiteX5" fmla="*/ 3360420 w 3360420"/>
              <a:gd name="connsiteY5" fmla="*/ 0 h 13716"/>
              <a:gd name="connsiteX6" fmla="*/ 3360420 w 3360420"/>
              <a:gd name="connsiteY6" fmla="*/ 13716 h 13716"/>
              <a:gd name="connsiteX7" fmla="*/ 2688336 w 3360420"/>
              <a:gd name="connsiteY7" fmla="*/ 13716 h 13716"/>
              <a:gd name="connsiteX8" fmla="*/ 1949044 w 3360420"/>
              <a:gd name="connsiteY8" fmla="*/ 13716 h 13716"/>
              <a:gd name="connsiteX9" fmla="*/ 1377772 w 3360420"/>
              <a:gd name="connsiteY9" fmla="*/ 13716 h 13716"/>
              <a:gd name="connsiteX10" fmla="*/ 705688 w 3360420"/>
              <a:gd name="connsiteY10" fmla="*/ 13716 h 13716"/>
              <a:gd name="connsiteX11" fmla="*/ 0 w 3360420"/>
              <a:gd name="connsiteY11" fmla="*/ 13716 h 13716"/>
              <a:gd name="connsiteX12" fmla="*/ 0 w 336042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60420" h="13716" fill="none" extrusionOk="0">
                <a:moveTo>
                  <a:pt x="0" y="0"/>
                </a:moveTo>
                <a:cubicBezTo>
                  <a:pt x="191406" y="10001"/>
                  <a:pt x="492041" y="-46237"/>
                  <a:pt x="638480" y="0"/>
                </a:cubicBezTo>
                <a:cubicBezTo>
                  <a:pt x="757906" y="33197"/>
                  <a:pt x="1156600" y="-41629"/>
                  <a:pt x="1310564" y="0"/>
                </a:cubicBezTo>
                <a:cubicBezTo>
                  <a:pt x="1379184" y="24203"/>
                  <a:pt x="1719005" y="-47956"/>
                  <a:pt x="2016252" y="0"/>
                </a:cubicBezTo>
                <a:cubicBezTo>
                  <a:pt x="2309065" y="7372"/>
                  <a:pt x="2409711" y="1344"/>
                  <a:pt x="2721940" y="0"/>
                </a:cubicBezTo>
                <a:cubicBezTo>
                  <a:pt x="2995269" y="34213"/>
                  <a:pt x="3156613" y="531"/>
                  <a:pt x="3360420" y="0"/>
                </a:cubicBezTo>
                <a:cubicBezTo>
                  <a:pt x="3359915" y="3577"/>
                  <a:pt x="3360235" y="9896"/>
                  <a:pt x="3360420" y="13716"/>
                </a:cubicBezTo>
                <a:cubicBezTo>
                  <a:pt x="3039840" y="-6995"/>
                  <a:pt x="2944234" y="11098"/>
                  <a:pt x="2621128" y="13716"/>
                </a:cubicBezTo>
                <a:cubicBezTo>
                  <a:pt x="2291334" y="35811"/>
                  <a:pt x="2154043" y="38867"/>
                  <a:pt x="1881835" y="13716"/>
                </a:cubicBezTo>
                <a:cubicBezTo>
                  <a:pt x="1588327" y="-7987"/>
                  <a:pt x="1439318" y="-9600"/>
                  <a:pt x="1209751" y="13716"/>
                </a:cubicBezTo>
                <a:cubicBezTo>
                  <a:pt x="977769" y="43531"/>
                  <a:pt x="301166" y="108207"/>
                  <a:pt x="0" y="13716"/>
                </a:cubicBezTo>
                <a:cubicBezTo>
                  <a:pt x="77" y="9528"/>
                  <a:pt x="-88" y="4529"/>
                  <a:pt x="0" y="0"/>
                </a:cubicBezTo>
                <a:close/>
              </a:path>
              <a:path w="3360420" h="13716" stroke="0" extrusionOk="0">
                <a:moveTo>
                  <a:pt x="0" y="0"/>
                </a:moveTo>
                <a:cubicBezTo>
                  <a:pt x="170421" y="-4407"/>
                  <a:pt x="491890" y="-50462"/>
                  <a:pt x="638480" y="0"/>
                </a:cubicBezTo>
                <a:cubicBezTo>
                  <a:pt x="792506" y="30971"/>
                  <a:pt x="1031707" y="-14677"/>
                  <a:pt x="1209751" y="0"/>
                </a:cubicBezTo>
                <a:cubicBezTo>
                  <a:pt x="1357076" y="52145"/>
                  <a:pt x="1723115" y="-4348"/>
                  <a:pt x="1949044" y="0"/>
                </a:cubicBezTo>
                <a:cubicBezTo>
                  <a:pt x="2192488" y="-34098"/>
                  <a:pt x="2339103" y="-31352"/>
                  <a:pt x="2587523" y="0"/>
                </a:cubicBezTo>
                <a:cubicBezTo>
                  <a:pt x="2818806" y="-7742"/>
                  <a:pt x="3217848" y="-30081"/>
                  <a:pt x="3360420" y="0"/>
                </a:cubicBezTo>
                <a:cubicBezTo>
                  <a:pt x="3359513" y="2997"/>
                  <a:pt x="3360180" y="8915"/>
                  <a:pt x="3360420" y="13716"/>
                </a:cubicBezTo>
                <a:cubicBezTo>
                  <a:pt x="3034345" y="-17354"/>
                  <a:pt x="2841928" y="47909"/>
                  <a:pt x="2688336" y="13716"/>
                </a:cubicBezTo>
                <a:cubicBezTo>
                  <a:pt x="2588685" y="8853"/>
                  <a:pt x="2270606" y="-39487"/>
                  <a:pt x="1949044" y="13716"/>
                </a:cubicBezTo>
                <a:cubicBezTo>
                  <a:pt x="1622278" y="37200"/>
                  <a:pt x="1629740" y="12517"/>
                  <a:pt x="1377772" y="13716"/>
                </a:cubicBezTo>
                <a:cubicBezTo>
                  <a:pt x="1148895" y="37407"/>
                  <a:pt x="976686" y="-12334"/>
                  <a:pt x="705688" y="13716"/>
                </a:cubicBezTo>
                <a:cubicBezTo>
                  <a:pt x="451150" y="60066"/>
                  <a:pt x="233487" y="-18420"/>
                  <a:pt x="0" y="13716"/>
                </a:cubicBezTo>
                <a:cubicBezTo>
                  <a:pt x="-131" y="10721"/>
                  <a:pt x="1210" y="5539"/>
                  <a:pt x="0" y="0"/>
                </a:cubicBezTo>
                <a:close/>
              </a:path>
              <a:path w="3360420" h="13716" fill="none" stroke="0" extrusionOk="0">
                <a:moveTo>
                  <a:pt x="0" y="0"/>
                </a:moveTo>
                <a:cubicBezTo>
                  <a:pt x="164693" y="20411"/>
                  <a:pt x="481374" y="-25570"/>
                  <a:pt x="638480" y="0"/>
                </a:cubicBezTo>
                <a:cubicBezTo>
                  <a:pt x="798995" y="30282"/>
                  <a:pt x="1140782" y="-27870"/>
                  <a:pt x="1310564" y="0"/>
                </a:cubicBezTo>
                <a:cubicBezTo>
                  <a:pt x="1415376" y="59022"/>
                  <a:pt x="1712923" y="34543"/>
                  <a:pt x="2016252" y="0"/>
                </a:cubicBezTo>
                <a:cubicBezTo>
                  <a:pt x="2299667" y="30754"/>
                  <a:pt x="2467976" y="-793"/>
                  <a:pt x="2721940" y="0"/>
                </a:cubicBezTo>
                <a:cubicBezTo>
                  <a:pt x="3014119" y="16113"/>
                  <a:pt x="3143946" y="-14907"/>
                  <a:pt x="3360420" y="0"/>
                </a:cubicBezTo>
                <a:cubicBezTo>
                  <a:pt x="3359485" y="2919"/>
                  <a:pt x="3359434" y="10491"/>
                  <a:pt x="3360420" y="13716"/>
                </a:cubicBezTo>
                <a:cubicBezTo>
                  <a:pt x="3046787" y="-23756"/>
                  <a:pt x="2956179" y="16001"/>
                  <a:pt x="2621128" y="13716"/>
                </a:cubicBezTo>
                <a:cubicBezTo>
                  <a:pt x="2297814" y="26084"/>
                  <a:pt x="2182001" y="28084"/>
                  <a:pt x="1881835" y="13716"/>
                </a:cubicBezTo>
                <a:cubicBezTo>
                  <a:pt x="1565437" y="-2872"/>
                  <a:pt x="1471458" y="8566"/>
                  <a:pt x="1209751" y="13716"/>
                </a:cubicBezTo>
                <a:cubicBezTo>
                  <a:pt x="973930" y="42996"/>
                  <a:pt x="321369" y="85738"/>
                  <a:pt x="0" y="13716"/>
                </a:cubicBezTo>
                <a:cubicBezTo>
                  <a:pt x="304" y="9505"/>
                  <a:pt x="1021" y="594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3360420"/>
                      <a:gd name="connsiteY0" fmla="*/ 0 h 13716"/>
                      <a:gd name="connsiteX1" fmla="*/ 638480 w 3360420"/>
                      <a:gd name="connsiteY1" fmla="*/ 0 h 13716"/>
                      <a:gd name="connsiteX2" fmla="*/ 1310564 w 3360420"/>
                      <a:gd name="connsiteY2" fmla="*/ 0 h 13716"/>
                      <a:gd name="connsiteX3" fmla="*/ 2016252 w 3360420"/>
                      <a:gd name="connsiteY3" fmla="*/ 0 h 13716"/>
                      <a:gd name="connsiteX4" fmla="*/ 2721940 w 3360420"/>
                      <a:gd name="connsiteY4" fmla="*/ 0 h 13716"/>
                      <a:gd name="connsiteX5" fmla="*/ 3360420 w 3360420"/>
                      <a:gd name="connsiteY5" fmla="*/ 0 h 13716"/>
                      <a:gd name="connsiteX6" fmla="*/ 3360420 w 3360420"/>
                      <a:gd name="connsiteY6" fmla="*/ 13716 h 13716"/>
                      <a:gd name="connsiteX7" fmla="*/ 2621128 w 3360420"/>
                      <a:gd name="connsiteY7" fmla="*/ 13716 h 13716"/>
                      <a:gd name="connsiteX8" fmla="*/ 1881835 w 3360420"/>
                      <a:gd name="connsiteY8" fmla="*/ 13716 h 13716"/>
                      <a:gd name="connsiteX9" fmla="*/ 1209751 w 3360420"/>
                      <a:gd name="connsiteY9" fmla="*/ 13716 h 13716"/>
                      <a:gd name="connsiteX10" fmla="*/ 0 w 3360420"/>
                      <a:gd name="connsiteY10" fmla="*/ 13716 h 13716"/>
                      <a:gd name="connsiteX11" fmla="*/ 0 w 3360420"/>
                      <a:gd name="connsiteY11"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60420" h="13716" fill="none" extrusionOk="0">
                        <a:moveTo>
                          <a:pt x="0" y="0"/>
                        </a:moveTo>
                        <a:cubicBezTo>
                          <a:pt x="173390" y="25775"/>
                          <a:pt x="488191" y="-28129"/>
                          <a:pt x="638480" y="0"/>
                        </a:cubicBezTo>
                        <a:cubicBezTo>
                          <a:pt x="788769" y="28129"/>
                          <a:pt x="1174965" y="-28957"/>
                          <a:pt x="1310564" y="0"/>
                        </a:cubicBezTo>
                        <a:cubicBezTo>
                          <a:pt x="1446163" y="28957"/>
                          <a:pt x="1725466" y="-34787"/>
                          <a:pt x="2016252" y="0"/>
                        </a:cubicBezTo>
                        <a:cubicBezTo>
                          <a:pt x="2307038" y="34787"/>
                          <a:pt x="2437945" y="-15142"/>
                          <a:pt x="2721940" y="0"/>
                        </a:cubicBezTo>
                        <a:cubicBezTo>
                          <a:pt x="3005935" y="15142"/>
                          <a:pt x="3141795" y="-10480"/>
                          <a:pt x="3360420" y="0"/>
                        </a:cubicBezTo>
                        <a:cubicBezTo>
                          <a:pt x="3359940" y="2989"/>
                          <a:pt x="3359779" y="10166"/>
                          <a:pt x="3360420" y="13716"/>
                        </a:cubicBezTo>
                        <a:cubicBezTo>
                          <a:pt x="3047302" y="-18841"/>
                          <a:pt x="2960325" y="10240"/>
                          <a:pt x="2621128" y="13716"/>
                        </a:cubicBezTo>
                        <a:cubicBezTo>
                          <a:pt x="2281931" y="17192"/>
                          <a:pt x="2176842" y="26844"/>
                          <a:pt x="1881835" y="13716"/>
                        </a:cubicBezTo>
                        <a:cubicBezTo>
                          <a:pt x="1586828" y="588"/>
                          <a:pt x="1449984" y="-8996"/>
                          <a:pt x="1209751" y="13716"/>
                        </a:cubicBezTo>
                        <a:cubicBezTo>
                          <a:pt x="969518" y="36428"/>
                          <a:pt x="318488" y="55902"/>
                          <a:pt x="0" y="13716"/>
                        </a:cubicBezTo>
                        <a:cubicBezTo>
                          <a:pt x="182" y="9317"/>
                          <a:pt x="482" y="5285"/>
                          <a:pt x="0" y="0"/>
                        </a:cubicBezTo>
                        <a:close/>
                      </a:path>
                      <a:path w="3360420" h="13716" stroke="0" extrusionOk="0">
                        <a:moveTo>
                          <a:pt x="0" y="0"/>
                        </a:moveTo>
                        <a:cubicBezTo>
                          <a:pt x="152211" y="-10113"/>
                          <a:pt x="493092" y="-25529"/>
                          <a:pt x="638480" y="0"/>
                        </a:cubicBezTo>
                        <a:cubicBezTo>
                          <a:pt x="783868" y="25529"/>
                          <a:pt x="1051824" y="-19092"/>
                          <a:pt x="1209751" y="0"/>
                        </a:cubicBezTo>
                        <a:cubicBezTo>
                          <a:pt x="1367678" y="19092"/>
                          <a:pt x="1729599" y="16071"/>
                          <a:pt x="1949044" y="0"/>
                        </a:cubicBezTo>
                        <a:cubicBezTo>
                          <a:pt x="2168489" y="-16071"/>
                          <a:pt x="2323758" y="-4710"/>
                          <a:pt x="2587523" y="0"/>
                        </a:cubicBezTo>
                        <a:cubicBezTo>
                          <a:pt x="2851288" y="4710"/>
                          <a:pt x="3195571" y="-8175"/>
                          <a:pt x="3360420" y="0"/>
                        </a:cubicBezTo>
                        <a:cubicBezTo>
                          <a:pt x="3359928" y="2764"/>
                          <a:pt x="3360118" y="8747"/>
                          <a:pt x="3360420" y="13716"/>
                        </a:cubicBezTo>
                        <a:cubicBezTo>
                          <a:pt x="3025528" y="-15604"/>
                          <a:pt x="2845368" y="35037"/>
                          <a:pt x="2688336" y="13716"/>
                        </a:cubicBezTo>
                        <a:cubicBezTo>
                          <a:pt x="2531304" y="-7605"/>
                          <a:pt x="2279760" y="-9642"/>
                          <a:pt x="1949044" y="13716"/>
                        </a:cubicBezTo>
                        <a:cubicBezTo>
                          <a:pt x="1618328" y="37074"/>
                          <a:pt x="1624903" y="7505"/>
                          <a:pt x="1377772" y="13716"/>
                        </a:cubicBezTo>
                        <a:cubicBezTo>
                          <a:pt x="1130641" y="19927"/>
                          <a:pt x="973925" y="-19083"/>
                          <a:pt x="705688" y="13716"/>
                        </a:cubicBezTo>
                        <a:cubicBezTo>
                          <a:pt x="437451" y="46515"/>
                          <a:pt x="236989" y="-13738"/>
                          <a:pt x="0" y="13716"/>
                        </a:cubicBezTo>
                        <a:cubicBezTo>
                          <a:pt x="614" y="9981"/>
                          <a:pt x="600" y="54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Google Shape;347;p29"/>
          <p:cNvSpPr txBox="1"/>
          <p:nvPr/>
        </p:nvSpPr>
        <p:spPr>
          <a:xfrm>
            <a:off x="3844813" y="414068"/>
            <a:ext cx="4668251" cy="4073652"/>
          </a:xfrm>
          <a:prstGeom prst="rect">
            <a:avLst/>
          </a:prstGeom>
        </p:spPr>
        <p:txBody>
          <a:bodyPr spcFirstLastPara="1" vert="horz" lIns="91440" tIns="45720" rIns="91440" bIns="45720" rtlCol="0" anchor="ctr" anchorCtr="0">
            <a:normAutofit/>
          </a:bodyPr>
          <a:lstStyle/>
          <a:p>
            <a:pPr marL="0" lvl="0" indent="-228600">
              <a:lnSpc>
                <a:spcPct val="90000"/>
              </a:lnSpc>
              <a:spcBef>
                <a:spcPts val="0"/>
              </a:spcBef>
              <a:spcAft>
                <a:spcPts val="600"/>
              </a:spcAft>
              <a:buFont typeface="Arial" panose="020B0604020202020204" pitchFamily="34" charset="0"/>
              <a:buChar char="•"/>
            </a:pPr>
            <a:r>
              <a:rPr lang="en-US" sz="700" b="1">
                <a:sym typeface="Montserrat"/>
              </a:rPr>
              <a:t>Dataset</a:t>
            </a:r>
          </a:p>
          <a:p>
            <a:pPr marL="0" lvl="0" indent="-228600">
              <a:lnSpc>
                <a:spcPct val="90000"/>
              </a:lnSpc>
              <a:spcBef>
                <a:spcPts val="0"/>
              </a:spcBef>
              <a:spcAft>
                <a:spcPts val="600"/>
              </a:spcAft>
              <a:buFont typeface="Arial" panose="020B0604020202020204" pitchFamily="34" charset="0"/>
              <a:buChar char="•"/>
            </a:pPr>
            <a:r>
              <a:rPr lang="en-US" sz="700">
                <a:sym typeface="Montserrat"/>
              </a:rPr>
              <a:t>This is the Titanic dataset consisting of 891 rows and 10 columns before preprocessing</a:t>
            </a:r>
          </a:p>
          <a:p>
            <a:pPr marL="0" lvl="0" indent="-228600">
              <a:lnSpc>
                <a:spcPct val="90000"/>
              </a:lnSpc>
              <a:spcBef>
                <a:spcPts val="0"/>
              </a:spcBef>
              <a:spcAft>
                <a:spcPts val="600"/>
              </a:spcAft>
              <a:buFont typeface="Arial" panose="020B0604020202020204" pitchFamily="34" charset="0"/>
              <a:buChar char="•"/>
            </a:pPr>
            <a:endParaRPr lang="en-US" sz="700">
              <a:sym typeface="Montserrat"/>
            </a:endParaRPr>
          </a:p>
          <a:p>
            <a:pPr marL="0" lvl="0" indent="-228600">
              <a:lnSpc>
                <a:spcPct val="90000"/>
              </a:lnSpc>
              <a:spcBef>
                <a:spcPts val="0"/>
              </a:spcBef>
              <a:spcAft>
                <a:spcPts val="600"/>
              </a:spcAft>
              <a:buFont typeface="Arial" panose="020B0604020202020204" pitchFamily="34" charset="0"/>
              <a:buChar char="•"/>
            </a:pPr>
            <a:r>
              <a:rPr lang="en-US" sz="700" b="1">
                <a:sym typeface="Montserrat"/>
              </a:rPr>
              <a:t>Attribute Information</a:t>
            </a:r>
          </a:p>
          <a:p>
            <a:pPr marL="457200" lvl="0" indent="-228600">
              <a:lnSpc>
                <a:spcPct val="90000"/>
              </a:lnSpc>
              <a:spcBef>
                <a:spcPts val="0"/>
              </a:spcBef>
              <a:spcAft>
                <a:spcPts val="600"/>
              </a:spcAft>
              <a:buClr>
                <a:schemeClr val="accent3"/>
              </a:buClr>
              <a:buSzPts val="1200"/>
              <a:buFont typeface="Arial" panose="020B0604020202020204" pitchFamily="34" charset="0"/>
              <a:buChar char="•"/>
            </a:pPr>
            <a:r>
              <a:rPr lang="en-US" sz="700">
                <a:sym typeface="Montserrat"/>
              </a:rPr>
              <a:t>survival : 0 = No, 1 = Yes</a:t>
            </a:r>
          </a:p>
          <a:p>
            <a:pPr marL="457200" lvl="0" indent="-228600">
              <a:lnSpc>
                <a:spcPct val="90000"/>
              </a:lnSpc>
              <a:spcBef>
                <a:spcPts val="0"/>
              </a:spcBef>
              <a:spcAft>
                <a:spcPts val="600"/>
              </a:spcAft>
              <a:buClr>
                <a:schemeClr val="accent3"/>
              </a:buClr>
              <a:buSzPts val="1200"/>
              <a:buFont typeface="Arial" panose="020B0604020202020204" pitchFamily="34" charset="0"/>
              <a:buChar char="•"/>
            </a:pPr>
            <a:r>
              <a:rPr lang="en-US" sz="700">
                <a:sym typeface="Montserrat"/>
              </a:rPr>
              <a:t>pclass : the ticket class with values; 1 = 1st, 2 = 2nd, 3 = 3rd</a:t>
            </a:r>
          </a:p>
          <a:p>
            <a:pPr marL="457200" lvl="0" indent="-228600">
              <a:lnSpc>
                <a:spcPct val="90000"/>
              </a:lnSpc>
              <a:spcBef>
                <a:spcPts val="0"/>
              </a:spcBef>
              <a:spcAft>
                <a:spcPts val="600"/>
              </a:spcAft>
              <a:buClr>
                <a:schemeClr val="accent3"/>
              </a:buClr>
              <a:buSzPts val="1200"/>
              <a:buFont typeface="Arial" panose="020B0604020202020204" pitchFamily="34" charset="0"/>
              <a:buChar char="•"/>
            </a:pPr>
            <a:r>
              <a:rPr lang="en-US" sz="700">
                <a:sym typeface="Montserrat"/>
              </a:rPr>
              <a:t>sex: Female or Male</a:t>
            </a:r>
          </a:p>
          <a:p>
            <a:pPr marL="457200" lvl="0" indent="-228600">
              <a:lnSpc>
                <a:spcPct val="90000"/>
              </a:lnSpc>
              <a:spcBef>
                <a:spcPts val="0"/>
              </a:spcBef>
              <a:spcAft>
                <a:spcPts val="600"/>
              </a:spcAft>
              <a:buClr>
                <a:schemeClr val="accent3"/>
              </a:buClr>
              <a:buSzPts val="1200"/>
              <a:buFont typeface="Arial" panose="020B0604020202020204" pitchFamily="34" charset="0"/>
              <a:buChar char="•"/>
            </a:pPr>
            <a:r>
              <a:rPr lang="en-US" sz="700">
                <a:sym typeface="Montserrat"/>
              </a:rPr>
              <a:t>Age: Age in years</a:t>
            </a:r>
          </a:p>
          <a:p>
            <a:pPr marL="457200" lvl="0" indent="-228600">
              <a:lnSpc>
                <a:spcPct val="90000"/>
              </a:lnSpc>
              <a:spcBef>
                <a:spcPts val="0"/>
              </a:spcBef>
              <a:spcAft>
                <a:spcPts val="600"/>
              </a:spcAft>
              <a:buClr>
                <a:schemeClr val="accent3"/>
              </a:buClr>
              <a:buSzPts val="1200"/>
              <a:buFont typeface="Arial" panose="020B0604020202020204" pitchFamily="34" charset="0"/>
              <a:buChar char="•"/>
            </a:pPr>
            <a:r>
              <a:rPr lang="en-US" sz="700">
                <a:sym typeface="Montserrat"/>
              </a:rPr>
              <a:t>sibsp: # of siblings / spouses aboard the Titanic</a:t>
            </a:r>
          </a:p>
          <a:p>
            <a:pPr marL="457200" lvl="0" indent="-228600">
              <a:lnSpc>
                <a:spcPct val="90000"/>
              </a:lnSpc>
              <a:spcBef>
                <a:spcPts val="0"/>
              </a:spcBef>
              <a:spcAft>
                <a:spcPts val="600"/>
              </a:spcAft>
              <a:buClr>
                <a:schemeClr val="accent3"/>
              </a:buClr>
              <a:buSzPts val="1200"/>
              <a:buFont typeface="Arial" panose="020B0604020202020204" pitchFamily="34" charset="0"/>
              <a:buChar char="•"/>
            </a:pPr>
            <a:r>
              <a:rPr lang="en-US" sz="700">
                <a:sym typeface="Montserrat"/>
              </a:rPr>
              <a:t>parch: # of parents / children aboard the Titanic</a:t>
            </a:r>
          </a:p>
          <a:p>
            <a:pPr marL="457200" lvl="0" indent="-228600">
              <a:lnSpc>
                <a:spcPct val="90000"/>
              </a:lnSpc>
              <a:spcBef>
                <a:spcPts val="0"/>
              </a:spcBef>
              <a:spcAft>
                <a:spcPts val="600"/>
              </a:spcAft>
              <a:buClr>
                <a:schemeClr val="accent3"/>
              </a:buClr>
              <a:buSzPts val="1200"/>
              <a:buFont typeface="Arial" panose="020B0604020202020204" pitchFamily="34" charset="0"/>
              <a:buChar char="•"/>
            </a:pPr>
            <a:r>
              <a:rPr lang="en-US" sz="700">
                <a:sym typeface="Montserrat"/>
              </a:rPr>
              <a:t>ticket: Ticket number</a:t>
            </a:r>
          </a:p>
          <a:p>
            <a:pPr marL="457200" lvl="0" indent="-228600">
              <a:lnSpc>
                <a:spcPct val="90000"/>
              </a:lnSpc>
              <a:spcBef>
                <a:spcPts val="0"/>
              </a:spcBef>
              <a:spcAft>
                <a:spcPts val="600"/>
              </a:spcAft>
              <a:buClr>
                <a:schemeClr val="accent3"/>
              </a:buClr>
              <a:buSzPts val="1200"/>
              <a:buFont typeface="Arial" panose="020B0604020202020204" pitchFamily="34" charset="0"/>
              <a:buChar char="•"/>
            </a:pPr>
            <a:r>
              <a:rPr lang="en-US" sz="700">
                <a:sym typeface="Montserrat"/>
              </a:rPr>
              <a:t>fare: Passenger fare</a:t>
            </a:r>
          </a:p>
          <a:p>
            <a:pPr marL="457200" lvl="0" indent="-228600">
              <a:lnSpc>
                <a:spcPct val="90000"/>
              </a:lnSpc>
              <a:spcBef>
                <a:spcPts val="0"/>
              </a:spcBef>
              <a:spcAft>
                <a:spcPts val="600"/>
              </a:spcAft>
              <a:buClr>
                <a:schemeClr val="accent3"/>
              </a:buClr>
              <a:buSzPts val="1200"/>
              <a:buFont typeface="Arial" panose="020B0604020202020204" pitchFamily="34" charset="0"/>
              <a:buChar char="•"/>
            </a:pPr>
            <a:r>
              <a:rPr lang="en-US" sz="700">
                <a:sym typeface="Montserrat"/>
              </a:rPr>
              <a:t>cabin: Cabin number</a:t>
            </a:r>
          </a:p>
          <a:p>
            <a:pPr marL="457200" lvl="0" indent="-228600">
              <a:lnSpc>
                <a:spcPct val="90000"/>
              </a:lnSpc>
              <a:spcBef>
                <a:spcPts val="0"/>
              </a:spcBef>
              <a:spcAft>
                <a:spcPts val="600"/>
              </a:spcAft>
              <a:buClr>
                <a:schemeClr val="accent3"/>
              </a:buClr>
              <a:buSzPts val="1200"/>
              <a:buFont typeface="Arial" panose="020B0604020202020204" pitchFamily="34" charset="0"/>
              <a:buChar char="•"/>
            </a:pPr>
            <a:r>
              <a:rPr lang="en-US" sz="700">
                <a:sym typeface="Montserrat"/>
              </a:rPr>
              <a:t>embarked: Port of Embarkation with values; C = Cherbourg, Q = Queenstown, S = Southampton</a:t>
            </a:r>
          </a:p>
          <a:p>
            <a:pPr marL="0" lvl="0" indent="-228600">
              <a:lnSpc>
                <a:spcPct val="90000"/>
              </a:lnSpc>
              <a:spcBef>
                <a:spcPts val="0"/>
              </a:spcBef>
              <a:spcAft>
                <a:spcPts val="600"/>
              </a:spcAft>
              <a:buFont typeface="Arial" panose="020B0604020202020204" pitchFamily="34" charset="0"/>
              <a:buChar char="•"/>
            </a:pPr>
            <a:endParaRPr lang="en-US" sz="700">
              <a:sym typeface="Montserrat"/>
            </a:endParaRPr>
          </a:p>
          <a:p>
            <a:pPr marL="0" lvl="0" indent="-228600">
              <a:lnSpc>
                <a:spcPct val="90000"/>
              </a:lnSpc>
              <a:spcBef>
                <a:spcPts val="0"/>
              </a:spcBef>
              <a:spcAft>
                <a:spcPts val="600"/>
              </a:spcAft>
              <a:buFont typeface="Arial" panose="020B0604020202020204" pitchFamily="34" charset="0"/>
              <a:buChar char="•"/>
            </a:pPr>
            <a:r>
              <a:rPr lang="en-US" sz="700" b="1">
                <a:sym typeface="Montserrat"/>
              </a:rPr>
              <a:t>Research Scenario</a:t>
            </a:r>
            <a:endParaRPr lang="en-US" sz="700">
              <a:sym typeface="Montserrat"/>
            </a:endParaRPr>
          </a:p>
          <a:p>
            <a:pPr marL="457200" lvl="0" indent="-228600">
              <a:lnSpc>
                <a:spcPct val="90000"/>
              </a:lnSpc>
              <a:spcBef>
                <a:spcPts val="0"/>
              </a:spcBef>
              <a:spcAft>
                <a:spcPts val="600"/>
              </a:spcAft>
              <a:buClr>
                <a:schemeClr val="accent3"/>
              </a:buClr>
              <a:buSzPts val="1200"/>
              <a:buFont typeface="Arial" panose="020B0604020202020204" pitchFamily="34" charset="0"/>
              <a:buChar char="•"/>
            </a:pPr>
            <a:r>
              <a:rPr lang="en-US" sz="700">
                <a:sym typeface="Montserrat"/>
              </a:rPr>
              <a:t>Create a model that predicts which passengers survived the Titanic shipwreck.</a:t>
            </a:r>
          </a:p>
          <a:p>
            <a:pPr marL="457200" lvl="0" indent="-228600">
              <a:lnSpc>
                <a:spcPct val="90000"/>
              </a:lnSpc>
              <a:spcBef>
                <a:spcPts val="0"/>
              </a:spcBef>
              <a:spcAft>
                <a:spcPts val="600"/>
              </a:spcAft>
              <a:buClr>
                <a:schemeClr val="accent3"/>
              </a:buClr>
              <a:buSzPts val="1200"/>
              <a:buFont typeface="Arial" panose="020B0604020202020204" pitchFamily="34" charset="0"/>
              <a:buChar char="•"/>
            </a:pPr>
            <a:r>
              <a:rPr lang="en-US" sz="700">
                <a:sym typeface="Montserrat"/>
              </a:rPr>
              <a:t>Build a predictive model that answers the question: “what sorts of people were more likely to survive?” using passenger data (ie name, age, gender, socio-economic class, etc).</a:t>
            </a:r>
          </a:p>
          <a:p>
            <a:pPr marL="457200" lvl="0" indent="-228600">
              <a:lnSpc>
                <a:spcPct val="90000"/>
              </a:lnSpc>
              <a:spcBef>
                <a:spcPts val="0"/>
              </a:spcBef>
              <a:spcAft>
                <a:spcPts val="600"/>
              </a:spcAft>
              <a:buClr>
                <a:schemeClr val="accent3"/>
              </a:buClr>
              <a:buSzPts val="1200"/>
              <a:buFont typeface="Arial" panose="020B0604020202020204" pitchFamily="34" charset="0"/>
              <a:buChar char="•"/>
            </a:pPr>
            <a:r>
              <a:rPr lang="en-US" sz="700">
                <a:sym typeface="Montserrat"/>
              </a:rPr>
              <a:t>Which of the features seem to have a significant influence (significance level(α) = 0.05) on an individual who survived the sinking?</a:t>
            </a:r>
          </a:p>
          <a:p>
            <a:pPr marL="457200" lvl="0" indent="-228600">
              <a:lnSpc>
                <a:spcPct val="90000"/>
              </a:lnSpc>
              <a:spcBef>
                <a:spcPts val="0"/>
              </a:spcBef>
              <a:spcAft>
                <a:spcPts val="600"/>
              </a:spcAft>
              <a:buClr>
                <a:schemeClr val="accent3"/>
              </a:buClr>
              <a:buSzPts val="1200"/>
              <a:buFont typeface="Arial" panose="020B0604020202020204" pitchFamily="34" charset="0"/>
              <a:buChar char="•"/>
            </a:pPr>
            <a:r>
              <a:rPr lang="en-US" sz="700">
                <a:sym typeface="Montserrat"/>
              </a:rPr>
              <a:t>Do these features still have significant influence, after adjusting for relevant covariants(age, gender…)?</a:t>
            </a:r>
          </a:p>
          <a:p>
            <a:pPr marL="457200" lvl="0" indent="-228600">
              <a:lnSpc>
                <a:spcPct val="90000"/>
              </a:lnSpc>
              <a:spcBef>
                <a:spcPts val="0"/>
              </a:spcBef>
              <a:spcAft>
                <a:spcPts val="600"/>
              </a:spcAft>
              <a:buClr>
                <a:schemeClr val="accent3"/>
              </a:buClr>
              <a:buSzPts val="1200"/>
              <a:buFont typeface="Arial" panose="020B0604020202020204" pitchFamily="34" charset="0"/>
              <a:buChar char="•"/>
            </a:pPr>
            <a:r>
              <a:rPr lang="en-US" sz="700">
                <a:sym typeface="Montserrat"/>
              </a:rPr>
              <a:t>How good is our classification model (i.e., how accurately does our model predict that an individual is going to survive or not)?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1"/>
        <p:cNvGrpSpPr/>
        <p:nvPr/>
      </p:nvGrpSpPr>
      <p:grpSpPr>
        <a:xfrm>
          <a:off x="0" y="0"/>
          <a:ext cx="0" cy="0"/>
          <a:chOff x="0" y="0"/>
          <a:chExt cx="0" cy="0"/>
        </a:xfrm>
      </p:grpSpPr>
      <p:sp useBgFill="1">
        <p:nvSpPr>
          <p:cNvPr id="171" name="Rectangle 170">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Google Shape;352;p30"/>
          <p:cNvSpPr txBox="1">
            <a:spLocks noGrp="1"/>
          </p:cNvSpPr>
          <p:nvPr>
            <p:ph type="title"/>
          </p:nvPr>
        </p:nvSpPr>
        <p:spPr>
          <a:xfrm>
            <a:off x="480060" y="246888"/>
            <a:ext cx="5170932" cy="1337310"/>
          </a:xfrm>
          <a:prstGeom prst="rect">
            <a:avLst/>
          </a:prstGeom>
        </p:spPr>
        <p:txBody>
          <a:bodyPr spcFirstLastPara="1" vert="horz" lIns="91440" tIns="45720" rIns="91440" bIns="45720" rtlCol="0" anchor="b" anchorCtr="0">
            <a:normAutofit/>
          </a:bodyPr>
          <a:lstStyle/>
          <a:p>
            <a:pPr marL="0" lvl="0" indent="0" algn="l" defTabSz="914400">
              <a:spcBef>
                <a:spcPct val="0"/>
              </a:spcBef>
              <a:spcAft>
                <a:spcPts val="0"/>
              </a:spcAft>
            </a:pPr>
            <a:r>
              <a:rPr lang="en-US" sz="4100"/>
              <a:t>Preprocessing &amp; EDA</a:t>
            </a:r>
          </a:p>
        </p:txBody>
      </p:sp>
      <p:sp>
        <p:nvSpPr>
          <p:cNvPr id="17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214" y="1796796"/>
            <a:ext cx="3182691" cy="13716"/>
          </a:xfrm>
          <a:custGeom>
            <a:avLst/>
            <a:gdLst>
              <a:gd name="connsiteX0" fmla="*/ 0 w 3182691"/>
              <a:gd name="connsiteY0" fmla="*/ 0 h 13716"/>
              <a:gd name="connsiteX1" fmla="*/ 636538 w 3182691"/>
              <a:gd name="connsiteY1" fmla="*/ 0 h 13716"/>
              <a:gd name="connsiteX2" fmla="*/ 1273076 w 3182691"/>
              <a:gd name="connsiteY2" fmla="*/ 0 h 13716"/>
              <a:gd name="connsiteX3" fmla="*/ 1909615 w 3182691"/>
              <a:gd name="connsiteY3" fmla="*/ 0 h 13716"/>
              <a:gd name="connsiteX4" fmla="*/ 2482499 w 3182691"/>
              <a:gd name="connsiteY4" fmla="*/ 0 h 13716"/>
              <a:gd name="connsiteX5" fmla="*/ 3182691 w 3182691"/>
              <a:gd name="connsiteY5" fmla="*/ 0 h 13716"/>
              <a:gd name="connsiteX6" fmla="*/ 3182691 w 3182691"/>
              <a:gd name="connsiteY6" fmla="*/ 13716 h 13716"/>
              <a:gd name="connsiteX7" fmla="*/ 2609807 w 3182691"/>
              <a:gd name="connsiteY7" fmla="*/ 13716 h 13716"/>
              <a:gd name="connsiteX8" fmla="*/ 2068749 w 3182691"/>
              <a:gd name="connsiteY8" fmla="*/ 13716 h 13716"/>
              <a:gd name="connsiteX9" fmla="*/ 1432211 w 3182691"/>
              <a:gd name="connsiteY9" fmla="*/ 13716 h 13716"/>
              <a:gd name="connsiteX10" fmla="*/ 859327 w 3182691"/>
              <a:gd name="connsiteY10" fmla="*/ 13716 h 13716"/>
              <a:gd name="connsiteX11" fmla="*/ 0 w 3182691"/>
              <a:gd name="connsiteY11" fmla="*/ 13716 h 13716"/>
              <a:gd name="connsiteX12" fmla="*/ 0 w 3182691"/>
              <a:gd name="connsiteY12" fmla="*/ 0 h 13716"/>
              <a:gd name="connsiteX0" fmla="*/ 0 w 3182691"/>
              <a:gd name="connsiteY0" fmla="*/ 0 h 13716"/>
              <a:gd name="connsiteX1" fmla="*/ 572884 w 3182691"/>
              <a:gd name="connsiteY1" fmla="*/ 0 h 13716"/>
              <a:gd name="connsiteX2" fmla="*/ 1113942 w 3182691"/>
              <a:gd name="connsiteY2" fmla="*/ 0 h 13716"/>
              <a:gd name="connsiteX3" fmla="*/ 1686826 w 3182691"/>
              <a:gd name="connsiteY3" fmla="*/ 0 h 13716"/>
              <a:gd name="connsiteX4" fmla="*/ 2323364 w 3182691"/>
              <a:gd name="connsiteY4" fmla="*/ 0 h 13716"/>
              <a:gd name="connsiteX5" fmla="*/ 3182691 w 3182691"/>
              <a:gd name="connsiteY5" fmla="*/ 0 h 13716"/>
              <a:gd name="connsiteX6" fmla="*/ 3182691 w 3182691"/>
              <a:gd name="connsiteY6" fmla="*/ 13716 h 13716"/>
              <a:gd name="connsiteX7" fmla="*/ 2546153 w 3182691"/>
              <a:gd name="connsiteY7" fmla="*/ 13716 h 13716"/>
              <a:gd name="connsiteX8" fmla="*/ 1845961 w 3182691"/>
              <a:gd name="connsiteY8" fmla="*/ 13716 h 13716"/>
              <a:gd name="connsiteX9" fmla="*/ 1304903 w 3182691"/>
              <a:gd name="connsiteY9" fmla="*/ 13716 h 13716"/>
              <a:gd name="connsiteX10" fmla="*/ 604711 w 3182691"/>
              <a:gd name="connsiteY10" fmla="*/ 13716 h 13716"/>
              <a:gd name="connsiteX11" fmla="*/ 0 w 3182691"/>
              <a:gd name="connsiteY11" fmla="*/ 13716 h 13716"/>
              <a:gd name="connsiteX12" fmla="*/ 0 w 3182691"/>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3716" fill="none" extrusionOk="0">
                <a:moveTo>
                  <a:pt x="0" y="0"/>
                </a:moveTo>
                <a:cubicBezTo>
                  <a:pt x="225870" y="33585"/>
                  <a:pt x="418138" y="17639"/>
                  <a:pt x="636538" y="0"/>
                </a:cubicBezTo>
                <a:cubicBezTo>
                  <a:pt x="866402" y="-9774"/>
                  <a:pt x="1016900" y="-17532"/>
                  <a:pt x="1273076" y="0"/>
                </a:cubicBezTo>
                <a:cubicBezTo>
                  <a:pt x="1519343" y="-34410"/>
                  <a:pt x="1705438" y="-53754"/>
                  <a:pt x="1909615" y="0"/>
                </a:cubicBezTo>
                <a:cubicBezTo>
                  <a:pt x="2120433" y="2855"/>
                  <a:pt x="2209200" y="-17463"/>
                  <a:pt x="2482499" y="0"/>
                </a:cubicBezTo>
                <a:cubicBezTo>
                  <a:pt x="2733571" y="54170"/>
                  <a:pt x="2997997" y="-48885"/>
                  <a:pt x="3182691" y="0"/>
                </a:cubicBezTo>
                <a:cubicBezTo>
                  <a:pt x="3182669" y="4238"/>
                  <a:pt x="3183053" y="9645"/>
                  <a:pt x="3182691" y="13716"/>
                </a:cubicBezTo>
                <a:cubicBezTo>
                  <a:pt x="2941063" y="-1403"/>
                  <a:pt x="2872422" y="11622"/>
                  <a:pt x="2609807" y="13716"/>
                </a:cubicBezTo>
                <a:cubicBezTo>
                  <a:pt x="2341801" y="5460"/>
                  <a:pt x="2328606" y="24260"/>
                  <a:pt x="2068749" y="13716"/>
                </a:cubicBezTo>
                <a:cubicBezTo>
                  <a:pt x="1813820" y="-3451"/>
                  <a:pt x="1714804" y="33033"/>
                  <a:pt x="1432211" y="13716"/>
                </a:cubicBezTo>
                <a:cubicBezTo>
                  <a:pt x="1164810" y="-31578"/>
                  <a:pt x="993140" y="23003"/>
                  <a:pt x="859327" y="13716"/>
                </a:cubicBezTo>
                <a:cubicBezTo>
                  <a:pt x="750703" y="-29546"/>
                  <a:pt x="236193" y="34159"/>
                  <a:pt x="0" y="13716"/>
                </a:cubicBezTo>
                <a:cubicBezTo>
                  <a:pt x="-950" y="8514"/>
                  <a:pt x="-119" y="3449"/>
                  <a:pt x="0" y="0"/>
                </a:cubicBezTo>
                <a:close/>
              </a:path>
              <a:path w="3182691" h="13716" stroke="0" extrusionOk="0">
                <a:moveTo>
                  <a:pt x="0" y="0"/>
                </a:moveTo>
                <a:cubicBezTo>
                  <a:pt x="243084" y="-23531"/>
                  <a:pt x="399010" y="-30989"/>
                  <a:pt x="572884" y="0"/>
                </a:cubicBezTo>
                <a:cubicBezTo>
                  <a:pt x="745196" y="46048"/>
                  <a:pt x="956262" y="22379"/>
                  <a:pt x="1113942" y="0"/>
                </a:cubicBezTo>
                <a:cubicBezTo>
                  <a:pt x="1345494" y="6575"/>
                  <a:pt x="1537971" y="57434"/>
                  <a:pt x="1686826" y="0"/>
                </a:cubicBezTo>
                <a:cubicBezTo>
                  <a:pt x="1847487" y="-5870"/>
                  <a:pt x="2194651" y="-1232"/>
                  <a:pt x="2323364" y="0"/>
                </a:cubicBezTo>
                <a:cubicBezTo>
                  <a:pt x="2488731" y="36406"/>
                  <a:pt x="2902092" y="-40336"/>
                  <a:pt x="3182691" y="0"/>
                </a:cubicBezTo>
                <a:cubicBezTo>
                  <a:pt x="3181910" y="5403"/>
                  <a:pt x="3181850" y="9705"/>
                  <a:pt x="3182691" y="13716"/>
                </a:cubicBezTo>
                <a:cubicBezTo>
                  <a:pt x="3012562" y="-42392"/>
                  <a:pt x="2765408" y="31046"/>
                  <a:pt x="2546153" y="13716"/>
                </a:cubicBezTo>
                <a:cubicBezTo>
                  <a:pt x="2331952" y="9306"/>
                  <a:pt x="2142129" y="15233"/>
                  <a:pt x="1845961" y="13716"/>
                </a:cubicBezTo>
                <a:cubicBezTo>
                  <a:pt x="1537526" y="27422"/>
                  <a:pt x="1468653" y="-10747"/>
                  <a:pt x="1304903" y="13716"/>
                </a:cubicBezTo>
                <a:cubicBezTo>
                  <a:pt x="1191987" y="21566"/>
                  <a:pt x="927061" y="10054"/>
                  <a:pt x="604711" y="13716"/>
                </a:cubicBezTo>
                <a:cubicBezTo>
                  <a:pt x="273947" y="41005"/>
                  <a:pt x="111622" y="-29126"/>
                  <a:pt x="0" y="13716"/>
                </a:cubicBezTo>
                <a:cubicBezTo>
                  <a:pt x="242" y="7496"/>
                  <a:pt x="776" y="5947"/>
                  <a:pt x="0" y="0"/>
                </a:cubicBezTo>
                <a:close/>
              </a:path>
              <a:path w="3182691" h="13716" fill="none" stroke="0" extrusionOk="0">
                <a:moveTo>
                  <a:pt x="0" y="0"/>
                </a:moveTo>
                <a:cubicBezTo>
                  <a:pt x="245832" y="29445"/>
                  <a:pt x="388924" y="-28919"/>
                  <a:pt x="636538" y="0"/>
                </a:cubicBezTo>
                <a:cubicBezTo>
                  <a:pt x="838014" y="3247"/>
                  <a:pt x="1005059" y="8075"/>
                  <a:pt x="1273076" y="0"/>
                </a:cubicBezTo>
                <a:cubicBezTo>
                  <a:pt x="1555121" y="-15110"/>
                  <a:pt x="1674116" y="-4878"/>
                  <a:pt x="1909615" y="0"/>
                </a:cubicBezTo>
                <a:cubicBezTo>
                  <a:pt x="2127874" y="21642"/>
                  <a:pt x="2229467" y="-10228"/>
                  <a:pt x="2482499" y="0"/>
                </a:cubicBezTo>
                <a:cubicBezTo>
                  <a:pt x="2772379" y="28915"/>
                  <a:pt x="3003217" y="-43687"/>
                  <a:pt x="3182691" y="0"/>
                </a:cubicBezTo>
                <a:cubicBezTo>
                  <a:pt x="3182795" y="3768"/>
                  <a:pt x="3182801" y="10153"/>
                  <a:pt x="3182691" y="13716"/>
                </a:cubicBezTo>
                <a:cubicBezTo>
                  <a:pt x="2948637" y="12517"/>
                  <a:pt x="2873728" y="17755"/>
                  <a:pt x="2609807" y="13716"/>
                </a:cubicBezTo>
                <a:cubicBezTo>
                  <a:pt x="2342839" y="7298"/>
                  <a:pt x="2331621" y="25963"/>
                  <a:pt x="2068749" y="13716"/>
                </a:cubicBezTo>
                <a:cubicBezTo>
                  <a:pt x="1813814" y="-11924"/>
                  <a:pt x="1700576" y="32167"/>
                  <a:pt x="1432211" y="13716"/>
                </a:cubicBezTo>
                <a:cubicBezTo>
                  <a:pt x="1148444" y="-31625"/>
                  <a:pt x="987622" y="-2169"/>
                  <a:pt x="859327" y="13716"/>
                </a:cubicBezTo>
                <a:cubicBezTo>
                  <a:pt x="743387" y="32850"/>
                  <a:pt x="194182" y="14217"/>
                  <a:pt x="0" y="13716"/>
                </a:cubicBezTo>
                <a:cubicBezTo>
                  <a:pt x="84" y="8233"/>
                  <a:pt x="-347" y="318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3182691"/>
                      <a:gd name="connsiteY0" fmla="*/ 0 h 13716"/>
                      <a:gd name="connsiteX1" fmla="*/ 636538 w 3182691"/>
                      <a:gd name="connsiteY1" fmla="*/ 0 h 13716"/>
                      <a:gd name="connsiteX2" fmla="*/ 1273076 w 3182691"/>
                      <a:gd name="connsiteY2" fmla="*/ 0 h 13716"/>
                      <a:gd name="connsiteX3" fmla="*/ 1909615 w 3182691"/>
                      <a:gd name="connsiteY3" fmla="*/ 0 h 13716"/>
                      <a:gd name="connsiteX4" fmla="*/ 2482499 w 3182691"/>
                      <a:gd name="connsiteY4" fmla="*/ 0 h 13716"/>
                      <a:gd name="connsiteX5" fmla="*/ 3182691 w 3182691"/>
                      <a:gd name="connsiteY5" fmla="*/ 0 h 13716"/>
                      <a:gd name="connsiteX6" fmla="*/ 3182691 w 3182691"/>
                      <a:gd name="connsiteY6" fmla="*/ 13716 h 13716"/>
                      <a:gd name="connsiteX7" fmla="*/ 2609807 w 3182691"/>
                      <a:gd name="connsiteY7" fmla="*/ 13716 h 13716"/>
                      <a:gd name="connsiteX8" fmla="*/ 2068749 w 3182691"/>
                      <a:gd name="connsiteY8" fmla="*/ 13716 h 13716"/>
                      <a:gd name="connsiteX9" fmla="*/ 1432211 w 3182691"/>
                      <a:gd name="connsiteY9" fmla="*/ 13716 h 13716"/>
                      <a:gd name="connsiteX10" fmla="*/ 859327 w 3182691"/>
                      <a:gd name="connsiteY10" fmla="*/ 13716 h 13716"/>
                      <a:gd name="connsiteX11" fmla="*/ 0 w 3182691"/>
                      <a:gd name="connsiteY11" fmla="*/ 13716 h 13716"/>
                      <a:gd name="connsiteX12" fmla="*/ 0 w 3182691"/>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3716" fill="none" extrusionOk="0">
                        <a:moveTo>
                          <a:pt x="0" y="0"/>
                        </a:moveTo>
                        <a:cubicBezTo>
                          <a:pt x="253588" y="25878"/>
                          <a:pt x="409323" y="-5359"/>
                          <a:pt x="636538" y="0"/>
                        </a:cubicBezTo>
                        <a:cubicBezTo>
                          <a:pt x="863753" y="5359"/>
                          <a:pt x="1013406" y="3458"/>
                          <a:pt x="1273076" y="0"/>
                        </a:cubicBezTo>
                        <a:cubicBezTo>
                          <a:pt x="1532746" y="-3458"/>
                          <a:pt x="1697408" y="-16840"/>
                          <a:pt x="1909615" y="0"/>
                        </a:cubicBezTo>
                        <a:cubicBezTo>
                          <a:pt x="2121822" y="16840"/>
                          <a:pt x="2213494" y="-18555"/>
                          <a:pt x="2482499" y="0"/>
                        </a:cubicBezTo>
                        <a:cubicBezTo>
                          <a:pt x="2751504" y="18555"/>
                          <a:pt x="3004132" y="-28750"/>
                          <a:pt x="3182691" y="0"/>
                        </a:cubicBezTo>
                        <a:cubicBezTo>
                          <a:pt x="3182905" y="4075"/>
                          <a:pt x="3183007" y="9784"/>
                          <a:pt x="3182691" y="13716"/>
                        </a:cubicBezTo>
                        <a:cubicBezTo>
                          <a:pt x="2947041" y="12115"/>
                          <a:pt x="2875741" y="18365"/>
                          <a:pt x="2609807" y="13716"/>
                        </a:cubicBezTo>
                        <a:cubicBezTo>
                          <a:pt x="2343873" y="9067"/>
                          <a:pt x="2331203" y="27157"/>
                          <a:pt x="2068749" y="13716"/>
                        </a:cubicBezTo>
                        <a:cubicBezTo>
                          <a:pt x="1806295" y="275"/>
                          <a:pt x="1713773" y="42516"/>
                          <a:pt x="1432211" y="13716"/>
                        </a:cubicBezTo>
                        <a:cubicBezTo>
                          <a:pt x="1150649" y="-15084"/>
                          <a:pt x="982765" y="-825"/>
                          <a:pt x="859327" y="13716"/>
                        </a:cubicBezTo>
                        <a:cubicBezTo>
                          <a:pt x="735889" y="28257"/>
                          <a:pt x="254183" y="30659"/>
                          <a:pt x="0" y="13716"/>
                        </a:cubicBezTo>
                        <a:cubicBezTo>
                          <a:pt x="-535" y="8247"/>
                          <a:pt x="-201" y="2959"/>
                          <a:pt x="0" y="0"/>
                        </a:cubicBezTo>
                        <a:close/>
                      </a:path>
                      <a:path w="3182691" h="13716" stroke="0" extrusionOk="0">
                        <a:moveTo>
                          <a:pt x="0" y="0"/>
                        </a:moveTo>
                        <a:cubicBezTo>
                          <a:pt x="247695" y="-19360"/>
                          <a:pt x="392581" y="-28596"/>
                          <a:pt x="572884" y="0"/>
                        </a:cubicBezTo>
                        <a:cubicBezTo>
                          <a:pt x="753187" y="28596"/>
                          <a:pt x="922042" y="4121"/>
                          <a:pt x="1113942" y="0"/>
                        </a:cubicBezTo>
                        <a:cubicBezTo>
                          <a:pt x="1305842" y="-4121"/>
                          <a:pt x="1501806" y="28092"/>
                          <a:pt x="1686826" y="0"/>
                        </a:cubicBezTo>
                        <a:cubicBezTo>
                          <a:pt x="1871846" y="-28092"/>
                          <a:pt x="2170181" y="-20672"/>
                          <a:pt x="2323364" y="0"/>
                        </a:cubicBezTo>
                        <a:cubicBezTo>
                          <a:pt x="2476547" y="20672"/>
                          <a:pt x="2919163" y="6097"/>
                          <a:pt x="3182691" y="0"/>
                        </a:cubicBezTo>
                        <a:cubicBezTo>
                          <a:pt x="3182125" y="5320"/>
                          <a:pt x="3182367" y="9001"/>
                          <a:pt x="3182691" y="13716"/>
                        </a:cubicBezTo>
                        <a:cubicBezTo>
                          <a:pt x="3026064" y="-15421"/>
                          <a:pt x="2775005" y="18495"/>
                          <a:pt x="2546153" y="13716"/>
                        </a:cubicBezTo>
                        <a:cubicBezTo>
                          <a:pt x="2317301" y="8937"/>
                          <a:pt x="2164351" y="-14456"/>
                          <a:pt x="1845961" y="13716"/>
                        </a:cubicBezTo>
                        <a:cubicBezTo>
                          <a:pt x="1527571" y="41888"/>
                          <a:pt x="1455006" y="1252"/>
                          <a:pt x="1304903" y="13716"/>
                        </a:cubicBezTo>
                        <a:cubicBezTo>
                          <a:pt x="1154800" y="26180"/>
                          <a:pt x="942107" y="-16628"/>
                          <a:pt x="604711" y="13716"/>
                        </a:cubicBezTo>
                        <a:cubicBezTo>
                          <a:pt x="267315" y="44060"/>
                          <a:pt x="141927" y="-12967"/>
                          <a:pt x="0" y="13716"/>
                        </a:cubicBezTo>
                        <a:cubicBezTo>
                          <a:pt x="58" y="7834"/>
                          <a:pt x="453" y="583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Google Shape;353;p30"/>
          <p:cNvSpPr txBox="1"/>
          <p:nvPr/>
        </p:nvSpPr>
        <p:spPr>
          <a:xfrm>
            <a:off x="480060" y="2029968"/>
            <a:ext cx="5170932" cy="2612898"/>
          </a:xfrm>
          <a:prstGeom prst="rect">
            <a:avLst/>
          </a:prstGeom>
        </p:spPr>
        <p:txBody>
          <a:bodyPr spcFirstLastPara="1" vert="horz" lIns="91440" tIns="45720" rIns="91440" bIns="45720" rtlCol="0" anchorCtr="0">
            <a:normAutofit/>
          </a:bodyPr>
          <a:lstStyle/>
          <a:p>
            <a:pPr marL="0" lvl="0" indent="-228600">
              <a:lnSpc>
                <a:spcPct val="90000"/>
              </a:lnSpc>
              <a:spcBef>
                <a:spcPts val="0"/>
              </a:spcBef>
              <a:spcAft>
                <a:spcPts val="600"/>
              </a:spcAft>
              <a:buFont typeface="Arial" panose="020B0604020202020204" pitchFamily="34" charset="0"/>
              <a:buChar char="•"/>
            </a:pPr>
            <a:r>
              <a:rPr lang="en-US" sz="1400" b="1">
                <a:sym typeface="Montserrat"/>
              </a:rPr>
              <a:t>Preprocessing</a:t>
            </a:r>
          </a:p>
          <a:p>
            <a:pPr marL="0" lvl="0" indent="-228600">
              <a:lnSpc>
                <a:spcPct val="90000"/>
              </a:lnSpc>
              <a:spcBef>
                <a:spcPts val="0"/>
              </a:spcBef>
              <a:spcAft>
                <a:spcPts val="600"/>
              </a:spcAft>
              <a:buFont typeface="Arial" panose="020B0604020202020204" pitchFamily="34" charset="0"/>
              <a:buChar char="•"/>
            </a:pPr>
            <a:endParaRPr lang="en-US" sz="1400" b="1">
              <a:sym typeface="Montserrat"/>
            </a:endParaRPr>
          </a:p>
          <a:p>
            <a:pPr marL="457200" lvl="0" indent="-228600">
              <a:lnSpc>
                <a:spcPct val="90000"/>
              </a:lnSpc>
              <a:spcBef>
                <a:spcPts val="0"/>
              </a:spcBef>
              <a:spcAft>
                <a:spcPts val="600"/>
              </a:spcAft>
              <a:buFont typeface="Arial" panose="020B0604020202020204" pitchFamily="34" charset="0"/>
              <a:buChar char="•"/>
            </a:pPr>
            <a:r>
              <a:rPr lang="en-US" sz="1400">
                <a:sym typeface="Montserrat"/>
              </a:rPr>
              <a:t>I selected the most suitable attributes and dropped others and NA values. Thus, reducing our dataset to 500 rows while retaining the meaningful properties of the original data necessary for the classification.</a:t>
            </a:r>
          </a:p>
          <a:p>
            <a:pPr marL="457200" lvl="0" indent="-228600">
              <a:lnSpc>
                <a:spcPct val="90000"/>
              </a:lnSpc>
              <a:spcBef>
                <a:spcPts val="0"/>
              </a:spcBef>
              <a:spcAft>
                <a:spcPts val="600"/>
              </a:spcAft>
              <a:buFont typeface="Arial" panose="020B0604020202020204" pitchFamily="34" charset="0"/>
              <a:buChar char="•"/>
            </a:pPr>
            <a:r>
              <a:rPr lang="en-US" sz="1400">
                <a:sym typeface="Montserrat"/>
              </a:rPr>
              <a:t>Created dummy variables on Sex and Embarked columns</a:t>
            </a:r>
          </a:p>
          <a:p>
            <a:pPr marL="457200" lvl="0" indent="-228600">
              <a:lnSpc>
                <a:spcPct val="90000"/>
              </a:lnSpc>
              <a:spcBef>
                <a:spcPts val="0"/>
              </a:spcBef>
              <a:spcAft>
                <a:spcPts val="600"/>
              </a:spcAft>
              <a:buFont typeface="Arial" panose="020B0604020202020204" pitchFamily="34" charset="0"/>
              <a:buChar char="•"/>
            </a:pPr>
            <a:endParaRPr lang="en-US" sz="1400">
              <a:sym typeface="Montserrat"/>
            </a:endParaRPr>
          </a:p>
          <a:p>
            <a:pPr marL="0" lvl="0" indent="-228600">
              <a:lnSpc>
                <a:spcPct val="90000"/>
              </a:lnSpc>
              <a:spcBef>
                <a:spcPts val="0"/>
              </a:spcBef>
              <a:spcAft>
                <a:spcPts val="600"/>
              </a:spcAft>
              <a:buFont typeface="Arial" panose="020B0604020202020204" pitchFamily="34" charset="0"/>
              <a:buChar char="•"/>
            </a:pPr>
            <a:r>
              <a:rPr lang="en-US" sz="1400" b="1">
                <a:sym typeface="Montserrat"/>
              </a:rPr>
              <a:t>Exploratory Data Analysis</a:t>
            </a:r>
            <a:endParaRPr lang="en-US" sz="1400">
              <a:sym typeface="Montserrat"/>
            </a:endParaRPr>
          </a:p>
        </p:txBody>
      </p:sp>
      <p:pic>
        <p:nvPicPr>
          <p:cNvPr id="355" name="Google Shape;355;p30"/>
          <p:cNvPicPr preferRelativeResize="0"/>
          <p:nvPr/>
        </p:nvPicPr>
        <p:blipFill>
          <a:blip r:embed="rId3"/>
          <a:stretch>
            <a:fillRect/>
          </a:stretch>
        </p:blipFill>
        <p:spPr>
          <a:xfrm>
            <a:off x="5897880" y="870780"/>
            <a:ext cx="3010662" cy="1324690"/>
          </a:xfrm>
          <a:prstGeom prst="rect">
            <a:avLst/>
          </a:prstGeom>
          <a:noFill/>
        </p:spPr>
      </p:pic>
      <p:pic>
        <p:nvPicPr>
          <p:cNvPr id="354" name="Google Shape;354;p30"/>
          <p:cNvPicPr preferRelativeResize="0"/>
          <p:nvPr/>
        </p:nvPicPr>
        <p:blipFill rotWithShape="1">
          <a:blip r:embed="rId4"/>
          <a:srcRect l="23107" r="22712"/>
          <a:stretch/>
        </p:blipFill>
        <p:spPr>
          <a:xfrm>
            <a:off x="6391416" y="3059394"/>
            <a:ext cx="2009874" cy="1632204"/>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1"/>
          <p:cNvSpPr txBox="1">
            <a:spLocks noGrp="1"/>
          </p:cNvSpPr>
          <p:nvPr>
            <p:ph type="title"/>
          </p:nvPr>
        </p:nvSpPr>
        <p:spPr>
          <a:xfrm>
            <a:off x="1996975" y="823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Preprocessing &amp; EDA</a:t>
            </a:r>
            <a:endParaRPr/>
          </a:p>
        </p:txBody>
      </p:sp>
      <p:sp>
        <p:nvSpPr>
          <p:cNvPr id="361" name="Google Shape;361;p31"/>
          <p:cNvSpPr txBox="1"/>
          <p:nvPr/>
        </p:nvSpPr>
        <p:spPr>
          <a:xfrm>
            <a:off x="67125" y="701450"/>
            <a:ext cx="8731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accent3"/>
                </a:solidFill>
                <a:latin typeface="Montserrat"/>
                <a:ea typeface="Montserrat"/>
                <a:cs typeface="Montserrat"/>
                <a:sym typeface="Montserrat"/>
              </a:rPr>
              <a:t>Exploratory Data Analysis</a:t>
            </a:r>
            <a:endParaRPr sz="1100">
              <a:solidFill>
                <a:schemeClr val="accent3"/>
              </a:solidFill>
              <a:latin typeface="Montserrat"/>
              <a:ea typeface="Montserrat"/>
              <a:cs typeface="Montserrat"/>
              <a:sym typeface="Montserrat"/>
            </a:endParaRPr>
          </a:p>
        </p:txBody>
      </p:sp>
      <p:pic>
        <p:nvPicPr>
          <p:cNvPr id="362" name="Google Shape;362;p31"/>
          <p:cNvPicPr preferRelativeResize="0"/>
          <p:nvPr/>
        </p:nvPicPr>
        <p:blipFill>
          <a:blip r:embed="rId3">
            <a:alphaModFix/>
          </a:blip>
          <a:stretch>
            <a:fillRect/>
          </a:stretch>
        </p:blipFill>
        <p:spPr>
          <a:xfrm>
            <a:off x="152400" y="1527950"/>
            <a:ext cx="3920625" cy="2875249"/>
          </a:xfrm>
          <a:prstGeom prst="rect">
            <a:avLst/>
          </a:prstGeom>
          <a:noFill/>
          <a:ln>
            <a:noFill/>
          </a:ln>
        </p:spPr>
      </p:pic>
      <p:pic>
        <p:nvPicPr>
          <p:cNvPr id="363" name="Google Shape;363;p31"/>
          <p:cNvPicPr preferRelativeResize="0"/>
          <p:nvPr/>
        </p:nvPicPr>
        <p:blipFill>
          <a:blip r:embed="rId4">
            <a:alphaModFix/>
          </a:blip>
          <a:stretch>
            <a:fillRect/>
          </a:stretch>
        </p:blipFill>
        <p:spPr>
          <a:xfrm>
            <a:off x="4225425" y="1527950"/>
            <a:ext cx="4766177" cy="28752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7"/>
        <p:cNvGrpSpPr/>
        <p:nvPr/>
      </p:nvGrpSpPr>
      <p:grpSpPr>
        <a:xfrm>
          <a:off x="0" y="0"/>
          <a:ext cx="0" cy="0"/>
          <a:chOff x="0" y="0"/>
          <a:chExt cx="0" cy="0"/>
        </a:xfrm>
      </p:grpSpPr>
      <p:sp>
        <p:nvSpPr>
          <p:cNvPr id="11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66391" y="286052"/>
            <a:ext cx="1650235"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69" name="Google Shape;369;p32"/>
          <p:cNvPicPr preferRelativeResize="0"/>
          <p:nvPr/>
        </p:nvPicPr>
        <p:blipFill>
          <a:blip r:embed="rId3">
            <a:alphaModFix/>
          </a:blip>
          <a:stretch>
            <a:fillRect/>
          </a:stretch>
        </p:blipFill>
        <p:spPr>
          <a:xfrm>
            <a:off x="3495675" y="989013"/>
            <a:ext cx="5176838" cy="1570038"/>
          </a:xfrm>
          <a:prstGeom prst="rect">
            <a:avLst/>
          </a:prstGeom>
        </p:spPr>
      </p:pic>
      <p:pic>
        <p:nvPicPr>
          <p:cNvPr id="370" name="Google Shape;370;p32"/>
          <p:cNvPicPr preferRelativeResize="0"/>
          <p:nvPr/>
        </p:nvPicPr>
        <p:blipFill>
          <a:blip r:embed="rId4">
            <a:alphaModFix/>
          </a:blip>
          <a:stretch>
            <a:fillRect/>
          </a:stretch>
        </p:blipFill>
        <p:spPr>
          <a:xfrm>
            <a:off x="3495675" y="2608263"/>
            <a:ext cx="5176838" cy="1452563"/>
          </a:xfrm>
          <a:prstGeom prst="rect">
            <a:avLst/>
          </a:prstGeom>
        </p:spPr>
      </p:pic>
      <p:sp>
        <p:nvSpPr>
          <p:cNvPr id="368" name="Google Shape;368;p32"/>
          <p:cNvSpPr txBox="1">
            <a:spLocks noGrp="1"/>
          </p:cNvSpPr>
          <p:nvPr>
            <p:ph type="title"/>
          </p:nvPr>
        </p:nvSpPr>
        <p:spPr>
          <a:xfrm>
            <a:off x="725214" y="903081"/>
            <a:ext cx="2002054" cy="1335881"/>
          </a:xfrm>
          <a:prstGeom prst="rect">
            <a:avLst/>
          </a:prstGeom>
        </p:spPr>
        <p:txBody>
          <a:bodyPr spcFirstLastPara="1" vert="horz" lIns="91440" tIns="45720" rIns="91440" bIns="45720" rtlCol="0" anchor="ctr" anchorCtr="0">
            <a:normAutofit/>
          </a:bodyPr>
          <a:lstStyle/>
          <a:p>
            <a:pPr marL="0" lvl="0" indent="0" algn="l" defTabSz="914400">
              <a:spcBef>
                <a:spcPct val="0"/>
              </a:spcBef>
              <a:spcAft>
                <a:spcPts val="0"/>
              </a:spcAft>
            </a:pPr>
            <a:r>
              <a:rPr lang="en-US" sz="2400" kern="1200">
                <a:solidFill>
                  <a:srgbClr val="FFFFFF"/>
                </a:solidFill>
                <a:latin typeface="+mj-lt"/>
                <a:ea typeface="+mj-ea"/>
                <a:cs typeface="+mj-cs"/>
              </a:rPr>
              <a:t>Preprocessing &amp; EDA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3"/>
          <p:cNvSpPr txBox="1">
            <a:spLocks noGrp="1"/>
          </p:cNvSpPr>
          <p:nvPr>
            <p:ph type="title"/>
          </p:nvPr>
        </p:nvSpPr>
        <p:spPr>
          <a:xfrm>
            <a:off x="864400" y="82300"/>
            <a:ext cx="7088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Building logistic regression classification models</a:t>
            </a:r>
            <a:endParaRPr/>
          </a:p>
        </p:txBody>
      </p:sp>
      <p:sp>
        <p:nvSpPr>
          <p:cNvPr id="376" name="Google Shape;376;p33"/>
          <p:cNvSpPr txBox="1"/>
          <p:nvPr/>
        </p:nvSpPr>
        <p:spPr>
          <a:xfrm>
            <a:off x="371925" y="2835050"/>
            <a:ext cx="1526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accent3"/>
                </a:solidFill>
                <a:latin typeface="Montserrat"/>
                <a:ea typeface="Montserrat"/>
                <a:cs typeface="Montserrat"/>
                <a:sym typeface="Montserrat"/>
              </a:rPr>
              <a:t>Sex_Female</a:t>
            </a:r>
            <a:endParaRPr sz="1100">
              <a:solidFill>
                <a:schemeClr val="accent3"/>
              </a:solidFill>
              <a:latin typeface="Montserrat"/>
              <a:ea typeface="Montserrat"/>
              <a:cs typeface="Montserrat"/>
              <a:sym typeface="Montserrat"/>
            </a:endParaRPr>
          </a:p>
        </p:txBody>
      </p:sp>
      <p:sp>
        <p:nvSpPr>
          <p:cNvPr id="377" name="Google Shape;377;p33"/>
          <p:cNvSpPr txBox="1"/>
          <p:nvPr/>
        </p:nvSpPr>
        <p:spPr>
          <a:xfrm>
            <a:off x="4883425" y="2835050"/>
            <a:ext cx="2722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accent3"/>
                </a:solidFill>
                <a:latin typeface="Montserrat"/>
                <a:ea typeface="Montserrat"/>
                <a:cs typeface="Montserrat"/>
                <a:sym typeface="Montserrat"/>
              </a:rPr>
              <a:t>Sex_Female</a:t>
            </a:r>
            <a:r>
              <a:rPr lang="en" sz="1100">
                <a:solidFill>
                  <a:schemeClr val="accent3"/>
                </a:solidFill>
                <a:latin typeface="Montserrat"/>
                <a:ea typeface="Montserrat"/>
                <a:cs typeface="Montserrat"/>
                <a:sym typeface="Montserrat"/>
              </a:rPr>
              <a:t> </a:t>
            </a:r>
            <a:r>
              <a:rPr lang="en" sz="1200" b="1">
                <a:solidFill>
                  <a:schemeClr val="accent3"/>
                </a:solidFill>
                <a:latin typeface="Montserrat"/>
                <a:ea typeface="Montserrat"/>
                <a:cs typeface="Montserrat"/>
                <a:sym typeface="Montserrat"/>
              </a:rPr>
              <a:t>- Adjusting for age</a:t>
            </a:r>
            <a:endParaRPr sz="1100">
              <a:solidFill>
                <a:schemeClr val="accent3"/>
              </a:solidFill>
              <a:latin typeface="Montserrat"/>
              <a:ea typeface="Montserrat"/>
              <a:cs typeface="Montserrat"/>
              <a:sym typeface="Montserrat"/>
            </a:endParaRPr>
          </a:p>
        </p:txBody>
      </p:sp>
      <p:pic>
        <p:nvPicPr>
          <p:cNvPr id="378" name="Google Shape;378;p33"/>
          <p:cNvPicPr preferRelativeResize="0"/>
          <p:nvPr/>
        </p:nvPicPr>
        <p:blipFill>
          <a:blip r:embed="rId3">
            <a:alphaModFix/>
          </a:blip>
          <a:stretch>
            <a:fillRect/>
          </a:stretch>
        </p:blipFill>
        <p:spPr>
          <a:xfrm>
            <a:off x="457200" y="3280550"/>
            <a:ext cx="3832819" cy="1688101"/>
          </a:xfrm>
          <a:prstGeom prst="rect">
            <a:avLst/>
          </a:prstGeom>
          <a:noFill/>
          <a:ln>
            <a:noFill/>
          </a:ln>
        </p:spPr>
      </p:pic>
      <p:pic>
        <p:nvPicPr>
          <p:cNvPr id="379" name="Google Shape;379;p33"/>
          <p:cNvPicPr preferRelativeResize="0"/>
          <p:nvPr/>
        </p:nvPicPr>
        <p:blipFill>
          <a:blip r:embed="rId4">
            <a:alphaModFix/>
          </a:blip>
          <a:stretch>
            <a:fillRect/>
          </a:stretch>
        </p:blipFill>
        <p:spPr>
          <a:xfrm>
            <a:off x="4442425" y="3280550"/>
            <a:ext cx="4172151" cy="1688100"/>
          </a:xfrm>
          <a:prstGeom prst="rect">
            <a:avLst/>
          </a:prstGeom>
          <a:noFill/>
          <a:ln>
            <a:noFill/>
          </a:ln>
        </p:spPr>
      </p:pic>
      <p:sp>
        <p:nvSpPr>
          <p:cNvPr id="380" name="Google Shape;380;p33"/>
          <p:cNvSpPr txBox="1"/>
          <p:nvPr/>
        </p:nvSpPr>
        <p:spPr>
          <a:xfrm>
            <a:off x="371925" y="472850"/>
            <a:ext cx="1536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accent3"/>
                </a:solidFill>
                <a:latin typeface="Montserrat"/>
                <a:ea typeface="Montserrat"/>
                <a:cs typeface="Montserrat"/>
                <a:sym typeface="Montserrat"/>
              </a:rPr>
              <a:t>Passenger Class</a:t>
            </a:r>
            <a:endParaRPr sz="1100">
              <a:solidFill>
                <a:schemeClr val="accent3"/>
              </a:solidFill>
              <a:latin typeface="Montserrat"/>
              <a:ea typeface="Montserrat"/>
              <a:cs typeface="Montserrat"/>
              <a:sym typeface="Montserrat"/>
            </a:endParaRPr>
          </a:p>
        </p:txBody>
      </p:sp>
      <p:sp>
        <p:nvSpPr>
          <p:cNvPr id="381" name="Google Shape;381;p33"/>
          <p:cNvSpPr txBox="1"/>
          <p:nvPr/>
        </p:nvSpPr>
        <p:spPr>
          <a:xfrm>
            <a:off x="4715325" y="472850"/>
            <a:ext cx="3072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accent3"/>
                </a:solidFill>
                <a:latin typeface="Montserrat"/>
                <a:ea typeface="Montserrat"/>
                <a:cs typeface="Montserrat"/>
                <a:sym typeface="Montserrat"/>
              </a:rPr>
              <a:t>Passenger Class - Adjusting for age</a:t>
            </a:r>
            <a:endParaRPr sz="1100">
              <a:solidFill>
                <a:schemeClr val="accent3"/>
              </a:solidFill>
              <a:latin typeface="Montserrat"/>
              <a:ea typeface="Montserrat"/>
              <a:cs typeface="Montserrat"/>
              <a:sym typeface="Montserrat"/>
            </a:endParaRPr>
          </a:p>
        </p:txBody>
      </p:sp>
      <p:pic>
        <p:nvPicPr>
          <p:cNvPr id="382" name="Google Shape;382;p33"/>
          <p:cNvPicPr preferRelativeResize="0"/>
          <p:nvPr/>
        </p:nvPicPr>
        <p:blipFill>
          <a:blip r:embed="rId5">
            <a:alphaModFix/>
          </a:blip>
          <a:stretch>
            <a:fillRect/>
          </a:stretch>
        </p:blipFill>
        <p:spPr>
          <a:xfrm>
            <a:off x="457200" y="918350"/>
            <a:ext cx="3832826" cy="1688100"/>
          </a:xfrm>
          <a:prstGeom prst="rect">
            <a:avLst/>
          </a:prstGeom>
          <a:noFill/>
          <a:ln>
            <a:noFill/>
          </a:ln>
        </p:spPr>
      </p:pic>
      <p:pic>
        <p:nvPicPr>
          <p:cNvPr id="383" name="Google Shape;383;p33"/>
          <p:cNvPicPr preferRelativeResize="0"/>
          <p:nvPr/>
        </p:nvPicPr>
        <p:blipFill>
          <a:blip r:embed="rId6">
            <a:alphaModFix/>
          </a:blip>
          <a:stretch>
            <a:fillRect/>
          </a:stretch>
        </p:blipFill>
        <p:spPr>
          <a:xfrm>
            <a:off x="4442426" y="918350"/>
            <a:ext cx="4172143" cy="168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4"/>
          <p:cNvSpPr txBox="1">
            <a:spLocks noGrp="1"/>
          </p:cNvSpPr>
          <p:nvPr>
            <p:ph type="title"/>
          </p:nvPr>
        </p:nvSpPr>
        <p:spPr>
          <a:xfrm>
            <a:off x="864400" y="82300"/>
            <a:ext cx="7088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Building logistic regression classification models</a:t>
            </a:r>
            <a:endParaRPr/>
          </a:p>
        </p:txBody>
      </p:sp>
      <p:sp>
        <p:nvSpPr>
          <p:cNvPr id="389" name="Google Shape;389;p34"/>
          <p:cNvSpPr txBox="1"/>
          <p:nvPr/>
        </p:nvSpPr>
        <p:spPr>
          <a:xfrm>
            <a:off x="371925" y="625250"/>
            <a:ext cx="3072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accent3"/>
                </a:solidFill>
                <a:latin typeface="Montserrat"/>
                <a:ea typeface="Montserrat"/>
                <a:cs typeface="Montserrat"/>
                <a:sym typeface="Montserrat"/>
              </a:rPr>
              <a:t>Logistic Regression model</a:t>
            </a:r>
            <a:endParaRPr sz="1200" b="1">
              <a:solidFill>
                <a:schemeClr val="accent3"/>
              </a:solidFill>
              <a:latin typeface="Montserrat"/>
              <a:ea typeface="Montserrat"/>
              <a:cs typeface="Montserrat"/>
              <a:sym typeface="Montserrat"/>
            </a:endParaRPr>
          </a:p>
        </p:txBody>
      </p:sp>
      <p:grpSp>
        <p:nvGrpSpPr>
          <p:cNvPr id="390" name="Google Shape;390;p34"/>
          <p:cNvGrpSpPr/>
          <p:nvPr/>
        </p:nvGrpSpPr>
        <p:grpSpPr>
          <a:xfrm>
            <a:off x="2937390" y="1277800"/>
            <a:ext cx="2696328" cy="1201811"/>
            <a:chOff x="6208777" y="1888177"/>
            <a:chExt cx="3743340" cy="1757548"/>
          </a:xfrm>
        </p:grpSpPr>
        <p:grpSp>
          <p:nvGrpSpPr>
            <p:cNvPr id="391" name="Google Shape;391;p34"/>
            <p:cNvGrpSpPr/>
            <p:nvPr/>
          </p:nvGrpSpPr>
          <p:grpSpPr>
            <a:xfrm>
              <a:off x="6208777" y="1888177"/>
              <a:ext cx="3743340" cy="391885"/>
              <a:chOff x="4403727" y="1888177"/>
              <a:chExt cx="3743340" cy="391885"/>
            </a:xfrm>
          </p:grpSpPr>
          <p:sp>
            <p:nvSpPr>
              <p:cNvPr id="392" name="Google Shape;392;p34"/>
              <p:cNvSpPr/>
              <p:nvPr/>
            </p:nvSpPr>
            <p:spPr>
              <a:xfrm>
                <a:off x="4403727" y="1888177"/>
                <a:ext cx="358274" cy="391885"/>
              </a:xfrm>
              <a:custGeom>
                <a:avLst/>
                <a:gdLst/>
                <a:ahLst/>
                <a:cxnLst/>
                <a:rect l="l" t="t" r="r" b="b"/>
                <a:pathLst>
                  <a:path w="6560" h="6556" extrusionOk="0">
                    <a:moveTo>
                      <a:pt x="3237" y="0"/>
                    </a:moveTo>
                    <a:lnTo>
                      <a:pt x="3387" y="4"/>
                    </a:lnTo>
                    <a:lnTo>
                      <a:pt x="3536" y="16"/>
                    </a:lnTo>
                    <a:lnTo>
                      <a:pt x="3686" y="40"/>
                    </a:lnTo>
                    <a:lnTo>
                      <a:pt x="3772" y="58"/>
                    </a:lnTo>
                    <a:lnTo>
                      <a:pt x="3857" y="84"/>
                    </a:lnTo>
                    <a:lnTo>
                      <a:pt x="3941" y="114"/>
                    </a:lnTo>
                    <a:lnTo>
                      <a:pt x="4021" y="151"/>
                    </a:lnTo>
                    <a:lnTo>
                      <a:pt x="4099" y="193"/>
                    </a:lnTo>
                    <a:lnTo>
                      <a:pt x="4173" y="243"/>
                    </a:lnTo>
                    <a:lnTo>
                      <a:pt x="4242" y="299"/>
                    </a:lnTo>
                    <a:lnTo>
                      <a:pt x="4306" y="361"/>
                    </a:lnTo>
                    <a:lnTo>
                      <a:pt x="4370" y="435"/>
                    </a:lnTo>
                    <a:lnTo>
                      <a:pt x="4426" y="514"/>
                    </a:lnTo>
                    <a:lnTo>
                      <a:pt x="4472" y="600"/>
                    </a:lnTo>
                    <a:lnTo>
                      <a:pt x="4512" y="690"/>
                    </a:lnTo>
                    <a:lnTo>
                      <a:pt x="4542" y="781"/>
                    </a:lnTo>
                    <a:lnTo>
                      <a:pt x="4565" y="875"/>
                    </a:lnTo>
                    <a:lnTo>
                      <a:pt x="4583" y="973"/>
                    </a:lnTo>
                    <a:lnTo>
                      <a:pt x="4595" y="1068"/>
                    </a:lnTo>
                    <a:lnTo>
                      <a:pt x="4599" y="1166"/>
                    </a:lnTo>
                    <a:lnTo>
                      <a:pt x="4601" y="1527"/>
                    </a:lnTo>
                    <a:lnTo>
                      <a:pt x="4599" y="1888"/>
                    </a:lnTo>
                    <a:lnTo>
                      <a:pt x="4603" y="1912"/>
                    </a:lnTo>
                    <a:lnTo>
                      <a:pt x="4615" y="1934"/>
                    </a:lnTo>
                    <a:lnTo>
                      <a:pt x="4629" y="1955"/>
                    </a:lnTo>
                    <a:lnTo>
                      <a:pt x="4643" y="1975"/>
                    </a:lnTo>
                    <a:lnTo>
                      <a:pt x="4675" y="2035"/>
                    </a:lnTo>
                    <a:lnTo>
                      <a:pt x="4697" y="2097"/>
                    </a:lnTo>
                    <a:lnTo>
                      <a:pt x="4709" y="2161"/>
                    </a:lnTo>
                    <a:lnTo>
                      <a:pt x="4715" y="2227"/>
                    </a:lnTo>
                    <a:lnTo>
                      <a:pt x="4711" y="2292"/>
                    </a:lnTo>
                    <a:lnTo>
                      <a:pt x="4699" y="2358"/>
                    </a:lnTo>
                    <a:lnTo>
                      <a:pt x="4679" y="2420"/>
                    </a:lnTo>
                    <a:lnTo>
                      <a:pt x="4651" y="2480"/>
                    </a:lnTo>
                    <a:lnTo>
                      <a:pt x="4617" y="2535"/>
                    </a:lnTo>
                    <a:lnTo>
                      <a:pt x="4573" y="2585"/>
                    </a:lnTo>
                    <a:lnTo>
                      <a:pt x="4554" y="2603"/>
                    </a:lnTo>
                    <a:lnTo>
                      <a:pt x="4534" y="2621"/>
                    </a:lnTo>
                    <a:lnTo>
                      <a:pt x="4516" y="2639"/>
                    </a:lnTo>
                    <a:lnTo>
                      <a:pt x="4502" y="2661"/>
                    </a:lnTo>
                    <a:lnTo>
                      <a:pt x="4492" y="2685"/>
                    </a:lnTo>
                    <a:lnTo>
                      <a:pt x="4448" y="2819"/>
                    </a:lnTo>
                    <a:lnTo>
                      <a:pt x="4394" y="2948"/>
                    </a:lnTo>
                    <a:lnTo>
                      <a:pt x="4334" y="3076"/>
                    </a:lnTo>
                    <a:lnTo>
                      <a:pt x="4264" y="3197"/>
                    </a:lnTo>
                    <a:lnTo>
                      <a:pt x="4187" y="3313"/>
                    </a:lnTo>
                    <a:lnTo>
                      <a:pt x="4099" y="3425"/>
                    </a:lnTo>
                    <a:lnTo>
                      <a:pt x="4099" y="3688"/>
                    </a:lnTo>
                    <a:lnTo>
                      <a:pt x="4105" y="3783"/>
                    </a:lnTo>
                    <a:lnTo>
                      <a:pt x="4121" y="3875"/>
                    </a:lnTo>
                    <a:lnTo>
                      <a:pt x="4147" y="3965"/>
                    </a:lnTo>
                    <a:lnTo>
                      <a:pt x="4183" y="4048"/>
                    </a:lnTo>
                    <a:lnTo>
                      <a:pt x="4226" y="4128"/>
                    </a:lnTo>
                    <a:lnTo>
                      <a:pt x="4280" y="4200"/>
                    </a:lnTo>
                    <a:lnTo>
                      <a:pt x="4340" y="4268"/>
                    </a:lnTo>
                    <a:lnTo>
                      <a:pt x="4406" y="4328"/>
                    </a:lnTo>
                    <a:lnTo>
                      <a:pt x="4480" y="4379"/>
                    </a:lnTo>
                    <a:lnTo>
                      <a:pt x="4560" y="4423"/>
                    </a:lnTo>
                    <a:lnTo>
                      <a:pt x="4643" y="4459"/>
                    </a:lnTo>
                    <a:lnTo>
                      <a:pt x="4731" y="4485"/>
                    </a:lnTo>
                    <a:lnTo>
                      <a:pt x="4825" y="4501"/>
                    </a:lnTo>
                    <a:lnTo>
                      <a:pt x="4921" y="4507"/>
                    </a:lnTo>
                    <a:lnTo>
                      <a:pt x="5329" y="4507"/>
                    </a:lnTo>
                    <a:lnTo>
                      <a:pt x="5335" y="4509"/>
                    </a:lnTo>
                    <a:lnTo>
                      <a:pt x="5349" y="4513"/>
                    </a:lnTo>
                    <a:lnTo>
                      <a:pt x="5371" y="4521"/>
                    </a:lnTo>
                    <a:lnTo>
                      <a:pt x="5403" y="4535"/>
                    </a:lnTo>
                    <a:lnTo>
                      <a:pt x="5443" y="4551"/>
                    </a:lnTo>
                    <a:lnTo>
                      <a:pt x="5489" y="4573"/>
                    </a:lnTo>
                    <a:lnTo>
                      <a:pt x="5541" y="4599"/>
                    </a:lnTo>
                    <a:lnTo>
                      <a:pt x="5599" y="4630"/>
                    </a:lnTo>
                    <a:lnTo>
                      <a:pt x="5660" y="4668"/>
                    </a:lnTo>
                    <a:lnTo>
                      <a:pt x="5726" y="4712"/>
                    </a:lnTo>
                    <a:lnTo>
                      <a:pt x="5798" y="4764"/>
                    </a:lnTo>
                    <a:lnTo>
                      <a:pt x="5872" y="4822"/>
                    </a:lnTo>
                    <a:lnTo>
                      <a:pt x="5948" y="4890"/>
                    </a:lnTo>
                    <a:lnTo>
                      <a:pt x="6023" y="4963"/>
                    </a:lnTo>
                    <a:lnTo>
                      <a:pt x="6103" y="5045"/>
                    </a:lnTo>
                    <a:lnTo>
                      <a:pt x="6181" y="5137"/>
                    </a:lnTo>
                    <a:lnTo>
                      <a:pt x="6261" y="5236"/>
                    </a:lnTo>
                    <a:lnTo>
                      <a:pt x="6339" y="5346"/>
                    </a:lnTo>
                    <a:lnTo>
                      <a:pt x="6414" y="5466"/>
                    </a:lnTo>
                    <a:lnTo>
                      <a:pt x="6488" y="5595"/>
                    </a:lnTo>
                    <a:lnTo>
                      <a:pt x="6560" y="5737"/>
                    </a:lnTo>
                    <a:lnTo>
                      <a:pt x="6560" y="6145"/>
                    </a:lnTo>
                    <a:lnTo>
                      <a:pt x="6554" y="6213"/>
                    </a:lnTo>
                    <a:lnTo>
                      <a:pt x="6538" y="6275"/>
                    </a:lnTo>
                    <a:lnTo>
                      <a:pt x="6514" y="6335"/>
                    </a:lnTo>
                    <a:lnTo>
                      <a:pt x="6480" y="6389"/>
                    </a:lnTo>
                    <a:lnTo>
                      <a:pt x="6440" y="6436"/>
                    </a:lnTo>
                    <a:lnTo>
                      <a:pt x="6392" y="6476"/>
                    </a:lnTo>
                    <a:lnTo>
                      <a:pt x="6339" y="6510"/>
                    </a:lnTo>
                    <a:lnTo>
                      <a:pt x="6279" y="6536"/>
                    </a:lnTo>
                    <a:lnTo>
                      <a:pt x="6217" y="6550"/>
                    </a:lnTo>
                    <a:lnTo>
                      <a:pt x="6149" y="6556"/>
                    </a:lnTo>
                    <a:lnTo>
                      <a:pt x="411" y="6556"/>
                    </a:lnTo>
                    <a:lnTo>
                      <a:pt x="343" y="6550"/>
                    </a:lnTo>
                    <a:lnTo>
                      <a:pt x="281" y="6536"/>
                    </a:lnTo>
                    <a:lnTo>
                      <a:pt x="221" y="6510"/>
                    </a:lnTo>
                    <a:lnTo>
                      <a:pt x="168" y="6476"/>
                    </a:lnTo>
                    <a:lnTo>
                      <a:pt x="120" y="6436"/>
                    </a:lnTo>
                    <a:lnTo>
                      <a:pt x="80" y="6389"/>
                    </a:lnTo>
                    <a:lnTo>
                      <a:pt x="46" y="6335"/>
                    </a:lnTo>
                    <a:lnTo>
                      <a:pt x="20" y="6275"/>
                    </a:lnTo>
                    <a:lnTo>
                      <a:pt x="6" y="6213"/>
                    </a:lnTo>
                    <a:lnTo>
                      <a:pt x="0" y="6145"/>
                    </a:lnTo>
                    <a:lnTo>
                      <a:pt x="0" y="5737"/>
                    </a:lnTo>
                    <a:lnTo>
                      <a:pt x="72" y="5595"/>
                    </a:lnTo>
                    <a:lnTo>
                      <a:pt x="146" y="5466"/>
                    </a:lnTo>
                    <a:lnTo>
                      <a:pt x="221" y="5346"/>
                    </a:lnTo>
                    <a:lnTo>
                      <a:pt x="299" y="5236"/>
                    </a:lnTo>
                    <a:lnTo>
                      <a:pt x="377" y="5137"/>
                    </a:lnTo>
                    <a:lnTo>
                      <a:pt x="457" y="5045"/>
                    </a:lnTo>
                    <a:lnTo>
                      <a:pt x="535" y="4963"/>
                    </a:lnTo>
                    <a:lnTo>
                      <a:pt x="612" y="4890"/>
                    </a:lnTo>
                    <a:lnTo>
                      <a:pt x="688" y="4822"/>
                    </a:lnTo>
                    <a:lnTo>
                      <a:pt x="762" y="4764"/>
                    </a:lnTo>
                    <a:lnTo>
                      <a:pt x="832" y="4712"/>
                    </a:lnTo>
                    <a:lnTo>
                      <a:pt x="900" y="4668"/>
                    </a:lnTo>
                    <a:lnTo>
                      <a:pt x="961" y="4630"/>
                    </a:lnTo>
                    <a:lnTo>
                      <a:pt x="1019" y="4599"/>
                    </a:lnTo>
                    <a:lnTo>
                      <a:pt x="1071" y="4573"/>
                    </a:lnTo>
                    <a:lnTo>
                      <a:pt x="1117" y="4551"/>
                    </a:lnTo>
                    <a:lnTo>
                      <a:pt x="1157" y="4535"/>
                    </a:lnTo>
                    <a:lnTo>
                      <a:pt x="1187" y="4521"/>
                    </a:lnTo>
                    <a:lnTo>
                      <a:pt x="1211" y="4513"/>
                    </a:lnTo>
                    <a:lnTo>
                      <a:pt x="1225" y="4509"/>
                    </a:lnTo>
                    <a:lnTo>
                      <a:pt x="1231" y="4507"/>
                    </a:lnTo>
                    <a:lnTo>
                      <a:pt x="1640" y="4507"/>
                    </a:lnTo>
                    <a:lnTo>
                      <a:pt x="1735" y="4501"/>
                    </a:lnTo>
                    <a:lnTo>
                      <a:pt x="1827" y="4485"/>
                    </a:lnTo>
                    <a:lnTo>
                      <a:pt x="1917" y="4459"/>
                    </a:lnTo>
                    <a:lnTo>
                      <a:pt x="2001" y="4423"/>
                    </a:lnTo>
                    <a:lnTo>
                      <a:pt x="2080" y="4379"/>
                    </a:lnTo>
                    <a:lnTo>
                      <a:pt x="2152" y="4328"/>
                    </a:lnTo>
                    <a:lnTo>
                      <a:pt x="2220" y="4268"/>
                    </a:lnTo>
                    <a:lnTo>
                      <a:pt x="2280" y="4200"/>
                    </a:lnTo>
                    <a:lnTo>
                      <a:pt x="2332" y="4128"/>
                    </a:lnTo>
                    <a:lnTo>
                      <a:pt x="2377" y="4048"/>
                    </a:lnTo>
                    <a:lnTo>
                      <a:pt x="2411" y="3965"/>
                    </a:lnTo>
                    <a:lnTo>
                      <a:pt x="2437" y="3875"/>
                    </a:lnTo>
                    <a:lnTo>
                      <a:pt x="2455" y="3783"/>
                    </a:lnTo>
                    <a:lnTo>
                      <a:pt x="2459" y="3688"/>
                    </a:lnTo>
                    <a:lnTo>
                      <a:pt x="2459" y="3417"/>
                    </a:lnTo>
                    <a:lnTo>
                      <a:pt x="2381" y="3317"/>
                    </a:lnTo>
                    <a:lnTo>
                      <a:pt x="2310" y="3211"/>
                    </a:lnTo>
                    <a:lnTo>
                      <a:pt x="2244" y="3104"/>
                    </a:lnTo>
                    <a:lnTo>
                      <a:pt x="2184" y="2990"/>
                    </a:lnTo>
                    <a:lnTo>
                      <a:pt x="2134" y="2874"/>
                    </a:lnTo>
                    <a:lnTo>
                      <a:pt x="2090" y="2755"/>
                    </a:lnTo>
                    <a:lnTo>
                      <a:pt x="2080" y="2725"/>
                    </a:lnTo>
                    <a:lnTo>
                      <a:pt x="2072" y="2695"/>
                    </a:lnTo>
                    <a:lnTo>
                      <a:pt x="2060" y="2665"/>
                    </a:lnTo>
                    <a:lnTo>
                      <a:pt x="2042" y="2639"/>
                    </a:lnTo>
                    <a:lnTo>
                      <a:pt x="2020" y="2617"/>
                    </a:lnTo>
                    <a:lnTo>
                      <a:pt x="1971" y="2569"/>
                    </a:lnTo>
                    <a:lnTo>
                      <a:pt x="1929" y="2516"/>
                    </a:lnTo>
                    <a:lnTo>
                      <a:pt x="1895" y="2458"/>
                    </a:lnTo>
                    <a:lnTo>
                      <a:pt x="1871" y="2394"/>
                    </a:lnTo>
                    <a:lnTo>
                      <a:pt x="1853" y="2328"/>
                    </a:lnTo>
                    <a:lnTo>
                      <a:pt x="1845" y="2260"/>
                    </a:lnTo>
                    <a:lnTo>
                      <a:pt x="1847" y="2193"/>
                    </a:lnTo>
                    <a:lnTo>
                      <a:pt x="1857" y="2125"/>
                    </a:lnTo>
                    <a:lnTo>
                      <a:pt x="1875" y="2059"/>
                    </a:lnTo>
                    <a:lnTo>
                      <a:pt x="1905" y="1997"/>
                    </a:lnTo>
                    <a:lnTo>
                      <a:pt x="1917" y="1973"/>
                    </a:lnTo>
                    <a:lnTo>
                      <a:pt x="1933" y="1949"/>
                    </a:lnTo>
                    <a:lnTo>
                      <a:pt x="1947" y="1926"/>
                    </a:lnTo>
                    <a:lnTo>
                      <a:pt x="1957" y="1902"/>
                    </a:lnTo>
                    <a:lnTo>
                      <a:pt x="1959" y="1874"/>
                    </a:lnTo>
                    <a:lnTo>
                      <a:pt x="1959" y="1507"/>
                    </a:lnTo>
                    <a:lnTo>
                      <a:pt x="1961" y="1138"/>
                    </a:lnTo>
                    <a:lnTo>
                      <a:pt x="1969" y="1040"/>
                    </a:lnTo>
                    <a:lnTo>
                      <a:pt x="1981" y="945"/>
                    </a:lnTo>
                    <a:lnTo>
                      <a:pt x="2001" y="847"/>
                    </a:lnTo>
                    <a:lnTo>
                      <a:pt x="2028" y="753"/>
                    </a:lnTo>
                    <a:lnTo>
                      <a:pt x="2062" y="662"/>
                    </a:lnTo>
                    <a:lnTo>
                      <a:pt x="2106" y="574"/>
                    </a:lnTo>
                    <a:lnTo>
                      <a:pt x="2156" y="490"/>
                    </a:lnTo>
                    <a:lnTo>
                      <a:pt x="2216" y="411"/>
                    </a:lnTo>
                    <a:lnTo>
                      <a:pt x="2282" y="339"/>
                    </a:lnTo>
                    <a:lnTo>
                      <a:pt x="2356" y="275"/>
                    </a:lnTo>
                    <a:lnTo>
                      <a:pt x="2435" y="217"/>
                    </a:lnTo>
                    <a:lnTo>
                      <a:pt x="2519" y="165"/>
                    </a:lnTo>
                    <a:lnTo>
                      <a:pt x="2607" y="124"/>
                    </a:lnTo>
                    <a:lnTo>
                      <a:pt x="2699" y="88"/>
                    </a:lnTo>
                    <a:lnTo>
                      <a:pt x="2792" y="60"/>
                    </a:lnTo>
                    <a:lnTo>
                      <a:pt x="2940" y="30"/>
                    </a:lnTo>
                    <a:lnTo>
                      <a:pt x="3088" y="10"/>
                    </a:lnTo>
                    <a:lnTo>
                      <a:pt x="3237" y="0"/>
                    </a:lnTo>
                    <a:close/>
                  </a:path>
                </a:pathLst>
              </a:custGeom>
              <a:solidFill>
                <a:srgbClr val="DBDBD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383838"/>
                  </a:solidFill>
                  <a:latin typeface="Calibri"/>
                  <a:ea typeface="Calibri"/>
                  <a:cs typeface="Calibri"/>
                  <a:sym typeface="Calibri"/>
                </a:endParaRPr>
              </a:p>
            </p:txBody>
          </p:sp>
          <p:sp>
            <p:nvSpPr>
              <p:cNvPr id="393" name="Google Shape;393;p34"/>
              <p:cNvSpPr/>
              <p:nvPr/>
            </p:nvSpPr>
            <p:spPr>
              <a:xfrm>
                <a:off x="4887308" y="1888177"/>
                <a:ext cx="358274" cy="391885"/>
              </a:xfrm>
              <a:custGeom>
                <a:avLst/>
                <a:gdLst/>
                <a:ahLst/>
                <a:cxnLst/>
                <a:rect l="l" t="t" r="r" b="b"/>
                <a:pathLst>
                  <a:path w="6560" h="6556" extrusionOk="0">
                    <a:moveTo>
                      <a:pt x="3237" y="0"/>
                    </a:moveTo>
                    <a:lnTo>
                      <a:pt x="3387" y="4"/>
                    </a:lnTo>
                    <a:lnTo>
                      <a:pt x="3536" y="16"/>
                    </a:lnTo>
                    <a:lnTo>
                      <a:pt x="3686" y="40"/>
                    </a:lnTo>
                    <a:lnTo>
                      <a:pt x="3772" y="58"/>
                    </a:lnTo>
                    <a:lnTo>
                      <a:pt x="3857" y="84"/>
                    </a:lnTo>
                    <a:lnTo>
                      <a:pt x="3941" y="114"/>
                    </a:lnTo>
                    <a:lnTo>
                      <a:pt x="4021" y="151"/>
                    </a:lnTo>
                    <a:lnTo>
                      <a:pt x="4099" y="193"/>
                    </a:lnTo>
                    <a:lnTo>
                      <a:pt x="4173" y="243"/>
                    </a:lnTo>
                    <a:lnTo>
                      <a:pt x="4242" y="299"/>
                    </a:lnTo>
                    <a:lnTo>
                      <a:pt x="4306" y="361"/>
                    </a:lnTo>
                    <a:lnTo>
                      <a:pt x="4370" y="435"/>
                    </a:lnTo>
                    <a:lnTo>
                      <a:pt x="4426" y="514"/>
                    </a:lnTo>
                    <a:lnTo>
                      <a:pt x="4472" y="600"/>
                    </a:lnTo>
                    <a:lnTo>
                      <a:pt x="4512" y="690"/>
                    </a:lnTo>
                    <a:lnTo>
                      <a:pt x="4542" y="781"/>
                    </a:lnTo>
                    <a:lnTo>
                      <a:pt x="4565" y="875"/>
                    </a:lnTo>
                    <a:lnTo>
                      <a:pt x="4583" y="973"/>
                    </a:lnTo>
                    <a:lnTo>
                      <a:pt x="4595" y="1068"/>
                    </a:lnTo>
                    <a:lnTo>
                      <a:pt x="4599" y="1166"/>
                    </a:lnTo>
                    <a:lnTo>
                      <a:pt x="4601" y="1527"/>
                    </a:lnTo>
                    <a:lnTo>
                      <a:pt x="4599" y="1888"/>
                    </a:lnTo>
                    <a:lnTo>
                      <a:pt x="4603" y="1912"/>
                    </a:lnTo>
                    <a:lnTo>
                      <a:pt x="4615" y="1934"/>
                    </a:lnTo>
                    <a:lnTo>
                      <a:pt x="4629" y="1955"/>
                    </a:lnTo>
                    <a:lnTo>
                      <a:pt x="4643" y="1975"/>
                    </a:lnTo>
                    <a:lnTo>
                      <a:pt x="4675" y="2035"/>
                    </a:lnTo>
                    <a:lnTo>
                      <a:pt x="4697" y="2097"/>
                    </a:lnTo>
                    <a:lnTo>
                      <a:pt x="4709" y="2161"/>
                    </a:lnTo>
                    <a:lnTo>
                      <a:pt x="4715" y="2227"/>
                    </a:lnTo>
                    <a:lnTo>
                      <a:pt x="4711" y="2292"/>
                    </a:lnTo>
                    <a:lnTo>
                      <a:pt x="4699" y="2358"/>
                    </a:lnTo>
                    <a:lnTo>
                      <a:pt x="4679" y="2420"/>
                    </a:lnTo>
                    <a:lnTo>
                      <a:pt x="4651" y="2480"/>
                    </a:lnTo>
                    <a:lnTo>
                      <a:pt x="4617" y="2535"/>
                    </a:lnTo>
                    <a:lnTo>
                      <a:pt x="4573" y="2585"/>
                    </a:lnTo>
                    <a:lnTo>
                      <a:pt x="4554" y="2603"/>
                    </a:lnTo>
                    <a:lnTo>
                      <a:pt x="4534" y="2621"/>
                    </a:lnTo>
                    <a:lnTo>
                      <a:pt x="4516" y="2639"/>
                    </a:lnTo>
                    <a:lnTo>
                      <a:pt x="4502" y="2661"/>
                    </a:lnTo>
                    <a:lnTo>
                      <a:pt x="4492" y="2685"/>
                    </a:lnTo>
                    <a:lnTo>
                      <a:pt x="4448" y="2819"/>
                    </a:lnTo>
                    <a:lnTo>
                      <a:pt x="4394" y="2948"/>
                    </a:lnTo>
                    <a:lnTo>
                      <a:pt x="4334" y="3076"/>
                    </a:lnTo>
                    <a:lnTo>
                      <a:pt x="4264" y="3197"/>
                    </a:lnTo>
                    <a:lnTo>
                      <a:pt x="4187" y="3313"/>
                    </a:lnTo>
                    <a:lnTo>
                      <a:pt x="4099" y="3425"/>
                    </a:lnTo>
                    <a:lnTo>
                      <a:pt x="4099" y="3688"/>
                    </a:lnTo>
                    <a:lnTo>
                      <a:pt x="4105" y="3783"/>
                    </a:lnTo>
                    <a:lnTo>
                      <a:pt x="4121" y="3875"/>
                    </a:lnTo>
                    <a:lnTo>
                      <a:pt x="4147" y="3965"/>
                    </a:lnTo>
                    <a:lnTo>
                      <a:pt x="4183" y="4048"/>
                    </a:lnTo>
                    <a:lnTo>
                      <a:pt x="4226" y="4128"/>
                    </a:lnTo>
                    <a:lnTo>
                      <a:pt x="4280" y="4200"/>
                    </a:lnTo>
                    <a:lnTo>
                      <a:pt x="4340" y="4268"/>
                    </a:lnTo>
                    <a:lnTo>
                      <a:pt x="4406" y="4328"/>
                    </a:lnTo>
                    <a:lnTo>
                      <a:pt x="4480" y="4379"/>
                    </a:lnTo>
                    <a:lnTo>
                      <a:pt x="4560" y="4423"/>
                    </a:lnTo>
                    <a:lnTo>
                      <a:pt x="4643" y="4459"/>
                    </a:lnTo>
                    <a:lnTo>
                      <a:pt x="4731" y="4485"/>
                    </a:lnTo>
                    <a:lnTo>
                      <a:pt x="4825" y="4501"/>
                    </a:lnTo>
                    <a:lnTo>
                      <a:pt x="4921" y="4507"/>
                    </a:lnTo>
                    <a:lnTo>
                      <a:pt x="5329" y="4507"/>
                    </a:lnTo>
                    <a:lnTo>
                      <a:pt x="5335" y="4509"/>
                    </a:lnTo>
                    <a:lnTo>
                      <a:pt x="5349" y="4513"/>
                    </a:lnTo>
                    <a:lnTo>
                      <a:pt x="5371" y="4521"/>
                    </a:lnTo>
                    <a:lnTo>
                      <a:pt x="5403" y="4535"/>
                    </a:lnTo>
                    <a:lnTo>
                      <a:pt x="5443" y="4551"/>
                    </a:lnTo>
                    <a:lnTo>
                      <a:pt x="5489" y="4573"/>
                    </a:lnTo>
                    <a:lnTo>
                      <a:pt x="5541" y="4599"/>
                    </a:lnTo>
                    <a:lnTo>
                      <a:pt x="5599" y="4630"/>
                    </a:lnTo>
                    <a:lnTo>
                      <a:pt x="5660" y="4668"/>
                    </a:lnTo>
                    <a:lnTo>
                      <a:pt x="5726" y="4712"/>
                    </a:lnTo>
                    <a:lnTo>
                      <a:pt x="5798" y="4764"/>
                    </a:lnTo>
                    <a:lnTo>
                      <a:pt x="5872" y="4822"/>
                    </a:lnTo>
                    <a:lnTo>
                      <a:pt x="5948" y="4890"/>
                    </a:lnTo>
                    <a:lnTo>
                      <a:pt x="6023" y="4963"/>
                    </a:lnTo>
                    <a:lnTo>
                      <a:pt x="6103" y="5045"/>
                    </a:lnTo>
                    <a:lnTo>
                      <a:pt x="6181" y="5137"/>
                    </a:lnTo>
                    <a:lnTo>
                      <a:pt x="6261" y="5236"/>
                    </a:lnTo>
                    <a:lnTo>
                      <a:pt x="6339" y="5346"/>
                    </a:lnTo>
                    <a:lnTo>
                      <a:pt x="6414" y="5466"/>
                    </a:lnTo>
                    <a:lnTo>
                      <a:pt x="6488" y="5595"/>
                    </a:lnTo>
                    <a:lnTo>
                      <a:pt x="6560" y="5737"/>
                    </a:lnTo>
                    <a:lnTo>
                      <a:pt x="6560" y="6145"/>
                    </a:lnTo>
                    <a:lnTo>
                      <a:pt x="6554" y="6213"/>
                    </a:lnTo>
                    <a:lnTo>
                      <a:pt x="6538" y="6275"/>
                    </a:lnTo>
                    <a:lnTo>
                      <a:pt x="6514" y="6335"/>
                    </a:lnTo>
                    <a:lnTo>
                      <a:pt x="6480" y="6389"/>
                    </a:lnTo>
                    <a:lnTo>
                      <a:pt x="6440" y="6436"/>
                    </a:lnTo>
                    <a:lnTo>
                      <a:pt x="6392" y="6476"/>
                    </a:lnTo>
                    <a:lnTo>
                      <a:pt x="6339" y="6510"/>
                    </a:lnTo>
                    <a:lnTo>
                      <a:pt x="6279" y="6536"/>
                    </a:lnTo>
                    <a:lnTo>
                      <a:pt x="6217" y="6550"/>
                    </a:lnTo>
                    <a:lnTo>
                      <a:pt x="6149" y="6556"/>
                    </a:lnTo>
                    <a:lnTo>
                      <a:pt x="411" y="6556"/>
                    </a:lnTo>
                    <a:lnTo>
                      <a:pt x="343" y="6550"/>
                    </a:lnTo>
                    <a:lnTo>
                      <a:pt x="281" y="6536"/>
                    </a:lnTo>
                    <a:lnTo>
                      <a:pt x="221" y="6510"/>
                    </a:lnTo>
                    <a:lnTo>
                      <a:pt x="168" y="6476"/>
                    </a:lnTo>
                    <a:lnTo>
                      <a:pt x="120" y="6436"/>
                    </a:lnTo>
                    <a:lnTo>
                      <a:pt x="80" y="6389"/>
                    </a:lnTo>
                    <a:lnTo>
                      <a:pt x="46" y="6335"/>
                    </a:lnTo>
                    <a:lnTo>
                      <a:pt x="20" y="6275"/>
                    </a:lnTo>
                    <a:lnTo>
                      <a:pt x="6" y="6213"/>
                    </a:lnTo>
                    <a:lnTo>
                      <a:pt x="0" y="6145"/>
                    </a:lnTo>
                    <a:lnTo>
                      <a:pt x="0" y="5737"/>
                    </a:lnTo>
                    <a:lnTo>
                      <a:pt x="72" y="5595"/>
                    </a:lnTo>
                    <a:lnTo>
                      <a:pt x="146" y="5466"/>
                    </a:lnTo>
                    <a:lnTo>
                      <a:pt x="221" y="5346"/>
                    </a:lnTo>
                    <a:lnTo>
                      <a:pt x="299" y="5236"/>
                    </a:lnTo>
                    <a:lnTo>
                      <a:pt x="377" y="5137"/>
                    </a:lnTo>
                    <a:lnTo>
                      <a:pt x="457" y="5045"/>
                    </a:lnTo>
                    <a:lnTo>
                      <a:pt x="535" y="4963"/>
                    </a:lnTo>
                    <a:lnTo>
                      <a:pt x="612" y="4890"/>
                    </a:lnTo>
                    <a:lnTo>
                      <a:pt x="688" y="4822"/>
                    </a:lnTo>
                    <a:lnTo>
                      <a:pt x="762" y="4764"/>
                    </a:lnTo>
                    <a:lnTo>
                      <a:pt x="832" y="4712"/>
                    </a:lnTo>
                    <a:lnTo>
                      <a:pt x="900" y="4668"/>
                    </a:lnTo>
                    <a:lnTo>
                      <a:pt x="961" y="4630"/>
                    </a:lnTo>
                    <a:lnTo>
                      <a:pt x="1019" y="4599"/>
                    </a:lnTo>
                    <a:lnTo>
                      <a:pt x="1071" y="4573"/>
                    </a:lnTo>
                    <a:lnTo>
                      <a:pt x="1117" y="4551"/>
                    </a:lnTo>
                    <a:lnTo>
                      <a:pt x="1157" y="4535"/>
                    </a:lnTo>
                    <a:lnTo>
                      <a:pt x="1187" y="4521"/>
                    </a:lnTo>
                    <a:lnTo>
                      <a:pt x="1211" y="4513"/>
                    </a:lnTo>
                    <a:lnTo>
                      <a:pt x="1225" y="4509"/>
                    </a:lnTo>
                    <a:lnTo>
                      <a:pt x="1231" y="4507"/>
                    </a:lnTo>
                    <a:lnTo>
                      <a:pt x="1640" y="4507"/>
                    </a:lnTo>
                    <a:lnTo>
                      <a:pt x="1735" y="4501"/>
                    </a:lnTo>
                    <a:lnTo>
                      <a:pt x="1827" y="4485"/>
                    </a:lnTo>
                    <a:lnTo>
                      <a:pt x="1917" y="4459"/>
                    </a:lnTo>
                    <a:lnTo>
                      <a:pt x="2001" y="4423"/>
                    </a:lnTo>
                    <a:lnTo>
                      <a:pt x="2080" y="4379"/>
                    </a:lnTo>
                    <a:lnTo>
                      <a:pt x="2152" y="4328"/>
                    </a:lnTo>
                    <a:lnTo>
                      <a:pt x="2220" y="4268"/>
                    </a:lnTo>
                    <a:lnTo>
                      <a:pt x="2280" y="4200"/>
                    </a:lnTo>
                    <a:lnTo>
                      <a:pt x="2332" y="4128"/>
                    </a:lnTo>
                    <a:lnTo>
                      <a:pt x="2377" y="4048"/>
                    </a:lnTo>
                    <a:lnTo>
                      <a:pt x="2411" y="3965"/>
                    </a:lnTo>
                    <a:lnTo>
                      <a:pt x="2437" y="3875"/>
                    </a:lnTo>
                    <a:lnTo>
                      <a:pt x="2455" y="3783"/>
                    </a:lnTo>
                    <a:lnTo>
                      <a:pt x="2459" y="3688"/>
                    </a:lnTo>
                    <a:lnTo>
                      <a:pt x="2459" y="3417"/>
                    </a:lnTo>
                    <a:lnTo>
                      <a:pt x="2381" y="3317"/>
                    </a:lnTo>
                    <a:lnTo>
                      <a:pt x="2310" y="3211"/>
                    </a:lnTo>
                    <a:lnTo>
                      <a:pt x="2244" y="3104"/>
                    </a:lnTo>
                    <a:lnTo>
                      <a:pt x="2184" y="2990"/>
                    </a:lnTo>
                    <a:lnTo>
                      <a:pt x="2134" y="2874"/>
                    </a:lnTo>
                    <a:lnTo>
                      <a:pt x="2090" y="2755"/>
                    </a:lnTo>
                    <a:lnTo>
                      <a:pt x="2080" y="2725"/>
                    </a:lnTo>
                    <a:lnTo>
                      <a:pt x="2072" y="2695"/>
                    </a:lnTo>
                    <a:lnTo>
                      <a:pt x="2060" y="2665"/>
                    </a:lnTo>
                    <a:lnTo>
                      <a:pt x="2042" y="2639"/>
                    </a:lnTo>
                    <a:lnTo>
                      <a:pt x="2020" y="2617"/>
                    </a:lnTo>
                    <a:lnTo>
                      <a:pt x="1971" y="2569"/>
                    </a:lnTo>
                    <a:lnTo>
                      <a:pt x="1929" y="2516"/>
                    </a:lnTo>
                    <a:lnTo>
                      <a:pt x="1895" y="2458"/>
                    </a:lnTo>
                    <a:lnTo>
                      <a:pt x="1871" y="2394"/>
                    </a:lnTo>
                    <a:lnTo>
                      <a:pt x="1853" y="2328"/>
                    </a:lnTo>
                    <a:lnTo>
                      <a:pt x="1845" y="2260"/>
                    </a:lnTo>
                    <a:lnTo>
                      <a:pt x="1847" y="2193"/>
                    </a:lnTo>
                    <a:lnTo>
                      <a:pt x="1857" y="2125"/>
                    </a:lnTo>
                    <a:lnTo>
                      <a:pt x="1875" y="2059"/>
                    </a:lnTo>
                    <a:lnTo>
                      <a:pt x="1905" y="1997"/>
                    </a:lnTo>
                    <a:lnTo>
                      <a:pt x="1917" y="1973"/>
                    </a:lnTo>
                    <a:lnTo>
                      <a:pt x="1933" y="1949"/>
                    </a:lnTo>
                    <a:lnTo>
                      <a:pt x="1947" y="1926"/>
                    </a:lnTo>
                    <a:lnTo>
                      <a:pt x="1957" y="1902"/>
                    </a:lnTo>
                    <a:lnTo>
                      <a:pt x="1959" y="1874"/>
                    </a:lnTo>
                    <a:lnTo>
                      <a:pt x="1959" y="1507"/>
                    </a:lnTo>
                    <a:lnTo>
                      <a:pt x="1961" y="1138"/>
                    </a:lnTo>
                    <a:lnTo>
                      <a:pt x="1969" y="1040"/>
                    </a:lnTo>
                    <a:lnTo>
                      <a:pt x="1981" y="945"/>
                    </a:lnTo>
                    <a:lnTo>
                      <a:pt x="2001" y="847"/>
                    </a:lnTo>
                    <a:lnTo>
                      <a:pt x="2028" y="753"/>
                    </a:lnTo>
                    <a:lnTo>
                      <a:pt x="2062" y="662"/>
                    </a:lnTo>
                    <a:lnTo>
                      <a:pt x="2106" y="574"/>
                    </a:lnTo>
                    <a:lnTo>
                      <a:pt x="2156" y="490"/>
                    </a:lnTo>
                    <a:lnTo>
                      <a:pt x="2216" y="411"/>
                    </a:lnTo>
                    <a:lnTo>
                      <a:pt x="2282" y="339"/>
                    </a:lnTo>
                    <a:lnTo>
                      <a:pt x="2356" y="275"/>
                    </a:lnTo>
                    <a:lnTo>
                      <a:pt x="2435" y="217"/>
                    </a:lnTo>
                    <a:lnTo>
                      <a:pt x="2519" y="165"/>
                    </a:lnTo>
                    <a:lnTo>
                      <a:pt x="2607" y="124"/>
                    </a:lnTo>
                    <a:lnTo>
                      <a:pt x="2699" y="88"/>
                    </a:lnTo>
                    <a:lnTo>
                      <a:pt x="2792" y="60"/>
                    </a:lnTo>
                    <a:lnTo>
                      <a:pt x="2940" y="30"/>
                    </a:lnTo>
                    <a:lnTo>
                      <a:pt x="3088" y="10"/>
                    </a:lnTo>
                    <a:lnTo>
                      <a:pt x="3237" y="0"/>
                    </a:lnTo>
                    <a:close/>
                  </a:path>
                </a:pathLst>
              </a:custGeom>
              <a:solidFill>
                <a:srgbClr val="DBDBD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383838"/>
                  </a:solidFill>
                  <a:latin typeface="Calibri"/>
                  <a:ea typeface="Calibri"/>
                  <a:cs typeface="Calibri"/>
                  <a:sym typeface="Calibri"/>
                </a:endParaRPr>
              </a:p>
            </p:txBody>
          </p:sp>
          <p:sp>
            <p:nvSpPr>
              <p:cNvPr id="394" name="Google Shape;394;p34"/>
              <p:cNvSpPr/>
              <p:nvPr/>
            </p:nvSpPr>
            <p:spPr>
              <a:xfrm>
                <a:off x="5370889" y="1888177"/>
                <a:ext cx="358274" cy="391885"/>
              </a:xfrm>
              <a:custGeom>
                <a:avLst/>
                <a:gdLst/>
                <a:ahLst/>
                <a:cxnLst/>
                <a:rect l="l" t="t" r="r" b="b"/>
                <a:pathLst>
                  <a:path w="6560" h="6556" extrusionOk="0">
                    <a:moveTo>
                      <a:pt x="3237" y="0"/>
                    </a:moveTo>
                    <a:lnTo>
                      <a:pt x="3387" y="4"/>
                    </a:lnTo>
                    <a:lnTo>
                      <a:pt x="3536" y="16"/>
                    </a:lnTo>
                    <a:lnTo>
                      <a:pt x="3686" y="40"/>
                    </a:lnTo>
                    <a:lnTo>
                      <a:pt x="3772" y="58"/>
                    </a:lnTo>
                    <a:lnTo>
                      <a:pt x="3857" y="84"/>
                    </a:lnTo>
                    <a:lnTo>
                      <a:pt x="3941" y="114"/>
                    </a:lnTo>
                    <a:lnTo>
                      <a:pt x="4021" y="151"/>
                    </a:lnTo>
                    <a:lnTo>
                      <a:pt x="4099" y="193"/>
                    </a:lnTo>
                    <a:lnTo>
                      <a:pt x="4173" y="243"/>
                    </a:lnTo>
                    <a:lnTo>
                      <a:pt x="4242" y="299"/>
                    </a:lnTo>
                    <a:lnTo>
                      <a:pt x="4306" y="361"/>
                    </a:lnTo>
                    <a:lnTo>
                      <a:pt x="4370" y="435"/>
                    </a:lnTo>
                    <a:lnTo>
                      <a:pt x="4426" y="514"/>
                    </a:lnTo>
                    <a:lnTo>
                      <a:pt x="4472" y="600"/>
                    </a:lnTo>
                    <a:lnTo>
                      <a:pt x="4512" y="690"/>
                    </a:lnTo>
                    <a:lnTo>
                      <a:pt x="4542" y="781"/>
                    </a:lnTo>
                    <a:lnTo>
                      <a:pt x="4565" y="875"/>
                    </a:lnTo>
                    <a:lnTo>
                      <a:pt x="4583" y="973"/>
                    </a:lnTo>
                    <a:lnTo>
                      <a:pt x="4595" y="1068"/>
                    </a:lnTo>
                    <a:lnTo>
                      <a:pt x="4599" y="1166"/>
                    </a:lnTo>
                    <a:lnTo>
                      <a:pt x="4601" y="1527"/>
                    </a:lnTo>
                    <a:lnTo>
                      <a:pt x="4599" y="1888"/>
                    </a:lnTo>
                    <a:lnTo>
                      <a:pt x="4603" y="1912"/>
                    </a:lnTo>
                    <a:lnTo>
                      <a:pt x="4615" y="1934"/>
                    </a:lnTo>
                    <a:lnTo>
                      <a:pt x="4629" y="1955"/>
                    </a:lnTo>
                    <a:lnTo>
                      <a:pt x="4643" y="1975"/>
                    </a:lnTo>
                    <a:lnTo>
                      <a:pt x="4675" y="2035"/>
                    </a:lnTo>
                    <a:lnTo>
                      <a:pt x="4697" y="2097"/>
                    </a:lnTo>
                    <a:lnTo>
                      <a:pt x="4709" y="2161"/>
                    </a:lnTo>
                    <a:lnTo>
                      <a:pt x="4715" y="2227"/>
                    </a:lnTo>
                    <a:lnTo>
                      <a:pt x="4711" y="2292"/>
                    </a:lnTo>
                    <a:lnTo>
                      <a:pt x="4699" y="2358"/>
                    </a:lnTo>
                    <a:lnTo>
                      <a:pt x="4679" y="2420"/>
                    </a:lnTo>
                    <a:lnTo>
                      <a:pt x="4651" y="2480"/>
                    </a:lnTo>
                    <a:lnTo>
                      <a:pt x="4617" y="2535"/>
                    </a:lnTo>
                    <a:lnTo>
                      <a:pt x="4573" y="2585"/>
                    </a:lnTo>
                    <a:lnTo>
                      <a:pt x="4554" y="2603"/>
                    </a:lnTo>
                    <a:lnTo>
                      <a:pt x="4534" y="2621"/>
                    </a:lnTo>
                    <a:lnTo>
                      <a:pt x="4516" y="2639"/>
                    </a:lnTo>
                    <a:lnTo>
                      <a:pt x="4502" y="2661"/>
                    </a:lnTo>
                    <a:lnTo>
                      <a:pt x="4492" y="2685"/>
                    </a:lnTo>
                    <a:lnTo>
                      <a:pt x="4448" y="2819"/>
                    </a:lnTo>
                    <a:lnTo>
                      <a:pt x="4394" y="2948"/>
                    </a:lnTo>
                    <a:lnTo>
                      <a:pt x="4334" y="3076"/>
                    </a:lnTo>
                    <a:lnTo>
                      <a:pt x="4264" y="3197"/>
                    </a:lnTo>
                    <a:lnTo>
                      <a:pt x="4187" y="3313"/>
                    </a:lnTo>
                    <a:lnTo>
                      <a:pt x="4099" y="3425"/>
                    </a:lnTo>
                    <a:lnTo>
                      <a:pt x="4099" y="3688"/>
                    </a:lnTo>
                    <a:lnTo>
                      <a:pt x="4105" y="3783"/>
                    </a:lnTo>
                    <a:lnTo>
                      <a:pt x="4121" y="3875"/>
                    </a:lnTo>
                    <a:lnTo>
                      <a:pt x="4147" y="3965"/>
                    </a:lnTo>
                    <a:lnTo>
                      <a:pt x="4183" y="4048"/>
                    </a:lnTo>
                    <a:lnTo>
                      <a:pt x="4226" y="4128"/>
                    </a:lnTo>
                    <a:lnTo>
                      <a:pt x="4280" y="4200"/>
                    </a:lnTo>
                    <a:lnTo>
                      <a:pt x="4340" y="4268"/>
                    </a:lnTo>
                    <a:lnTo>
                      <a:pt x="4406" y="4328"/>
                    </a:lnTo>
                    <a:lnTo>
                      <a:pt x="4480" y="4379"/>
                    </a:lnTo>
                    <a:lnTo>
                      <a:pt x="4560" y="4423"/>
                    </a:lnTo>
                    <a:lnTo>
                      <a:pt x="4643" y="4459"/>
                    </a:lnTo>
                    <a:lnTo>
                      <a:pt x="4731" y="4485"/>
                    </a:lnTo>
                    <a:lnTo>
                      <a:pt x="4825" y="4501"/>
                    </a:lnTo>
                    <a:lnTo>
                      <a:pt x="4921" y="4507"/>
                    </a:lnTo>
                    <a:lnTo>
                      <a:pt x="5329" y="4507"/>
                    </a:lnTo>
                    <a:lnTo>
                      <a:pt x="5335" y="4509"/>
                    </a:lnTo>
                    <a:lnTo>
                      <a:pt x="5349" y="4513"/>
                    </a:lnTo>
                    <a:lnTo>
                      <a:pt x="5371" y="4521"/>
                    </a:lnTo>
                    <a:lnTo>
                      <a:pt x="5403" y="4535"/>
                    </a:lnTo>
                    <a:lnTo>
                      <a:pt x="5443" y="4551"/>
                    </a:lnTo>
                    <a:lnTo>
                      <a:pt x="5489" y="4573"/>
                    </a:lnTo>
                    <a:lnTo>
                      <a:pt x="5541" y="4599"/>
                    </a:lnTo>
                    <a:lnTo>
                      <a:pt x="5599" y="4630"/>
                    </a:lnTo>
                    <a:lnTo>
                      <a:pt x="5660" y="4668"/>
                    </a:lnTo>
                    <a:lnTo>
                      <a:pt x="5726" y="4712"/>
                    </a:lnTo>
                    <a:lnTo>
                      <a:pt x="5798" y="4764"/>
                    </a:lnTo>
                    <a:lnTo>
                      <a:pt x="5872" y="4822"/>
                    </a:lnTo>
                    <a:lnTo>
                      <a:pt x="5948" y="4890"/>
                    </a:lnTo>
                    <a:lnTo>
                      <a:pt x="6023" y="4963"/>
                    </a:lnTo>
                    <a:lnTo>
                      <a:pt x="6103" y="5045"/>
                    </a:lnTo>
                    <a:lnTo>
                      <a:pt x="6181" y="5137"/>
                    </a:lnTo>
                    <a:lnTo>
                      <a:pt x="6261" y="5236"/>
                    </a:lnTo>
                    <a:lnTo>
                      <a:pt x="6339" y="5346"/>
                    </a:lnTo>
                    <a:lnTo>
                      <a:pt x="6414" y="5466"/>
                    </a:lnTo>
                    <a:lnTo>
                      <a:pt x="6488" y="5595"/>
                    </a:lnTo>
                    <a:lnTo>
                      <a:pt x="6560" y="5737"/>
                    </a:lnTo>
                    <a:lnTo>
                      <a:pt x="6560" y="6145"/>
                    </a:lnTo>
                    <a:lnTo>
                      <a:pt x="6554" y="6213"/>
                    </a:lnTo>
                    <a:lnTo>
                      <a:pt x="6538" y="6275"/>
                    </a:lnTo>
                    <a:lnTo>
                      <a:pt x="6514" y="6335"/>
                    </a:lnTo>
                    <a:lnTo>
                      <a:pt x="6480" y="6389"/>
                    </a:lnTo>
                    <a:lnTo>
                      <a:pt x="6440" y="6436"/>
                    </a:lnTo>
                    <a:lnTo>
                      <a:pt x="6392" y="6476"/>
                    </a:lnTo>
                    <a:lnTo>
                      <a:pt x="6339" y="6510"/>
                    </a:lnTo>
                    <a:lnTo>
                      <a:pt x="6279" y="6536"/>
                    </a:lnTo>
                    <a:lnTo>
                      <a:pt x="6217" y="6550"/>
                    </a:lnTo>
                    <a:lnTo>
                      <a:pt x="6149" y="6556"/>
                    </a:lnTo>
                    <a:lnTo>
                      <a:pt x="411" y="6556"/>
                    </a:lnTo>
                    <a:lnTo>
                      <a:pt x="343" y="6550"/>
                    </a:lnTo>
                    <a:lnTo>
                      <a:pt x="281" y="6536"/>
                    </a:lnTo>
                    <a:lnTo>
                      <a:pt x="221" y="6510"/>
                    </a:lnTo>
                    <a:lnTo>
                      <a:pt x="168" y="6476"/>
                    </a:lnTo>
                    <a:lnTo>
                      <a:pt x="120" y="6436"/>
                    </a:lnTo>
                    <a:lnTo>
                      <a:pt x="80" y="6389"/>
                    </a:lnTo>
                    <a:lnTo>
                      <a:pt x="46" y="6335"/>
                    </a:lnTo>
                    <a:lnTo>
                      <a:pt x="20" y="6275"/>
                    </a:lnTo>
                    <a:lnTo>
                      <a:pt x="6" y="6213"/>
                    </a:lnTo>
                    <a:lnTo>
                      <a:pt x="0" y="6145"/>
                    </a:lnTo>
                    <a:lnTo>
                      <a:pt x="0" y="5737"/>
                    </a:lnTo>
                    <a:lnTo>
                      <a:pt x="72" y="5595"/>
                    </a:lnTo>
                    <a:lnTo>
                      <a:pt x="146" y="5466"/>
                    </a:lnTo>
                    <a:lnTo>
                      <a:pt x="221" y="5346"/>
                    </a:lnTo>
                    <a:lnTo>
                      <a:pt x="299" y="5236"/>
                    </a:lnTo>
                    <a:lnTo>
                      <a:pt x="377" y="5137"/>
                    </a:lnTo>
                    <a:lnTo>
                      <a:pt x="457" y="5045"/>
                    </a:lnTo>
                    <a:lnTo>
                      <a:pt x="535" y="4963"/>
                    </a:lnTo>
                    <a:lnTo>
                      <a:pt x="612" y="4890"/>
                    </a:lnTo>
                    <a:lnTo>
                      <a:pt x="688" y="4822"/>
                    </a:lnTo>
                    <a:lnTo>
                      <a:pt x="762" y="4764"/>
                    </a:lnTo>
                    <a:lnTo>
                      <a:pt x="832" y="4712"/>
                    </a:lnTo>
                    <a:lnTo>
                      <a:pt x="900" y="4668"/>
                    </a:lnTo>
                    <a:lnTo>
                      <a:pt x="961" y="4630"/>
                    </a:lnTo>
                    <a:lnTo>
                      <a:pt x="1019" y="4599"/>
                    </a:lnTo>
                    <a:lnTo>
                      <a:pt x="1071" y="4573"/>
                    </a:lnTo>
                    <a:lnTo>
                      <a:pt x="1117" y="4551"/>
                    </a:lnTo>
                    <a:lnTo>
                      <a:pt x="1157" y="4535"/>
                    </a:lnTo>
                    <a:lnTo>
                      <a:pt x="1187" y="4521"/>
                    </a:lnTo>
                    <a:lnTo>
                      <a:pt x="1211" y="4513"/>
                    </a:lnTo>
                    <a:lnTo>
                      <a:pt x="1225" y="4509"/>
                    </a:lnTo>
                    <a:lnTo>
                      <a:pt x="1231" y="4507"/>
                    </a:lnTo>
                    <a:lnTo>
                      <a:pt x="1640" y="4507"/>
                    </a:lnTo>
                    <a:lnTo>
                      <a:pt x="1735" y="4501"/>
                    </a:lnTo>
                    <a:lnTo>
                      <a:pt x="1827" y="4485"/>
                    </a:lnTo>
                    <a:lnTo>
                      <a:pt x="1917" y="4459"/>
                    </a:lnTo>
                    <a:lnTo>
                      <a:pt x="2001" y="4423"/>
                    </a:lnTo>
                    <a:lnTo>
                      <a:pt x="2080" y="4379"/>
                    </a:lnTo>
                    <a:lnTo>
                      <a:pt x="2152" y="4328"/>
                    </a:lnTo>
                    <a:lnTo>
                      <a:pt x="2220" y="4268"/>
                    </a:lnTo>
                    <a:lnTo>
                      <a:pt x="2280" y="4200"/>
                    </a:lnTo>
                    <a:lnTo>
                      <a:pt x="2332" y="4128"/>
                    </a:lnTo>
                    <a:lnTo>
                      <a:pt x="2377" y="4048"/>
                    </a:lnTo>
                    <a:lnTo>
                      <a:pt x="2411" y="3965"/>
                    </a:lnTo>
                    <a:lnTo>
                      <a:pt x="2437" y="3875"/>
                    </a:lnTo>
                    <a:lnTo>
                      <a:pt x="2455" y="3783"/>
                    </a:lnTo>
                    <a:lnTo>
                      <a:pt x="2459" y="3688"/>
                    </a:lnTo>
                    <a:lnTo>
                      <a:pt x="2459" y="3417"/>
                    </a:lnTo>
                    <a:lnTo>
                      <a:pt x="2381" y="3317"/>
                    </a:lnTo>
                    <a:lnTo>
                      <a:pt x="2310" y="3211"/>
                    </a:lnTo>
                    <a:lnTo>
                      <a:pt x="2244" y="3104"/>
                    </a:lnTo>
                    <a:lnTo>
                      <a:pt x="2184" y="2990"/>
                    </a:lnTo>
                    <a:lnTo>
                      <a:pt x="2134" y="2874"/>
                    </a:lnTo>
                    <a:lnTo>
                      <a:pt x="2090" y="2755"/>
                    </a:lnTo>
                    <a:lnTo>
                      <a:pt x="2080" y="2725"/>
                    </a:lnTo>
                    <a:lnTo>
                      <a:pt x="2072" y="2695"/>
                    </a:lnTo>
                    <a:lnTo>
                      <a:pt x="2060" y="2665"/>
                    </a:lnTo>
                    <a:lnTo>
                      <a:pt x="2042" y="2639"/>
                    </a:lnTo>
                    <a:lnTo>
                      <a:pt x="2020" y="2617"/>
                    </a:lnTo>
                    <a:lnTo>
                      <a:pt x="1971" y="2569"/>
                    </a:lnTo>
                    <a:lnTo>
                      <a:pt x="1929" y="2516"/>
                    </a:lnTo>
                    <a:lnTo>
                      <a:pt x="1895" y="2458"/>
                    </a:lnTo>
                    <a:lnTo>
                      <a:pt x="1871" y="2394"/>
                    </a:lnTo>
                    <a:lnTo>
                      <a:pt x="1853" y="2328"/>
                    </a:lnTo>
                    <a:lnTo>
                      <a:pt x="1845" y="2260"/>
                    </a:lnTo>
                    <a:lnTo>
                      <a:pt x="1847" y="2193"/>
                    </a:lnTo>
                    <a:lnTo>
                      <a:pt x="1857" y="2125"/>
                    </a:lnTo>
                    <a:lnTo>
                      <a:pt x="1875" y="2059"/>
                    </a:lnTo>
                    <a:lnTo>
                      <a:pt x="1905" y="1997"/>
                    </a:lnTo>
                    <a:lnTo>
                      <a:pt x="1917" y="1973"/>
                    </a:lnTo>
                    <a:lnTo>
                      <a:pt x="1933" y="1949"/>
                    </a:lnTo>
                    <a:lnTo>
                      <a:pt x="1947" y="1926"/>
                    </a:lnTo>
                    <a:lnTo>
                      <a:pt x="1957" y="1902"/>
                    </a:lnTo>
                    <a:lnTo>
                      <a:pt x="1959" y="1874"/>
                    </a:lnTo>
                    <a:lnTo>
                      <a:pt x="1959" y="1507"/>
                    </a:lnTo>
                    <a:lnTo>
                      <a:pt x="1961" y="1138"/>
                    </a:lnTo>
                    <a:lnTo>
                      <a:pt x="1969" y="1040"/>
                    </a:lnTo>
                    <a:lnTo>
                      <a:pt x="1981" y="945"/>
                    </a:lnTo>
                    <a:lnTo>
                      <a:pt x="2001" y="847"/>
                    </a:lnTo>
                    <a:lnTo>
                      <a:pt x="2028" y="753"/>
                    </a:lnTo>
                    <a:lnTo>
                      <a:pt x="2062" y="662"/>
                    </a:lnTo>
                    <a:lnTo>
                      <a:pt x="2106" y="574"/>
                    </a:lnTo>
                    <a:lnTo>
                      <a:pt x="2156" y="490"/>
                    </a:lnTo>
                    <a:lnTo>
                      <a:pt x="2216" y="411"/>
                    </a:lnTo>
                    <a:lnTo>
                      <a:pt x="2282" y="339"/>
                    </a:lnTo>
                    <a:lnTo>
                      <a:pt x="2356" y="275"/>
                    </a:lnTo>
                    <a:lnTo>
                      <a:pt x="2435" y="217"/>
                    </a:lnTo>
                    <a:lnTo>
                      <a:pt x="2519" y="165"/>
                    </a:lnTo>
                    <a:lnTo>
                      <a:pt x="2607" y="124"/>
                    </a:lnTo>
                    <a:lnTo>
                      <a:pt x="2699" y="88"/>
                    </a:lnTo>
                    <a:lnTo>
                      <a:pt x="2792" y="60"/>
                    </a:lnTo>
                    <a:lnTo>
                      <a:pt x="2940" y="30"/>
                    </a:lnTo>
                    <a:lnTo>
                      <a:pt x="3088" y="10"/>
                    </a:lnTo>
                    <a:lnTo>
                      <a:pt x="3237" y="0"/>
                    </a:lnTo>
                    <a:close/>
                  </a:path>
                </a:pathLst>
              </a:custGeom>
              <a:solidFill>
                <a:srgbClr val="DBDBD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383838"/>
                  </a:solidFill>
                  <a:latin typeface="Calibri"/>
                  <a:ea typeface="Calibri"/>
                  <a:cs typeface="Calibri"/>
                  <a:sym typeface="Calibri"/>
                </a:endParaRPr>
              </a:p>
            </p:txBody>
          </p:sp>
          <p:sp>
            <p:nvSpPr>
              <p:cNvPr id="395" name="Google Shape;395;p34"/>
              <p:cNvSpPr/>
              <p:nvPr/>
            </p:nvSpPr>
            <p:spPr>
              <a:xfrm>
                <a:off x="5854470" y="1888177"/>
                <a:ext cx="358274" cy="391885"/>
              </a:xfrm>
              <a:custGeom>
                <a:avLst/>
                <a:gdLst/>
                <a:ahLst/>
                <a:cxnLst/>
                <a:rect l="l" t="t" r="r" b="b"/>
                <a:pathLst>
                  <a:path w="6560" h="6556" extrusionOk="0">
                    <a:moveTo>
                      <a:pt x="3237" y="0"/>
                    </a:moveTo>
                    <a:lnTo>
                      <a:pt x="3387" y="4"/>
                    </a:lnTo>
                    <a:lnTo>
                      <a:pt x="3536" y="16"/>
                    </a:lnTo>
                    <a:lnTo>
                      <a:pt x="3686" y="40"/>
                    </a:lnTo>
                    <a:lnTo>
                      <a:pt x="3772" y="58"/>
                    </a:lnTo>
                    <a:lnTo>
                      <a:pt x="3857" y="84"/>
                    </a:lnTo>
                    <a:lnTo>
                      <a:pt x="3941" y="114"/>
                    </a:lnTo>
                    <a:lnTo>
                      <a:pt x="4021" y="151"/>
                    </a:lnTo>
                    <a:lnTo>
                      <a:pt x="4099" y="193"/>
                    </a:lnTo>
                    <a:lnTo>
                      <a:pt x="4173" y="243"/>
                    </a:lnTo>
                    <a:lnTo>
                      <a:pt x="4242" y="299"/>
                    </a:lnTo>
                    <a:lnTo>
                      <a:pt x="4306" y="361"/>
                    </a:lnTo>
                    <a:lnTo>
                      <a:pt x="4370" y="435"/>
                    </a:lnTo>
                    <a:lnTo>
                      <a:pt x="4426" y="514"/>
                    </a:lnTo>
                    <a:lnTo>
                      <a:pt x="4472" y="600"/>
                    </a:lnTo>
                    <a:lnTo>
                      <a:pt x="4512" y="690"/>
                    </a:lnTo>
                    <a:lnTo>
                      <a:pt x="4542" y="781"/>
                    </a:lnTo>
                    <a:lnTo>
                      <a:pt x="4565" y="875"/>
                    </a:lnTo>
                    <a:lnTo>
                      <a:pt x="4583" y="973"/>
                    </a:lnTo>
                    <a:lnTo>
                      <a:pt x="4595" y="1068"/>
                    </a:lnTo>
                    <a:lnTo>
                      <a:pt x="4599" y="1166"/>
                    </a:lnTo>
                    <a:lnTo>
                      <a:pt x="4601" y="1527"/>
                    </a:lnTo>
                    <a:lnTo>
                      <a:pt x="4599" y="1888"/>
                    </a:lnTo>
                    <a:lnTo>
                      <a:pt x="4603" y="1912"/>
                    </a:lnTo>
                    <a:lnTo>
                      <a:pt x="4615" y="1934"/>
                    </a:lnTo>
                    <a:lnTo>
                      <a:pt x="4629" y="1955"/>
                    </a:lnTo>
                    <a:lnTo>
                      <a:pt x="4643" y="1975"/>
                    </a:lnTo>
                    <a:lnTo>
                      <a:pt x="4675" y="2035"/>
                    </a:lnTo>
                    <a:lnTo>
                      <a:pt x="4697" y="2097"/>
                    </a:lnTo>
                    <a:lnTo>
                      <a:pt x="4709" y="2161"/>
                    </a:lnTo>
                    <a:lnTo>
                      <a:pt x="4715" y="2227"/>
                    </a:lnTo>
                    <a:lnTo>
                      <a:pt x="4711" y="2292"/>
                    </a:lnTo>
                    <a:lnTo>
                      <a:pt x="4699" y="2358"/>
                    </a:lnTo>
                    <a:lnTo>
                      <a:pt x="4679" y="2420"/>
                    </a:lnTo>
                    <a:lnTo>
                      <a:pt x="4651" y="2480"/>
                    </a:lnTo>
                    <a:lnTo>
                      <a:pt x="4617" y="2535"/>
                    </a:lnTo>
                    <a:lnTo>
                      <a:pt x="4573" y="2585"/>
                    </a:lnTo>
                    <a:lnTo>
                      <a:pt x="4554" y="2603"/>
                    </a:lnTo>
                    <a:lnTo>
                      <a:pt x="4534" y="2621"/>
                    </a:lnTo>
                    <a:lnTo>
                      <a:pt x="4516" y="2639"/>
                    </a:lnTo>
                    <a:lnTo>
                      <a:pt x="4502" y="2661"/>
                    </a:lnTo>
                    <a:lnTo>
                      <a:pt x="4492" y="2685"/>
                    </a:lnTo>
                    <a:lnTo>
                      <a:pt x="4448" y="2819"/>
                    </a:lnTo>
                    <a:lnTo>
                      <a:pt x="4394" y="2948"/>
                    </a:lnTo>
                    <a:lnTo>
                      <a:pt x="4334" y="3076"/>
                    </a:lnTo>
                    <a:lnTo>
                      <a:pt x="4264" y="3197"/>
                    </a:lnTo>
                    <a:lnTo>
                      <a:pt x="4187" y="3313"/>
                    </a:lnTo>
                    <a:lnTo>
                      <a:pt x="4099" y="3425"/>
                    </a:lnTo>
                    <a:lnTo>
                      <a:pt x="4099" y="3688"/>
                    </a:lnTo>
                    <a:lnTo>
                      <a:pt x="4105" y="3783"/>
                    </a:lnTo>
                    <a:lnTo>
                      <a:pt x="4121" y="3875"/>
                    </a:lnTo>
                    <a:lnTo>
                      <a:pt x="4147" y="3965"/>
                    </a:lnTo>
                    <a:lnTo>
                      <a:pt x="4183" y="4048"/>
                    </a:lnTo>
                    <a:lnTo>
                      <a:pt x="4226" y="4128"/>
                    </a:lnTo>
                    <a:lnTo>
                      <a:pt x="4280" y="4200"/>
                    </a:lnTo>
                    <a:lnTo>
                      <a:pt x="4340" y="4268"/>
                    </a:lnTo>
                    <a:lnTo>
                      <a:pt x="4406" y="4328"/>
                    </a:lnTo>
                    <a:lnTo>
                      <a:pt x="4480" y="4379"/>
                    </a:lnTo>
                    <a:lnTo>
                      <a:pt x="4560" y="4423"/>
                    </a:lnTo>
                    <a:lnTo>
                      <a:pt x="4643" y="4459"/>
                    </a:lnTo>
                    <a:lnTo>
                      <a:pt x="4731" y="4485"/>
                    </a:lnTo>
                    <a:lnTo>
                      <a:pt x="4825" y="4501"/>
                    </a:lnTo>
                    <a:lnTo>
                      <a:pt x="4921" y="4507"/>
                    </a:lnTo>
                    <a:lnTo>
                      <a:pt x="5329" y="4507"/>
                    </a:lnTo>
                    <a:lnTo>
                      <a:pt x="5335" y="4509"/>
                    </a:lnTo>
                    <a:lnTo>
                      <a:pt x="5349" y="4513"/>
                    </a:lnTo>
                    <a:lnTo>
                      <a:pt x="5371" y="4521"/>
                    </a:lnTo>
                    <a:lnTo>
                      <a:pt x="5403" y="4535"/>
                    </a:lnTo>
                    <a:lnTo>
                      <a:pt x="5443" y="4551"/>
                    </a:lnTo>
                    <a:lnTo>
                      <a:pt x="5489" y="4573"/>
                    </a:lnTo>
                    <a:lnTo>
                      <a:pt x="5541" y="4599"/>
                    </a:lnTo>
                    <a:lnTo>
                      <a:pt x="5599" y="4630"/>
                    </a:lnTo>
                    <a:lnTo>
                      <a:pt x="5660" y="4668"/>
                    </a:lnTo>
                    <a:lnTo>
                      <a:pt x="5726" y="4712"/>
                    </a:lnTo>
                    <a:lnTo>
                      <a:pt x="5798" y="4764"/>
                    </a:lnTo>
                    <a:lnTo>
                      <a:pt x="5872" y="4822"/>
                    </a:lnTo>
                    <a:lnTo>
                      <a:pt x="5948" y="4890"/>
                    </a:lnTo>
                    <a:lnTo>
                      <a:pt x="6023" y="4963"/>
                    </a:lnTo>
                    <a:lnTo>
                      <a:pt x="6103" y="5045"/>
                    </a:lnTo>
                    <a:lnTo>
                      <a:pt x="6181" y="5137"/>
                    </a:lnTo>
                    <a:lnTo>
                      <a:pt x="6261" y="5236"/>
                    </a:lnTo>
                    <a:lnTo>
                      <a:pt x="6339" y="5346"/>
                    </a:lnTo>
                    <a:lnTo>
                      <a:pt x="6414" y="5466"/>
                    </a:lnTo>
                    <a:lnTo>
                      <a:pt x="6488" y="5595"/>
                    </a:lnTo>
                    <a:lnTo>
                      <a:pt x="6560" y="5737"/>
                    </a:lnTo>
                    <a:lnTo>
                      <a:pt x="6560" y="6145"/>
                    </a:lnTo>
                    <a:lnTo>
                      <a:pt x="6554" y="6213"/>
                    </a:lnTo>
                    <a:lnTo>
                      <a:pt x="6538" y="6275"/>
                    </a:lnTo>
                    <a:lnTo>
                      <a:pt x="6514" y="6335"/>
                    </a:lnTo>
                    <a:lnTo>
                      <a:pt x="6480" y="6389"/>
                    </a:lnTo>
                    <a:lnTo>
                      <a:pt x="6440" y="6436"/>
                    </a:lnTo>
                    <a:lnTo>
                      <a:pt x="6392" y="6476"/>
                    </a:lnTo>
                    <a:lnTo>
                      <a:pt x="6339" y="6510"/>
                    </a:lnTo>
                    <a:lnTo>
                      <a:pt x="6279" y="6536"/>
                    </a:lnTo>
                    <a:lnTo>
                      <a:pt x="6217" y="6550"/>
                    </a:lnTo>
                    <a:lnTo>
                      <a:pt x="6149" y="6556"/>
                    </a:lnTo>
                    <a:lnTo>
                      <a:pt x="411" y="6556"/>
                    </a:lnTo>
                    <a:lnTo>
                      <a:pt x="343" y="6550"/>
                    </a:lnTo>
                    <a:lnTo>
                      <a:pt x="281" y="6536"/>
                    </a:lnTo>
                    <a:lnTo>
                      <a:pt x="221" y="6510"/>
                    </a:lnTo>
                    <a:lnTo>
                      <a:pt x="168" y="6476"/>
                    </a:lnTo>
                    <a:lnTo>
                      <a:pt x="120" y="6436"/>
                    </a:lnTo>
                    <a:lnTo>
                      <a:pt x="80" y="6389"/>
                    </a:lnTo>
                    <a:lnTo>
                      <a:pt x="46" y="6335"/>
                    </a:lnTo>
                    <a:lnTo>
                      <a:pt x="20" y="6275"/>
                    </a:lnTo>
                    <a:lnTo>
                      <a:pt x="6" y="6213"/>
                    </a:lnTo>
                    <a:lnTo>
                      <a:pt x="0" y="6145"/>
                    </a:lnTo>
                    <a:lnTo>
                      <a:pt x="0" y="5737"/>
                    </a:lnTo>
                    <a:lnTo>
                      <a:pt x="72" y="5595"/>
                    </a:lnTo>
                    <a:lnTo>
                      <a:pt x="146" y="5466"/>
                    </a:lnTo>
                    <a:lnTo>
                      <a:pt x="221" y="5346"/>
                    </a:lnTo>
                    <a:lnTo>
                      <a:pt x="299" y="5236"/>
                    </a:lnTo>
                    <a:lnTo>
                      <a:pt x="377" y="5137"/>
                    </a:lnTo>
                    <a:lnTo>
                      <a:pt x="457" y="5045"/>
                    </a:lnTo>
                    <a:lnTo>
                      <a:pt x="535" y="4963"/>
                    </a:lnTo>
                    <a:lnTo>
                      <a:pt x="612" y="4890"/>
                    </a:lnTo>
                    <a:lnTo>
                      <a:pt x="688" y="4822"/>
                    </a:lnTo>
                    <a:lnTo>
                      <a:pt x="762" y="4764"/>
                    </a:lnTo>
                    <a:lnTo>
                      <a:pt x="832" y="4712"/>
                    </a:lnTo>
                    <a:lnTo>
                      <a:pt x="900" y="4668"/>
                    </a:lnTo>
                    <a:lnTo>
                      <a:pt x="961" y="4630"/>
                    </a:lnTo>
                    <a:lnTo>
                      <a:pt x="1019" y="4599"/>
                    </a:lnTo>
                    <a:lnTo>
                      <a:pt x="1071" y="4573"/>
                    </a:lnTo>
                    <a:lnTo>
                      <a:pt x="1117" y="4551"/>
                    </a:lnTo>
                    <a:lnTo>
                      <a:pt x="1157" y="4535"/>
                    </a:lnTo>
                    <a:lnTo>
                      <a:pt x="1187" y="4521"/>
                    </a:lnTo>
                    <a:lnTo>
                      <a:pt x="1211" y="4513"/>
                    </a:lnTo>
                    <a:lnTo>
                      <a:pt x="1225" y="4509"/>
                    </a:lnTo>
                    <a:lnTo>
                      <a:pt x="1231" y="4507"/>
                    </a:lnTo>
                    <a:lnTo>
                      <a:pt x="1640" y="4507"/>
                    </a:lnTo>
                    <a:lnTo>
                      <a:pt x="1735" y="4501"/>
                    </a:lnTo>
                    <a:lnTo>
                      <a:pt x="1827" y="4485"/>
                    </a:lnTo>
                    <a:lnTo>
                      <a:pt x="1917" y="4459"/>
                    </a:lnTo>
                    <a:lnTo>
                      <a:pt x="2001" y="4423"/>
                    </a:lnTo>
                    <a:lnTo>
                      <a:pt x="2080" y="4379"/>
                    </a:lnTo>
                    <a:lnTo>
                      <a:pt x="2152" y="4328"/>
                    </a:lnTo>
                    <a:lnTo>
                      <a:pt x="2220" y="4268"/>
                    </a:lnTo>
                    <a:lnTo>
                      <a:pt x="2280" y="4200"/>
                    </a:lnTo>
                    <a:lnTo>
                      <a:pt x="2332" y="4128"/>
                    </a:lnTo>
                    <a:lnTo>
                      <a:pt x="2377" y="4048"/>
                    </a:lnTo>
                    <a:lnTo>
                      <a:pt x="2411" y="3965"/>
                    </a:lnTo>
                    <a:lnTo>
                      <a:pt x="2437" y="3875"/>
                    </a:lnTo>
                    <a:lnTo>
                      <a:pt x="2455" y="3783"/>
                    </a:lnTo>
                    <a:lnTo>
                      <a:pt x="2459" y="3688"/>
                    </a:lnTo>
                    <a:lnTo>
                      <a:pt x="2459" y="3417"/>
                    </a:lnTo>
                    <a:lnTo>
                      <a:pt x="2381" y="3317"/>
                    </a:lnTo>
                    <a:lnTo>
                      <a:pt x="2310" y="3211"/>
                    </a:lnTo>
                    <a:lnTo>
                      <a:pt x="2244" y="3104"/>
                    </a:lnTo>
                    <a:lnTo>
                      <a:pt x="2184" y="2990"/>
                    </a:lnTo>
                    <a:lnTo>
                      <a:pt x="2134" y="2874"/>
                    </a:lnTo>
                    <a:lnTo>
                      <a:pt x="2090" y="2755"/>
                    </a:lnTo>
                    <a:lnTo>
                      <a:pt x="2080" y="2725"/>
                    </a:lnTo>
                    <a:lnTo>
                      <a:pt x="2072" y="2695"/>
                    </a:lnTo>
                    <a:lnTo>
                      <a:pt x="2060" y="2665"/>
                    </a:lnTo>
                    <a:lnTo>
                      <a:pt x="2042" y="2639"/>
                    </a:lnTo>
                    <a:lnTo>
                      <a:pt x="2020" y="2617"/>
                    </a:lnTo>
                    <a:lnTo>
                      <a:pt x="1971" y="2569"/>
                    </a:lnTo>
                    <a:lnTo>
                      <a:pt x="1929" y="2516"/>
                    </a:lnTo>
                    <a:lnTo>
                      <a:pt x="1895" y="2458"/>
                    </a:lnTo>
                    <a:lnTo>
                      <a:pt x="1871" y="2394"/>
                    </a:lnTo>
                    <a:lnTo>
                      <a:pt x="1853" y="2328"/>
                    </a:lnTo>
                    <a:lnTo>
                      <a:pt x="1845" y="2260"/>
                    </a:lnTo>
                    <a:lnTo>
                      <a:pt x="1847" y="2193"/>
                    </a:lnTo>
                    <a:lnTo>
                      <a:pt x="1857" y="2125"/>
                    </a:lnTo>
                    <a:lnTo>
                      <a:pt x="1875" y="2059"/>
                    </a:lnTo>
                    <a:lnTo>
                      <a:pt x="1905" y="1997"/>
                    </a:lnTo>
                    <a:lnTo>
                      <a:pt x="1917" y="1973"/>
                    </a:lnTo>
                    <a:lnTo>
                      <a:pt x="1933" y="1949"/>
                    </a:lnTo>
                    <a:lnTo>
                      <a:pt x="1947" y="1926"/>
                    </a:lnTo>
                    <a:lnTo>
                      <a:pt x="1957" y="1902"/>
                    </a:lnTo>
                    <a:lnTo>
                      <a:pt x="1959" y="1874"/>
                    </a:lnTo>
                    <a:lnTo>
                      <a:pt x="1959" y="1507"/>
                    </a:lnTo>
                    <a:lnTo>
                      <a:pt x="1961" y="1138"/>
                    </a:lnTo>
                    <a:lnTo>
                      <a:pt x="1969" y="1040"/>
                    </a:lnTo>
                    <a:lnTo>
                      <a:pt x="1981" y="945"/>
                    </a:lnTo>
                    <a:lnTo>
                      <a:pt x="2001" y="847"/>
                    </a:lnTo>
                    <a:lnTo>
                      <a:pt x="2028" y="753"/>
                    </a:lnTo>
                    <a:lnTo>
                      <a:pt x="2062" y="662"/>
                    </a:lnTo>
                    <a:lnTo>
                      <a:pt x="2106" y="574"/>
                    </a:lnTo>
                    <a:lnTo>
                      <a:pt x="2156" y="490"/>
                    </a:lnTo>
                    <a:lnTo>
                      <a:pt x="2216" y="411"/>
                    </a:lnTo>
                    <a:lnTo>
                      <a:pt x="2282" y="339"/>
                    </a:lnTo>
                    <a:lnTo>
                      <a:pt x="2356" y="275"/>
                    </a:lnTo>
                    <a:lnTo>
                      <a:pt x="2435" y="217"/>
                    </a:lnTo>
                    <a:lnTo>
                      <a:pt x="2519" y="165"/>
                    </a:lnTo>
                    <a:lnTo>
                      <a:pt x="2607" y="124"/>
                    </a:lnTo>
                    <a:lnTo>
                      <a:pt x="2699" y="88"/>
                    </a:lnTo>
                    <a:lnTo>
                      <a:pt x="2792" y="60"/>
                    </a:lnTo>
                    <a:lnTo>
                      <a:pt x="2940" y="30"/>
                    </a:lnTo>
                    <a:lnTo>
                      <a:pt x="3088" y="10"/>
                    </a:lnTo>
                    <a:lnTo>
                      <a:pt x="3237" y="0"/>
                    </a:lnTo>
                    <a:close/>
                  </a:path>
                </a:pathLst>
              </a:custGeom>
              <a:solidFill>
                <a:srgbClr val="DBDBD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383838"/>
                  </a:solidFill>
                  <a:latin typeface="Calibri"/>
                  <a:ea typeface="Calibri"/>
                  <a:cs typeface="Calibri"/>
                  <a:sym typeface="Calibri"/>
                </a:endParaRPr>
              </a:p>
            </p:txBody>
          </p:sp>
          <p:sp>
            <p:nvSpPr>
              <p:cNvPr id="396" name="Google Shape;396;p34"/>
              <p:cNvSpPr/>
              <p:nvPr/>
            </p:nvSpPr>
            <p:spPr>
              <a:xfrm>
                <a:off x="6338051" y="1888177"/>
                <a:ext cx="358274" cy="391885"/>
              </a:xfrm>
              <a:custGeom>
                <a:avLst/>
                <a:gdLst/>
                <a:ahLst/>
                <a:cxnLst/>
                <a:rect l="l" t="t" r="r" b="b"/>
                <a:pathLst>
                  <a:path w="6560" h="6556" extrusionOk="0">
                    <a:moveTo>
                      <a:pt x="3237" y="0"/>
                    </a:moveTo>
                    <a:lnTo>
                      <a:pt x="3387" y="4"/>
                    </a:lnTo>
                    <a:lnTo>
                      <a:pt x="3536" y="16"/>
                    </a:lnTo>
                    <a:lnTo>
                      <a:pt x="3686" y="40"/>
                    </a:lnTo>
                    <a:lnTo>
                      <a:pt x="3772" y="58"/>
                    </a:lnTo>
                    <a:lnTo>
                      <a:pt x="3857" y="84"/>
                    </a:lnTo>
                    <a:lnTo>
                      <a:pt x="3941" y="114"/>
                    </a:lnTo>
                    <a:lnTo>
                      <a:pt x="4021" y="151"/>
                    </a:lnTo>
                    <a:lnTo>
                      <a:pt x="4099" y="193"/>
                    </a:lnTo>
                    <a:lnTo>
                      <a:pt x="4173" y="243"/>
                    </a:lnTo>
                    <a:lnTo>
                      <a:pt x="4242" y="299"/>
                    </a:lnTo>
                    <a:lnTo>
                      <a:pt x="4306" y="361"/>
                    </a:lnTo>
                    <a:lnTo>
                      <a:pt x="4370" y="435"/>
                    </a:lnTo>
                    <a:lnTo>
                      <a:pt x="4426" y="514"/>
                    </a:lnTo>
                    <a:lnTo>
                      <a:pt x="4472" y="600"/>
                    </a:lnTo>
                    <a:lnTo>
                      <a:pt x="4512" y="690"/>
                    </a:lnTo>
                    <a:lnTo>
                      <a:pt x="4542" y="781"/>
                    </a:lnTo>
                    <a:lnTo>
                      <a:pt x="4565" y="875"/>
                    </a:lnTo>
                    <a:lnTo>
                      <a:pt x="4583" y="973"/>
                    </a:lnTo>
                    <a:lnTo>
                      <a:pt x="4595" y="1068"/>
                    </a:lnTo>
                    <a:lnTo>
                      <a:pt x="4599" y="1166"/>
                    </a:lnTo>
                    <a:lnTo>
                      <a:pt x="4601" y="1527"/>
                    </a:lnTo>
                    <a:lnTo>
                      <a:pt x="4599" y="1888"/>
                    </a:lnTo>
                    <a:lnTo>
                      <a:pt x="4603" y="1912"/>
                    </a:lnTo>
                    <a:lnTo>
                      <a:pt x="4615" y="1934"/>
                    </a:lnTo>
                    <a:lnTo>
                      <a:pt x="4629" y="1955"/>
                    </a:lnTo>
                    <a:lnTo>
                      <a:pt x="4643" y="1975"/>
                    </a:lnTo>
                    <a:lnTo>
                      <a:pt x="4675" y="2035"/>
                    </a:lnTo>
                    <a:lnTo>
                      <a:pt x="4697" y="2097"/>
                    </a:lnTo>
                    <a:lnTo>
                      <a:pt x="4709" y="2161"/>
                    </a:lnTo>
                    <a:lnTo>
                      <a:pt x="4715" y="2227"/>
                    </a:lnTo>
                    <a:lnTo>
                      <a:pt x="4711" y="2292"/>
                    </a:lnTo>
                    <a:lnTo>
                      <a:pt x="4699" y="2358"/>
                    </a:lnTo>
                    <a:lnTo>
                      <a:pt x="4679" y="2420"/>
                    </a:lnTo>
                    <a:lnTo>
                      <a:pt x="4651" y="2480"/>
                    </a:lnTo>
                    <a:lnTo>
                      <a:pt x="4617" y="2535"/>
                    </a:lnTo>
                    <a:lnTo>
                      <a:pt x="4573" y="2585"/>
                    </a:lnTo>
                    <a:lnTo>
                      <a:pt x="4554" y="2603"/>
                    </a:lnTo>
                    <a:lnTo>
                      <a:pt x="4534" y="2621"/>
                    </a:lnTo>
                    <a:lnTo>
                      <a:pt x="4516" y="2639"/>
                    </a:lnTo>
                    <a:lnTo>
                      <a:pt x="4502" y="2661"/>
                    </a:lnTo>
                    <a:lnTo>
                      <a:pt x="4492" y="2685"/>
                    </a:lnTo>
                    <a:lnTo>
                      <a:pt x="4448" y="2819"/>
                    </a:lnTo>
                    <a:lnTo>
                      <a:pt x="4394" y="2948"/>
                    </a:lnTo>
                    <a:lnTo>
                      <a:pt x="4334" y="3076"/>
                    </a:lnTo>
                    <a:lnTo>
                      <a:pt x="4264" y="3197"/>
                    </a:lnTo>
                    <a:lnTo>
                      <a:pt x="4187" y="3313"/>
                    </a:lnTo>
                    <a:lnTo>
                      <a:pt x="4099" y="3425"/>
                    </a:lnTo>
                    <a:lnTo>
                      <a:pt x="4099" y="3688"/>
                    </a:lnTo>
                    <a:lnTo>
                      <a:pt x="4105" y="3783"/>
                    </a:lnTo>
                    <a:lnTo>
                      <a:pt x="4121" y="3875"/>
                    </a:lnTo>
                    <a:lnTo>
                      <a:pt x="4147" y="3965"/>
                    </a:lnTo>
                    <a:lnTo>
                      <a:pt x="4183" y="4048"/>
                    </a:lnTo>
                    <a:lnTo>
                      <a:pt x="4226" y="4128"/>
                    </a:lnTo>
                    <a:lnTo>
                      <a:pt x="4280" y="4200"/>
                    </a:lnTo>
                    <a:lnTo>
                      <a:pt x="4340" y="4268"/>
                    </a:lnTo>
                    <a:lnTo>
                      <a:pt x="4406" y="4328"/>
                    </a:lnTo>
                    <a:lnTo>
                      <a:pt x="4480" y="4379"/>
                    </a:lnTo>
                    <a:lnTo>
                      <a:pt x="4560" y="4423"/>
                    </a:lnTo>
                    <a:lnTo>
                      <a:pt x="4643" y="4459"/>
                    </a:lnTo>
                    <a:lnTo>
                      <a:pt x="4731" y="4485"/>
                    </a:lnTo>
                    <a:lnTo>
                      <a:pt x="4825" y="4501"/>
                    </a:lnTo>
                    <a:lnTo>
                      <a:pt x="4921" y="4507"/>
                    </a:lnTo>
                    <a:lnTo>
                      <a:pt x="5329" y="4507"/>
                    </a:lnTo>
                    <a:lnTo>
                      <a:pt x="5335" y="4509"/>
                    </a:lnTo>
                    <a:lnTo>
                      <a:pt x="5349" y="4513"/>
                    </a:lnTo>
                    <a:lnTo>
                      <a:pt x="5371" y="4521"/>
                    </a:lnTo>
                    <a:lnTo>
                      <a:pt x="5403" y="4535"/>
                    </a:lnTo>
                    <a:lnTo>
                      <a:pt x="5443" y="4551"/>
                    </a:lnTo>
                    <a:lnTo>
                      <a:pt x="5489" y="4573"/>
                    </a:lnTo>
                    <a:lnTo>
                      <a:pt x="5541" y="4599"/>
                    </a:lnTo>
                    <a:lnTo>
                      <a:pt x="5599" y="4630"/>
                    </a:lnTo>
                    <a:lnTo>
                      <a:pt x="5660" y="4668"/>
                    </a:lnTo>
                    <a:lnTo>
                      <a:pt x="5726" y="4712"/>
                    </a:lnTo>
                    <a:lnTo>
                      <a:pt x="5798" y="4764"/>
                    </a:lnTo>
                    <a:lnTo>
                      <a:pt x="5872" y="4822"/>
                    </a:lnTo>
                    <a:lnTo>
                      <a:pt x="5948" y="4890"/>
                    </a:lnTo>
                    <a:lnTo>
                      <a:pt x="6023" y="4963"/>
                    </a:lnTo>
                    <a:lnTo>
                      <a:pt x="6103" y="5045"/>
                    </a:lnTo>
                    <a:lnTo>
                      <a:pt x="6181" y="5137"/>
                    </a:lnTo>
                    <a:lnTo>
                      <a:pt x="6261" y="5236"/>
                    </a:lnTo>
                    <a:lnTo>
                      <a:pt x="6339" y="5346"/>
                    </a:lnTo>
                    <a:lnTo>
                      <a:pt x="6414" y="5466"/>
                    </a:lnTo>
                    <a:lnTo>
                      <a:pt x="6488" y="5595"/>
                    </a:lnTo>
                    <a:lnTo>
                      <a:pt x="6560" y="5737"/>
                    </a:lnTo>
                    <a:lnTo>
                      <a:pt x="6560" y="6145"/>
                    </a:lnTo>
                    <a:lnTo>
                      <a:pt x="6554" y="6213"/>
                    </a:lnTo>
                    <a:lnTo>
                      <a:pt x="6538" y="6275"/>
                    </a:lnTo>
                    <a:lnTo>
                      <a:pt x="6514" y="6335"/>
                    </a:lnTo>
                    <a:lnTo>
                      <a:pt x="6480" y="6389"/>
                    </a:lnTo>
                    <a:lnTo>
                      <a:pt x="6440" y="6436"/>
                    </a:lnTo>
                    <a:lnTo>
                      <a:pt x="6392" y="6476"/>
                    </a:lnTo>
                    <a:lnTo>
                      <a:pt x="6339" y="6510"/>
                    </a:lnTo>
                    <a:lnTo>
                      <a:pt x="6279" y="6536"/>
                    </a:lnTo>
                    <a:lnTo>
                      <a:pt x="6217" y="6550"/>
                    </a:lnTo>
                    <a:lnTo>
                      <a:pt x="6149" y="6556"/>
                    </a:lnTo>
                    <a:lnTo>
                      <a:pt x="411" y="6556"/>
                    </a:lnTo>
                    <a:lnTo>
                      <a:pt x="343" y="6550"/>
                    </a:lnTo>
                    <a:lnTo>
                      <a:pt x="281" y="6536"/>
                    </a:lnTo>
                    <a:lnTo>
                      <a:pt x="221" y="6510"/>
                    </a:lnTo>
                    <a:lnTo>
                      <a:pt x="168" y="6476"/>
                    </a:lnTo>
                    <a:lnTo>
                      <a:pt x="120" y="6436"/>
                    </a:lnTo>
                    <a:lnTo>
                      <a:pt x="80" y="6389"/>
                    </a:lnTo>
                    <a:lnTo>
                      <a:pt x="46" y="6335"/>
                    </a:lnTo>
                    <a:lnTo>
                      <a:pt x="20" y="6275"/>
                    </a:lnTo>
                    <a:lnTo>
                      <a:pt x="6" y="6213"/>
                    </a:lnTo>
                    <a:lnTo>
                      <a:pt x="0" y="6145"/>
                    </a:lnTo>
                    <a:lnTo>
                      <a:pt x="0" y="5737"/>
                    </a:lnTo>
                    <a:lnTo>
                      <a:pt x="72" y="5595"/>
                    </a:lnTo>
                    <a:lnTo>
                      <a:pt x="146" y="5466"/>
                    </a:lnTo>
                    <a:lnTo>
                      <a:pt x="221" y="5346"/>
                    </a:lnTo>
                    <a:lnTo>
                      <a:pt x="299" y="5236"/>
                    </a:lnTo>
                    <a:lnTo>
                      <a:pt x="377" y="5137"/>
                    </a:lnTo>
                    <a:lnTo>
                      <a:pt x="457" y="5045"/>
                    </a:lnTo>
                    <a:lnTo>
                      <a:pt x="535" y="4963"/>
                    </a:lnTo>
                    <a:lnTo>
                      <a:pt x="612" y="4890"/>
                    </a:lnTo>
                    <a:lnTo>
                      <a:pt x="688" y="4822"/>
                    </a:lnTo>
                    <a:lnTo>
                      <a:pt x="762" y="4764"/>
                    </a:lnTo>
                    <a:lnTo>
                      <a:pt x="832" y="4712"/>
                    </a:lnTo>
                    <a:lnTo>
                      <a:pt x="900" y="4668"/>
                    </a:lnTo>
                    <a:lnTo>
                      <a:pt x="961" y="4630"/>
                    </a:lnTo>
                    <a:lnTo>
                      <a:pt x="1019" y="4599"/>
                    </a:lnTo>
                    <a:lnTo>
                      <a:pt x="1071" y="4573"/>
                    </a:lnTo>
                    <a:lnTo>
                      <a:pt x="1117" y="4551"/>
                    </a:lnTo>
                    <a:lnTo>
                      <a:pt x="1157" y="4535"/>
                    </a:lnTo>
                    <a:lnTo>
                      <a:pt x="1187" y="4521"/>
                    </a:lnTo>
                    <a:lnTo>
                      <a:pt x="1211" y="4513"/>
                    </a:lnTo>
                    <a:lnTo>
                      <a:pt x="1225" y="4509"/>
                    </a:lnTo>
                    <a:lnTo>
                      <a:pt x="1231" y="4507"/>
                    </a:lnTo>
                    <a:lnTo>
                      <a:pt x="1640" y="4507"/>
                    </a:lnTo>
                    <a:lnTo>
                      <a:pt x="1735" y="4501"/>
                    </a:lnTo>
                    <a:lnTo>
                      <a:pt x="1827" y="4485"/>
                    </a:lnTo>
                    <a:lnTo>
                      <a:pt x="1917" y="4459"/>
                    </a:lnTo>
                    <a:lnTo>
                      <a:pt x="2001" y="4423"/>
                    </a:lnTo>
                    <a:lnTo>
                      <a:pt x="2080" y="4379"/>
                    </a:lnTo>
                    <a:lnTo>
                      <a:pt x="2152" y="4328"/>
                    </a:lnTo>
                    <a:lnTo>
                      <a:pt x="2220" y="4268"/>
                    </a:lnTo>
                    <a:lnTo>
                      <a:pt x="2280" y="4200"/>
                    </a:lnTo>
                    <a:lnTo>
                      <a:pt x="2332" y="4128"/>
                    </a:lnTo>
                    <a:lnTo>
                      <a:pt x="2377" y="4048"/>
                    </a:lnTo>
                    <a:lnTo>
                      <a:pt x="2411" y="3965"/>
                    </a:lnTo>
                    <a:lnTo>
                      <a:pt x="2437" y="3875"/>
                    </a:lnTo>
                    <a:lnTo>
                      <a:pt x="2455" y="3783"/>
                    </a:lnTo>
                    <a:lnTo>
                      <a:pt x="2459" y="3688"/>
                    </a:lnTo>
                    <a:lnTo>
                      <a:pt x="2459" y="3417"/>
                    </a:lnTo>
                    <a:lnTo>
                      <a:pt x="2381" y="3317"/>
                    </a:lnTo>
                    <a:lnTo>
                      <a:pt x="2310" y="3211"/>
                    </a:lnTo>
                    <a:lnTo>
                      <a:pt x="2244" y="3104"/>
                    </a:lnTo>
                    <a:lnTo>
                      <a:pt x="2184" y="2990"/>
                    </a:lnTo>
                    <a:lnTo>
                      <a:pt x="2134" y="2874"/>
                    </a:lnTo>
                    <a:lnTo>
                      <a:pt x="2090" y="2755"/>
                    </a:lnTo>
                    <a:lnTo>
                      <a:pt x="2080" y="2725"/>
                    </a:lnTo>
                    <a:lnTo>
                      <a:pt x="2072" y="2695"/>
                    </a:lnTo>
                    <a:lnTo>
                      <a:pt x="2060" y="2665"/>
                    </a:lnTo>
                    <a:lnTo>
                      <a:pt x="2042" y="2639"/>
                    </a:lnTo>
                    <a:lnTo>
                      <a:pt x="2020" y="2617"/>
                    </a:lnTo>
                    <a:lnTo>
                      <a:pt x="1971" y="2569"/>
                    </a:lnTo>
                    <a:lnTo>
                      <a:pt x="1929" y="2516"/>
                    </a:lnTo>
                    <a:lnTo>
                      <a:pt x="1895" y="2458"/>
                    </a:lnTo>
                    <a:lnTo>
                      <a:pt x="1871" y="2394"/>
                    </a:lnTo>
                    <a:lnTo>
                      <a:pt x="1853" y="2328"/>
                    </a:lnTo>
                    <a:lnTo>
                      <a:pt x="1845" y="2260"/>
                    </a:lnTo>
                    <a:lnTo>
                      <a:pt x="1847" y="2193"/>
                    </a:lnTo>
                    <a:lnTo>
                      <a:pt x="1857" y="2125"/>
                    </a:lnTo>
                    <a:lnTo>
                      <a:pt x="1875" y="2059"/>
                    </a:lnTo>
                    <a:lnTo>
                      <a:pt x="1905" y="1997"/>
                    </a:lnTo>
                    <a:lnTo>
                      <a:pt x="1917" y="1973"/>
                    </a:lnTo>
                    <a:lnTo>
                      <a:pt x="1933" y="1949"/>
                    </a:lnTo>
                    <a:lnTo>
                      <a:pt x="1947" y="1926"/>
                    </a:lnTo>
                    <a:lnTo>
                      <a:pt x="1957" y="1902"/>
                    </a:lnTo>
                    <a:lnTo>
                      <a:pt x="1959" y="1874"/>
                    </a:lnTo>
                    <a:lnTo>
                      <a:pt x="1959" y="1507"/>
                    </a:lnTo>
                    <a:lnTo>
                      <a:pt x="1961" y="1138"/>
                    </a:lnTo>
                    <a:lnTo>
                      <a:pt x="1969" y="1040"/>
                    </a:lnTo>
                    <a:lnTo>
                      <a:pt x="1981" y="945"/>
                    </a:lnTo>
                    <a:lnTo>
                      <a:pt x="2001" y="847"/>
                    </a:lnTo>
                    <a:lnTo>
                      <a:pt x="2028" y="753"/>
                    </a:lnTo>
                    <a:lnTo>
                      <a:pt x="2062" y="662"/>
                    </a:lnTo>
                    <a:lnTo>
                      <a:pt x="2106" y="574"/>
                    </a:lnTo>
                    <a:lnTo>
                      <a:pt x="2156" y="490"/>
                    </a:lnTo>
                    <a:lnTo>
                      <a:pt x="2216" y="411"/>
                    </a:lnTo>
                    <a:lnTo>
                      <a:pt x="2282" y="339"/>
                    </a:lnTo>
                    <a:lnTo>
                      <a:pt x="2356" y="275"/>
                    </a:lnTo>
                    <a:lnTo>
                      <a:pt x="2435" y="217"/>
                    </a:lnTo>
                    <a:lnTo>
                      <a:pt x="2519" y="165"/>
                    </a:lnTo>
                    <a:lnTo>
                      <a:pt x="2607" y="124"/>
                    </a:lnTo>
                    <a:lnTo>
                      <a:pt x="2699" y="88"/>
                    </a:lnTo>
                    <a:lnTo>
                      <a:pt x="2792" y="60"/>
                    </a:lnTo>
                    <a:lnTo>
                      <a:pt x="2940" y="30"/>
                    </a:lnTo>
                    <a:lnTo>
                      <a:pt x="3088" y="10"/>
                    </a:lnTo>
                    <a:lnTo>
                      <a:pt x="3237" y="0"/>
                    </a:lnTo>
                    <a:close/>
                  </a:path>
                </a:pathLst>
              </a:custGeom>
              <a:solidFill>
                <a:srgbClr val="DBDBD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383838"/>
                  </a:solidFill>
                  <a:latin typeface="Calibri"/>
                  <a:ea typeface="Calibri"/>
                  <a:cs typeface="Calibri"/>
                  <a:sym typeface="Calibri"/>
                </a:endParaRPr>
              </a:p>
            </p:txBody>
          </p:sp>
          <p:sp>
            <p:nvSpPr>
              <p:cNvPr id="397" name="Google Shape;397;p34"/>
              <p:cNvSpPr/>
              <p:nvPr/>
            </p:nvSpPr>
            <p:spPr>
              <a:xfrm>
                <a:off x="6821632" y="1888177"/>
                <a:ext cx="358274" cy="391885"/>
              </a:xfrm>
              <a:custGeom>
                <a:avLst/>
                <a:gdLst/>
                <a:ahLst/>
                <a:cxnLst/>
                <a:rect l="l" t="t" r="r" b="b"/>
                <a:pathLst>
                  <a:path w="6560" h="6556" extrusionOk="0">
                    <a:moveTo>
                      <a:pt x="3237" y="0"/>
                    </a:moveTo>
                    <a:lnTo>
                      <a:pt x="3387" y="4"/>
                    </a:lnTo>
                    <a:lnTo>
                      <a:pt x="3536" y="16"/>
                    </a:lnTo>
                    <a:lnTo>
                      <a:pt x="3686" y="40"/>
                    </a:lnTo>
                    <a:lnTo>
                      <a:pt x="3772" y="58"/>
                    </a:lnTo>
                    <a:lnTo>
                      <a:pt x="3857" y="84"/>
                    </a:lnTo>
                    <a:lnTo>
                      <a:pt x="3941" y="114"/>
                    </a:lnTo>
                    <a:lnTo>
                      <a:pt x="4021" y="151"/>
                    </a:lnTo>
                    <a:lnTo>
                      <a:pt x="4099" y="193"/>
                    </a:lnTo>
                    <a:lnTo>
                      <a:pt x="4173" y="243"/>
                    </a:lnTo>
                    <a:lnTo>
                      <a:pt x="4242" y="299"/>
                    </a:lnTo>
                    <a:lnTo>
                      <a:pt x="4306" y="361"/>
                    </a:lnTo>
                    <a:lnTo>
                      <a:pt x="4370" y="435"/>
                    </a:lnTo>
                    <a:lnTo>
                      <a:pt x="4426" y="514"/>
                    </a:lnTo>
                    <a:lnTo>
                      <a:pt x="4472" y="600"/>
                    </a:lnTo>
                    <a:lnTo>
                      <a:pt x="4512" y="690"/>
                    </a:lnTo>
                    <a:lnTo>
                      <a:pt x="4542" y="781"/>
                    </a:lnTo>
                    <a:lnTo>
                      <a:pt x="4565" y="875"/>
                    </a:lnTo>
                    <a:lnTo>
                      <a:pt x="4583" y="973"/>
                    </a:lnTo>
                    <a:lnTo>
                      <a:pt x="4595" y="1068"/>
                    </a:lnTo>
                    <a:lnTo>
                      <a:pt x="4599" y="1166"/>
                    </a:lnTo>
                    <a:lnTo>
                      <a:pt x="4601" y="1527"/>
                    </a:lnTo>
                    <a:lnTo>
                      <a:pt x="4599" y="1888"/>
                    </a:lnTo>
                    <a:lnTo>
                      <a:pt x="4603" y="1912"/>
                    </a:lnTo>
                    <a:lnTo>
                      <a:pt x="4615" y="1934"/>
                    </a:lnTo>
                    <a:lnTo>
                      <a:pt x="4629" y="1955"/>
                    </a:lnTo>
                    <a:lnTo>
                      <a:pt x="4643" y="1975"/>
                    </a:lnTo>
                    <a:lnTo>
                      <a:pt x="4675" y="2035"/>
                    </a:lnTo>
                    <a:lnTo>
                      <a:pt x="4697" y="2097"/>
                    </a:lnTo>
                    <a:lnTo>
                      <a:pt x="4709" y="2161"/>
                    </a:lnTo>
                    <a:lnTo>
                      <a:pt x="4715" y="2227"/>
                    </a:lnTo>
                    <a:lnTo>
                      <a:pt x="4711" y="2292"/>
                    </a:lnTo>
                    <a:lnTo>
                      <a:pt x="4699" y="2358"/>
                    </a:lnTo>
                    <a:lnTo>
                      <a:pt x="4679" y="2420"/>
                    </a:lnTo>
                    <a:lnTo>
                      <a:pt x="4651" y="2480"/>
                    </a:lnTo>
                    <a:lnTo>
                      <a:pt x="4617" y="2535"/>
                    </a:lnTo>
                    <a:lnTo>
                      <a:pt x="4573" y="2585"/>
                    </a:lnTo>
                    <a:lnTo>
                      <a:pt x="4554" y="2603"/>
                    </a:lnTo>
                    <a:lnTo>
                      <a:pt x="4534" y="2621"/>
                    </a:lnTo>
                    <a:lnTo>
                      <a:pt x="4516" y="2639"/>
                    </a:lnTo>
                    <a:lnTo>
                      <a:pt x="4502" y="2661"/>
                    </a:lnTo>
                    <a:lnTo>
                      <a:pt x="4492" y="2685"/>
                    </a:lnTo>
                    <a:lnTo>
                      <a:pt x="4448" y="2819"/>
                    </a:lnTo>
                    <a:lnTo>
                      <a:pt x="4394" y="2948"/>
                    </a:lnTo>
                    <a:lnTo>
                      <a:pt x="4334" y="3076"/>
                    </a:lnTo>
                    <a:lnTo>
                      <a:pt x="4264" y="3197"/>
                    </a:lnTo>
                    <a:lnTo>
                      <a:pt x="4187" y="3313"/>
                    </a:lnTo>
                    <a:lnTo>
                      <a:pt x="4099" y="3425"/>
                    </a:lnTo>
                    <a:lnTo>
                      <a:pt x="4099" y="3688"/>
                    </a:lnTo>
                    <a:lnTo>
                      <a:pt x="4105" y="3783"/>
                    </a:lnTo>
                    <a:lnTo>
                      <a:pt x="4121" y="3875"/>
                    </a:lnTo>
                    <a:lnTo>
                      <a:pt x="4147" y="3965"/>
                    </a:lnTo>
                    <a:lnTo>
                      <a:pt x="4183" y="4048"/>
                    </a:lnTo>
                    <a:lnTo>
                      <a:pt x="4226" y="4128"/>
                    </a:lnTo>
                    <a:lnTo>
                      <a:pt x="4280" y="4200"/>
                    </a:lnTo>
                    <a:lnTo>
                      <a:pt x="4340" y="4268"/>
                    </a:lnTo>
                    <a:lnTo>
                      <a:pt x="4406" y="4328"/>
                    </a:lnTo>
                    <a:lnTo>
                      <a:pt x="4480" y="4379"/>
                    </a:lnTo>
                    <a:lnTo>
                      <a:pt x="4560" y="4423"/>
                    </a:lnTo>
                    <a:lnTo>
                      <a:pt x="4643" y="4459"/>
                    </a:lnTo>
                    <a:lnTo>
                      <a:pt x="4731" y="4485"/>
                    </a:lnTo>
                    <a:lnTo>
                      <a:pt x="4825" y="4501"/>
                    </a:lnTo>
                    <a:lnTo>
                      <a:pt x="4921" y="4507"/>
                    </a:lnTo>
                    <a:lnTo>
                      <a:pt x="5329" y="4507"/>
                    </a:lnTo>
                    <a:lnTo>
                      <a:pt x="5335" y="4509"/>
                    </a:lnTo>
                    <a:lnTo>
                      <a:pt x="5349" y="4513"/>
                    </a:lnTo>
                    <a:lnTo>
                      <a:pt x="5371" y="4521"/>
                    </a:lnTo>
                    <a:lnTo>
                      <a:pt x="5403" y="4535"/>
                    </a:lnTo>
                    <a:lnTo>
                      <a:pt x="5443" y="4551"/>
                    </a:lnTo>
                    <a:lnTo>
                      <a:pt x="5489" y="4573"/>
                    </a:lnTo>
                    <a:lnTo>
                      <a:pt x="5541" y="4599"/>
                    </a:lnTo>
                    <a:lnTo>
                      <a:pt x="5599" y="4630"/>
                    </a:lnTo>
                    <a:lnTo>
                      <a:pt x="5660" y="4668"/>
                    </a:lnTo>
                    <a:lnTo>
                      <a:pt x="5726" y="4712"/>
                    </a:lnTo>
                    <a:lnTo>
                      <a:pt x="5798" y="4764"/>
                    </a:lnTo>
                    <a:lnTo>
                      <a:pt x="5872" y="4822"/>
                    </a:lnTo>
                    <a:lnTo>
                      <a:pt x="5948" y="4890"/>
                    </a:lnTo>
                    <a:lnTo>
                      <a:pt x="6023" y="4963"/>
                    </a:lnTo>
                    <a:lnTo>
                      <a:pt x="6103" y="5045"/>
                    </a:lnTo>
                    <a:lnTo>
                      <a:pt x="6181" y="5137"/>
                    </a:lnTo>
                    <a:lnTo>
                      <a:pt x="6261" y="5236"/>
                    </a:lnTo>
                    <a:lnTo>
                      <a:pt x="6339" y="5346"/>
                    </a:lnTo>
                    <a:lnTo>
                      <a:pt x="6414" y="5466"/>
                    </a:lnTo>
                    <a:lnTo>
                      <a:pt x="6488" y="5595"/>
                    </a:lnTo>
                    <a:lnTo>
                      <a:pt x="6560" y="5737"/>
                    </a:lnTo>
                    <a:lnTo>
                      <a:pt x="6560" y="6145"/>
                    </a:lnTo>
                    <a:lnTo>
                      <a:pt x="6554" y="6213"/>
                    </a:lnTo>
                    <a:lnTo>
                      <a:pt x="6538" y="6275"/>
                    </a:lnTo>
                    <a:lnTo>
                      <a:pt x="6514" y="6335"/>
                    </a:lnTo>
                    <a:lnTo>
                      <a:pt x="6480" y="6389"/>
                    </a:lnTo>
                    <a:lnTo>
                      <a:pt x="6440" y="6436"/>
                    </a:lnTo>
                    <a:lnTo>
                      <a:pt x="6392" y="6476"/>
                    </a:lnTo>
                    <a:lnTo>
                      <a:pt x="6339" y="6510"/>
                    </a:lnTo>
                    <a:lnTo>
                      <a:pt x="6279" y="6536"/>
                    </a:lnTo>
                    <a:lnTo>
                      <a:pt x="6217" y="6550"/>
                    </a:lnTo>
                    <a:lnTo>
                      <a:pt x="6149" y="6556"/>
                    </a:lnTo>
                    <a:lnTo>
                      <a:pt x="411" y="6556"/>
                    </a:lnTo>
                    <a:lnTo>
                      <a:pt x="343" y="6550"/>
                    </a:lnTo>
                    <a:lnTo>
                      <a:pt x="281" y="6536"/>
                    </a:lnTo>
                    <a:lnTo>
                      <a:pt x="221" y="6510"/>
                    </a:lnTo>
                    <a:lnTo>
                      <a:pt x="168" y="6476"/>
                    </a:lnTo>
                    <a:lnTo>
                      <a:pt x="120" y="6436"/>
                    </a:lnTo>
                    <a:lnTo>
                      <a:pt x="80" y="6389"/>
                    </a:lnTo>
                    <a:lnTo>
                      <a:pt x="46" y="6335"/>
                    </a:lnTo>
                    <a:lnTo>
                      <a:pt x="20" y="6275"/>
                    </a:lnTo>
                    <a:lnTo>
                      <a:pt x="6" y="6213"/>
                    </a:lnTo>
                    <a:lnTo>
                      <a:pt x="0" y="6145"/>
                    </a:lnTo>
                    <a:lnTo>
                      <a:pt x="0" y="5737"/>
                    </a:lnTo>
                    <a:lnTo>
                      <a:pt x="72" y="5595"/>
                    </a:lnTo>
                    <a:lnTo>
                      <a:pt x="146" y="5466"/>
                    </a:lnTo>
                    <a:lnTo>
                      <a:pt x="221" y="5346"/>
                    </a:lnTo>
                    <a:lnTo>
                      <a:pt x="299" y="5236"/>
                    </a:lnTo>
                    <a:lnTo>
                      <a:pt x="377" y="5137"/>
                    </a:lnTo>
                    <a:lnTo>
                      <a:pt x="457" y="5045"/>
                    </a:lnTo>
                    <a:lnTo>
                      <a:pt x="535" y="4963"/>
                    </a:lnTo>
                    <a:lnTo>
                      <a:pt x="612" y="4890"/>
                    </a:lnTo>
                    <a:lnTo>
                      <a:pt x="688" y="4822"/>
                    </a:lnTo>
                    <a:lnTo>
                      <a:pt x="762" y="4764"/>
                    </a:lnTo>
                    <a:lnTo>
                      <a:pt x="832" y="4712"/>
                    </a:lnTo>
                    <a:lnTo>
                      <a:pt x="900" y="4668"/>
                    </a:lnTo>
                    <a:lnTo>
                      <a:pt x="961" y="4630"/>
                    </a:lnTo>
                    <a:lnTo>
                      <a:pt x="1019" y="4599"/>
                    </a:lnTo>
                    <a:lnTo>
                      <a:pt x="1071" y="4573"/>
                    </a:lnTo>
                    <a:lnTo>
                      <a:pt x="1117" y="4551"/>
                    </a:lnTo>
                    <a:lnTo>
                      <a:pt x="1157" y="4535"/>
                    </a:lnTo>
                    <a:lnTo>
                      <a:pt x="1187" y="4521"/>
                    </a:lnTo>
                    <a:lnTo>
                      <a:pt x="1211" y="4513"/>
                    </a:lnTo>
                    <a:lnTo>
                      <a:pt x="1225" y="4509"/>
                    </a:lnTo>
                    <a:lnTo>
                      <a:pt x="1231" y="4507"/>
                    </a:lnTo>
                    <a:lnTo>
                      <a:pt x="1640" y="4507"/>
                    </a:lnTo>
                    <a:lnTo>
                      <a:pt x="1735" y="4501"/>
                    </a:lnTo>
                    <a:lnTo>
                      <a:pt x="1827" y="4485"/>
                    </a:lnTo>
                    <a:lnTo>
                      <a:pt x="1917" y="4459"/>
                    </a:lnTo>
                    <a:lnTo>
                      <a:pt x="2001" y="4423"/>
                    </a:lnTo>
                    <a:lnTo>
                      <a:pt x="2080" y="4379"/>
                    </a:lnTo>
                    <a:lnTo>
                      <a:pt x="2152" y="4328"/>
                    </a:lnTo>
                    <a:lnTo>
                      <a:pt x="2220" y="4268"/>
                    </a:lnTo>
                    <a:lnTo>
                      <a:pt x="2280" y="4200"/>
                    </a:lnTo>
                    <a:lnTo>
                      <a:pt x="2332" y="4128"/>
                    </a:lnTo>
                    <a:lnTo>
                      <a:pt x="2377" y="4048"/>
                    </a:lnTo>
                    <a:lnTo>
                      <a:pt x="2411" y="3965"/>
                    </a:lnTo>
                    <a:lnTo>
                      <a:pt x="2437" y="3875"/>
                    </a:lnTo>
                    <a:lnTo>
                      <a:pt x="2455" y="3783"/>
                    </a:lnTo>
                    <a:lnTo>
                      <a:pt x="2459" y="3688"/>
                    </a:lnTo>
                    <a:lnTo>
                      <a:pt x="2459" y="3417"/>
                    </a:lnTo>
                    <a:lnTo>
                      <a:pt x="2381" y="3317"/>
                    </a:lnTo>
                    <a:lnTo>
                      <a:pt x="2310" y="3211"/>
                    </a:lnTo>
                    <a:lnTo>
                      <a:pt x="2244" y="3104"/>
                    </a:lnTo>
                    <a:lnTo>
                      <a:pt x="2184" y="2990"/>
                    </a:lnTo>
                    <a:lnTo>
                      <a:pt x="2134" y="2874"/>
                    </a:lnTo>
                    <a:lnTo>
                      <a:pt x="2090" y="2755"/>
                    </a:lnTo>
                    <a:lnTo>
                      <a:pt x="2080" y="2725"/>
                    </a:lnTo>
                    <a:lnTo>
                      <a:pt x="2072" y="2695"/>
                    </a:lnTo>
                    <a:lnTo>
                      <a:pt x="2060" y="2665"/>
                    </a:lnTo>
                    <a:lnTo>
                      <a:pt x="2042" y="2639"/>
                    </a:lnTo>
                    <a:lnTo>
                      <a:pt x="2020" y="2617"/>
                    </a:lnTo>
                    <a:lnTo>
                      <a:pt x="1971" y="2569"/>
                    </a:lnTo>
                    <a:lnTo>
                      <a:pt x="1929" y="2516"/>
                    </a:lnTo>
                    <a:lnTo>
                      <a:pt x="1895" y="2458"/>
                    </a:lnTo>
                    <a:lnTo>
                      <a:pt x="1871" y="2394"/>
                    </a:lnTo>
                    <a:lnTo>
                      <a:pt x="1853" y="2328"/>
                    </a:lnTo>
                    <a:lnTo>
                      <a:pt x="1845" y="2260"/>
                    </a:lnTo>
                    <a:lnTo>
                      <a:pt x="1847" y="2193"/>
                    </a:lnTo>
                    <a:lnTo>
                      <a:pt x="1857" y="2125"/>
                    </a:lnTo>
                    <a:lnTo>
                      <a:pt x="1875" y="2059"/>
                    </a:lnTo>
                    <a:lnTo>
                      <a:pt x="1905" y="1997"/>
                    </a:lnTo>
                    <a:lnTo>
                      <a:pt x="1917" y="1973"/>
                    </a:lnTo>
                    <a:lnTo>
                      <a:pt x="1933" y="1949"/>
                    </a:lnTo>
                    <a:lnTo>
                      <a:pt x="1947" y="1926"/>
                    </a:lnTo>
                    <a:lnTo>
                      <a:pt x="1957" y="1902"/>
                    </a:lnTo>
                    <a:lnTo>
                      <a:pt x="1959" y="1874"/>
                    </a:lnTo>
                    <a:lnTo>
                      <a:pt x="1959" y="1507"/>
                    </a:lnTo>
                    <a:lnTo>
                      <a:pt x="1961" y="1138"/>
                    </a:lnTo>
                    <a:lnTo>
                      <a:pt x="1969" y="1040"/>
                    </a:lnTo>
                    <a:lnTo>
                      <a:pt x="1981" y="945"/>
                    </a:lnTo>
                    <a:lnTo>
                      <a:pt x="2001" y="847"/>
                    </a:lnTo>
                    <a:lnTo>
                      <a:pt x="2028" y="753"/>
                    </a:lnTo>
                    <a:lnTo>
                      <a:pt x="2062" y="662"/>
                    </a:lnTo>
                    <a:lnTo>
                      <a:pt x="2106" y="574"/>
                    </a:lnTo>
                    <a:lnTo>
                      <a:pt x="2156" y="490"/>
                    </a:lnTo>
                    <a:lnTo>
                      <a:pt x="2216" y="411"/>
                    </a:lnTo>
                    <a:lnTo>
                      <a:pt x="2282" y="339"/>
                    </a:lnTo>
                    <a:lnTo>
                      <a:pt x="2356" y="275"/>
                    </a:lnTo>
                    <a:lnTo>
                      <a:pt x="2435" y="217"/>
                    </a:lnTo>
                    <a:lnTo>
                      <a:pt x="2519" y="165"/>
                    </a:lnTo>
                    <a:lnTo>
                      <a:pt x="2607" y="124"/>
                    </a:lnTo>
                    <a:lnTo>
                      <a:pt x="2699" y="88"/>
                    </a:lnTo>
                    <a:lnTo>
                      <a:pt x="2792" y="60"/>
                    </a:lnTo>
                    <a:lnTo>
                      <a:pt x="2940" y="30"/>
                    </a:lnTo>
                    <a:lnTo>
                      <a:pt x="3088" y="10"/>
                    </a:lnTo>
                    <a:lnTo>
                      <a:pt x="3237" y="0"/>
                    </a:lnTo>
                    <a:close/>
                  </a:path>
                </a:pathLst>
              </a:custGeom>
              <a:solidFill>
                <a:srgbClr val="DBDBD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383838"/>
                  </a:solidFill>
                  <a:latin typeface="Calibri"/>
                  <a:ea typeface="Calibri"/>
                  <a:cs typeface="Calibri"/>
                  <a:sym typeface="Calibri"/>
                </a:endParaRPr>
              </a:p>
            </p:txBody>
          </p:sp>
          <p:sp>
            <p:nvSpPr>
              <p:cNvPr id="398" name="Google Shape;398;p34"/>
              <p:cNvSpPr/>
              <p:nvPr/>
            </p:nvSpPr>
            <p:spPr>
              <a:xfrm>
                <a:off x="7305213" y="1888177"/>
                <a:ext cx="358274" cy="391885"/>
              </a:xfrm>
              <a:custGeom>
                <a:avLst/>
                <a:gdLst/>
                <a:ahLst/>
                <a:cxnLst/>
                <a:rect l="l" t="t" r="r" b="b"/>
                <a:pathLst>
                  <a:path w="6560" h="6556" extrusionOk="0">
                    <a:moveTo>
                      <a:pt x="3237" y="0"/>
                    </a:moveTo>
                    <a:lnTo>
                      <a:pt x="3387" y="4"/>
                    </a:lnTo>
                    <a:lnTo>
                      <a:pt x="3536" y="16"/>
                    </a:lnTo>
                    <a:lnTo>
                      <a:pt x="3686" y="40"/>
                    </a:lnTo>
                    <a:lnTo>
                      <a:pt x="3772" y="58"/>
                    </a:lnTo>
                    <a:lnTo>
                      <a:pt x="3857" y="84"/>
                    </a:lnTo>
                    <a:lnTo>
                      <a:pt x="3941" y="114"/>
                    </a:lnTo>
                    <a:lnTo>
                      <a:pt x="4021" y="151"/>
                    </a:lnTo>
                    <a:lnTo>
                      <a:pt x="4099" y="193"/>
                    </a:lnTo>
                    <a:lnTo>
                      <a:pt x="4173" y="243"/>
                    </a:lnTo>
                    <a:lnTo>
                      <a:pt x="4242" y="299"/>
                    </a:lnTo>
                    <a:lnTo>
                      <a:pt x="4306" y="361"/>
                    </a:lnTo>
                    <a:lnTo>
                      <a:pt x="4370" y="435"/>
                    </a:lnTo>
                    <a:lnTo>
                      <a:pt x="4426" y="514"/>
                    </a:lnTo>
                    <a:lnTo>
                      <a:pt x="4472" y="600"/>
                    </a:lnTo>
                    <a:lnTo>
                      <a:pt x="4512" y="690"/>
                    </a:lnTo>
                    <a:lnTo>
                      <a:pt x="4542" y="781"/>
                    </a:lnTo>
                    <a:lnTo>
                      <a:pt x="4565" y="875"/>
                    </a:lnTo>
                    <a:lnTo>
                      <a:pt x="4583" y="973"/>
                    </a:lnTo>
                    <a:lnTo>
                      <a:pt x="4595" y="1068"/>
                    </a:lnTo>
                    <a:lnTo>
                      <a:pt x="4599" y="1166"/>
                    </a:lnTo>
                    <a:lnTo>
                      <a:pt x="4601" y="1527"/>
                    </a:lnTo>
                    <a:lnTo>
                      <a:pt x="4599" y="1888"/>
                    </a:lnTo>
                    <a:lnTo>
                      <a:pt x="4603" y="1912"/>
                    </a:lnTo>
                    <a:lnTo>
                      <a:pt x="4615" y="1934"/>
                    </a:lnTo>
                    <a:lnTo>
                      <a:pt x="4629" y="1955"/>
                    </a:lnTo>
                    <a:lnTo>
                      <a:pt x="4643" y="1975"/>
                    </a:lnTo>
                    <a:lnTo>
                      <a:pt x="4675" y="2035"/>
                    </a:lnTo>
                    <a:lnTo>
                      <a:pt x="4697" y="2097"/>
                    </a:lnTo>
                    <a:lnTo>
                      <a:pt x="4709" y="2161"/>
                    </a:lnTo>
                    <a:lnTo>
                      <a:pt x="4715" y="2227"/>
                    </a:lnTo>
                    <a:lnTo>
                      <a:pt x="4711" y="2292"/>
                    </a:lnTo>
                    <a:lnTo>
                      <a:pt x="4699" y="2358"/>
                    </a:lnTo>
                    <a:lnTo>
                      <a:pt x="4679" y="2420"/>
                    </a:lnTo>
                    <a:lnTo>
                      <a:pt x="4651" y="2480"/>
                    </a:lnTo>
                    <a:lnTo>
                      <a:pt x="4617" y="2535"/>
                    </a:lnTo>
                    <a:lnTo>
                      <a:pt x="4573" y="2585"/>
                    </a:lnTo>
                    <a:lnTo>
                      <a:pt x="4554" y="2603"/>
                    </a:lnTo>
                    <a:lnTo>
                      <a:pt x="4534" y="2621"/>
                    </a:lnTo>
                    <a:lnTo>
                      <a:pt x="4516" y="2639"/>
                    </a:lnTo>
                    <a:lnTo>
                      <a:pt x="4502" y="2661"/>
                    </a:lnTo>
                    <a:lnTo>
                      <a:pt x="4492" y="2685"/>
                    </a:lnTo>
                    <a:lnTo>
                      <a:pt x="4448" y="2819"/>
                    </a:lnTo>
                    <a:lnTo>
                      <a:pt x="4394" y="2948"/>
                    </a:lnTo>
                    <a:lnTo>
                      <a:pt x="4334" y="3076"/>
                    </a:lnTo>
                    <a:lnTo>
                      <a:pt x="4264" y="3197"/>
                    </a:lnTo>
                    <a:lnTo>
                      <a:pt x="4187" y="3313"/>
                    </a:lnTo>
                    <a:lnTo>
                      <a:pt x="4099" y="3425"/>
                    </a:lnTo>
                    <a:lnTo>
                      <a:pt x="4099" y="3688"/>
                    </a:lnTo>
                    <a:lnTo>
                      <a:pt x="4105" y="3783"/>
                    </a:lnTo>
                    <a:lnTo>
                      <a:pt x="4121" y="3875"/>
                    </a:lnTo>
                    <a:lnTo>
                      <a:pt x="4147" y="3965"/>
                    </a:lnTo>
                    <a:lnTo>
                      <a:pt x="4183" y="4048"/>
                    </a:lnTo>
                    <a:lnTo>
                      <a:pt x="4226" y="4128"/>
                    </a:lnTo>
                    <a:lnTo>
                      <a:pt x="4280" y="4200"/>
                    </a:lnTo>
                    <a:lnTo>
                      <a:pt x="4340" y="4268"/>
                    </a:lnTo>
                    <a:lnTo>
                      <a:pt x="4406" y="4328"/>
                    </a:lnTo>
                    <a:lnTo>
                      <a:pt x="4480" y="4379"/>
                    </a:lnTo>
                    <a:lnTo>
                      <a:pt x="4560" y="4423"/>
                    </a:lnTo>
                    <a:lnTo>
                      <a:pt x="4643" y="4459"/>
                    </a:lnTo>
                    <a:lnTo>
                      <a:pt x="4731" y="4485"/>
                    </a:lnTo>
                    <a:lnTo>
                      <a:pt x="4825" y="4501"/>
                    </a:lnTo>
                    <a:lnTo>
                      <a:pt x="4921" y="4507"/>
                    </a:lnTo>
                    <a:lnTo>
                      <a:pt x="5329" y="4507"/>
                    </a:lnTo>
                    <a:lnTo>
                      <a:pt x="5335" y="4509"/>
                    </a:lnTo>
                    <a:lnTo>
                      <a:pt x="5349" y="4513"/>
                    </a:lnTo>
                    <a:lnTo>
                      <a:pt x="5371" y="4521"/>
                    </a:lnTo>
                    <a:lnTo>
                      <a:pt x="5403" y="4535"/>
                    </a:lnTo>
                    <a:lnTo>
                      <a:pt x="5443" y="4551"/>
                    </a:lnTo>
                    <a:lnTo>
                      <a:pt x="5489" y="4573"/>
                    </a:lnTo>
                    <a:lnTo>
                      <a:pt x="5541" y="4599"/>
                    </a:lnTo>
                    <a:lnTo>
                      <a:pt x="5599" y="4630"/>
                    </a:lnTo>
                    <a:lnTo>
                      <a:pt x="5660" y="4668"/>
                    </a:lnTo>
                    <a:lnTo>
                      <a:pt x="5726" y="4712"/>
                    </a:lnTo>
                    <a:lnTo>
                      <a:pt x="5798" y="4764"/>
                    </a:lnTo>
                    <a:lnTo>
                      <a:pt x="5872" y="4822"/>
                    </a:lnTo>
                    <a:lnTo>
                      <a:pt x="5948" y="4890"/>
                    </a:lnTo>
                    <a:lnTo>
                      <a:pt x="6023" y="4963"/>
                    </a:lnTo>
                    <a:lnTo>
                      <a:pt x="6103" y="5045"/>
                    </a:lnTo>
                    <a:lnTo>
                      <a:pt x="6181" y="5137"/>
                    </a:lnTo>
                    <a:lnTo>
                      <a:pt x="6261" y="5236"/>
                    </a:lnTo>
                    <a:lnTo>
                      <a:pt x="6339" y="5346"/>
                    </a:lnTo>
                    <a:lnTo>
                      <a:pt x="6414" y="5466"/>
                    </a:lnTo>
                    <a:lnTo>
                      <a:pt x="6488" y="5595"/>
                    </a:lnTo>
                    <a:lnTo>
                      <a:pt x="6560" y="5737"/>
                    </a:lnTo>
                    <a:lnTo>
                      <a:pt x="6560" y="6145"/>
                    </a:lnTo>
                    <a:lnTo>
                      <a:pt x="6554" y="6213"/>
                    </a:lnTo>
                    <a:lnTo>
                      <a:pt x="6538" y="6275"/>
                    </a:lnTo>
                    <a:lnTo>
                      <a:pt x="6514" y="6335"/>
                    </a:lnTo>
                    <a:lnTo>
                      <a:pt x="6480" y="6389"/>
                    </a:lnTo>
                    <a:lnTo>
                      <a:pt x="6440" y="6436"/>
                    </a:lnTo>
                    <a:lnTo>
                      <a:pt x="6392" y="6476"/>
                    </a:lnTo>
                    <a:lnTo>
                      <a:pt x="6339" y="6510"/>
                    </a:lnTo>
                    <a:lnTo>
                      <a:pt x="6279" y="6536"/>
                    </a:lnTo>
                    <a:lnTo>
                      <a:pt x="6217" y="6550"/>
                    </a:lnTo>
                    <a:lnTo>
                      <a:pt x="6149" y="6556"/>
                    </a:lnTo>
                    <a:lnTo>
                      <a:pt x="411" y="6556"/>
                    </a:lnTo>
                    <a:lnTo>
                      <a:pt x="343" y="6550"/>
                    </a:lnTo>
                    <a:lnTo>
                      <a:pt x="281" y="6536"/>
                    </a:lnTo>
                    <a:lnTo>
                      <a:pt x="221" y="6510"/>
                    </a:lnTo>
                    <a:lnTo>
                      <a:pt x="168" y="6476"/>
                    </a:lnTo>
                    <a:lnTo>
                      <a:pt x="120" y="6436"/>
                    </a:lnTo>
                    <a:lnTo>
                      <a:pt x="80" y="6389"/>
                    </a:lnTo>
                    <a:lnTo>
                      <a:pt x="46" y="6335"/>
                    </a:lnTo>
                    <a:lnTo>
                      <a:pt x="20" y="6275"/>
                    </a:lnTo>
                    <a:lnTo>
                      <a:pt x="6" y="6213"/>
                    </a:lnTo>
                    <a:lnTo>
                      <a:pt x="0" y="6145"/>
                    </a:lnTo>
                    <a:lnTo>
                      <a:pt x="0" y="5737"/>
                    </a:lnTo>
                    <a:lnTo>
                      <a:pt x="72" y="5595"/>
                    </a:lnTo>
                    <a:lnTo>
                      <a:pt x="146" y="5466"/>
                    </a:lnTo>
                    <a:lnTo>
                      <a:pt x="221" y="5346"/>
                    </a:lnTo>
                    <a:lnTo>
                      <a:pt x="299" y="5236"/>
                    </a:lnTo>
                    <a:lnTo>
                      <a:pt x="377" y="5137"/>
                    </a:lnTo>
                    <a:lnTo>
                      <a:pt x="457" y="5045"/>
                    </a:lnTo>
                    <a:lnTo>
                      <a:pt x="535" y="4963"/>
                    </a:lnTo>
                    <a:lnTo>
                      <a:pt x="612" y="4890"/>
                    </a:lnTo>
                    <a:lnTo>
                      <a:pt x="688" y="4822"/>
                    </a:lnTo>
                    <a:lnTo>
                      <a:pt x="762" y="4764"/>
                    </a:lnTo>
                    <a:lnTo>
                      <a:pt x="832" y="4712"/>
                    </a:lnTo>
                    <a:lnTo>
                      <a:pt x="900" y="4668"/>
                    </a:lnTo>
                    <a:lnTo>
                      <a:pt x="961" y="4630"/>
                    </a:lnTo>
                    <a:lnTo>
                      <a:pt x="1019" y="4599"/>
                    </a:lnTo>
                    <a:lnTo>
                      <a:pt x="1071" y="4573"/>
                    </a:lnTo>
                    <a:lnTo>
                      <a:pt x="1117" y="4551"/>
                    </a:lnTo>
                    <a:lnTo>
                      <a:pt x="1157" y="4535"/>
                    </a:lnTo>
                    <a:lnTo>
                      <a:pt x="1187" y="4521"/>
                    </a:lnTo>
                    <a:lnTo>
                      <a:pt x="1211" y="4513"/>
                    </a:lnTo>
                    <a:lnTo>
                      <a:pt x="1225" y="4509"/>
                    </a:lnTo>
                    <a:lnTo>
                      <a:pt x="1231" y="4507"/>
                    </a:lnTo>
                    <a:lnTo>
                      <a:pt x="1640" y="4507"/>
                    </a:lnTo>
                    <a:lnTo>
                      <a:pt x="1735" y="4501"/>
                    </a:lnTo>
                    <a:lnTo>
                      <a:pt x="1827" y="4485"/>
                    </a:lnTo>
                    <a:lnTo>
                      <a:pt x="1917" y="4459"/>
                    </a:lnTo>
                    <a:lnTo>
                      <a:pt x="2001" y="4423"/>
                    </a:lnTo>
                    <a:lnTo>
                      <a:pt x="2080" y="4379"/>
                    </a:lnTo>
                    <a:lnTo>
                      <a:pt x="2152" y="4328"/>
                    </a:lnTo>
                    <a:lnTo>
                      <a:pt x="2220" y="4268"/>
                    </a:lnTo>
                    <a:lnTo>
                      <a:pt x="2280" y="4200"/>
                    </a:lnTo>
                    <a:lnTo>
                      <a:pt x="2332" y="4128"/>
                    </a:lnTo>
                    <a:lnTo>
                      <a:pt x="2377" y="4048"/>
                    </a:lnTo>
                    <a:lnTo>
                      <a:pt x="2411" y="3965"/>
                    </a:lnTo>
                    <a:lnTo>
                      <a:pt x="2437" y="3875"/>
                    </a:lnTo>
                    <a:lnTo>
                      <a:pt x="2455" y="3783"/>
                    </a:lnTo>
                    <a:lnTo>
                      <a:pt x="2459" y="3688"/>
                    </a:lnTo>
                    <a:lnTo>
                      <a:pt x="2459" y="3417"/>
                    </a:lnTo>
                    <a:lnTo>
                      <a:pt x="2381" y="3317"/>
                    </a:lnTo>
                    <a:lnTo>
                      <a:pt x="2310" y="3211"/>
                    </a:lnTo>
                    <a:lnTo>
                      <a:pt x="2244" y="3104"/>
                    </a:lnTo>
                    <a:lnTo>
                      <a:pt x="2184" y="2990"/>
                    </a:lnTo>
                    <a:lnTo>
                      <a:pt x="2134" y="2874"/>
                    </a:lnTo>
                    <a:lnTo>
                      <a:pt x="2090" y="2755"/>
                    </a:lnTo>
                    <a:lnTo>
                      <a:pt x="2080" y="2725"/>
                    </a:lnTo>
                    <a:lnTo>
                      <a:pt x="2072" y="2695"/>
                    </a:lnTo>
                    <a:lnTo>
                      <a:pt x="2060" y="2665"/>
                    </a:lnTo>
                    <a:lnTo>
                      <a:pt x="2042" y="2639"/>
                    </a:lnTo>
                    <a:lnTo>
                      <a:pt x="2020" y="2617"/>
                    </a:lnTo>
                    <a:lnTo>
                      <a:pt x="1971" y="2569"/>
                    </a:lnTo>
                    <a:lnTo>
                      <a:pt x="1929" y="2516"/>
                    </a:lnTo>
                    <a:lnTo>
                      <a:pt x="1895" y="2458"/>
                    </a:lnTo>
                    <a:lnTo>
                      <a:pt x="1871" y="2394"/>
                    </a:lnTo>
                    <a:lnTo>
                      <a:pt x="1853" y="2328"/>
                    </a:lnTo>
                    <a:lnTo>
                      <a:pt x="1845" y="2260"/>
                    </a:lnTo>
                    <a:lnTo>
                      <a:pt x="1847" y="2193"/>
                    </a:lnTo>
                    <a:lnTo>
                      <a:pt x="1857" y="2125"/>
                    </a:lnTo>
                    <a:lnTo>
                      <a:pt x="1875" y="2059"/>
                    </a:lnTo>
                    <a:lnTo>
                      <a:pt x="1905" y="1997"/>
                    </a:lnTo>
                    <a:lnTo>
                      <a:pt x="1917" y="1973"/>
                    </a:lnTo>
                    <a:lnTo>
                      <a:pt x="1933" y="1949"/>
                    </a:lnTo>
                    <a:lnTo>
                      <a:pt x="1947" y="1926"/>
                    </a:lnTo>
                    <a:lnTo>
                      <a:pt x="1957" y="1902"/>
                    </a:lnTo>
                    <a:lnTo>
                      <a:pt x="1959" y="1874"/>
                    </a:lnTo>
                    <a:lnTo>
                      <a:pt x="1959" y="1507"/>
                    </a:lnTo>
                    <a:lnTo>
                      <a:pt x="1961" y="1138"/>
                    </a:lnTo>
                    <a:lnTo>
                      <a:pt x="1969" y="1040"/>
                    </a:lnTo>
                    <a:lnTo>
                      <a:pt x="1981" y="945"/>
                    </a:lnTo>
                    <a:lnTo>
                      <a:pt x="2001" y="847"/>
                    </a:lnTo>
                    <a:lnTo>
                      <a:pt x="2028" y="753"/>
                    </a:lnTo>
                    <a:lnTo>
                      <a:pt x="2062" y="662"/>
                    </a:lnTo>
                    <a:lnTo>
                      <a:pt x="2106" y="574"/>
                    </a:lnTo>
                    <a:lnTo>
                      <a:pt x="2156" y="490"/>
                    </a:lnTo>
                    <a:lnTo>
                      <a:pt x="2216" y="411"/>
                    </a:lnTo>
                    <a:lnTo>
                      <a:pt x="2282" y="339"/>
                    </a:lnTo>
                    <a:lnTo>
                      <a:pt x="2356" y="275"/>
                    </a:lnTo>
                    <a:lnTo>
                      <a:pt x="2435" y="217"/>
                    </a:lnTo>
                    <a:lnTo>
                      <a:pt x="2519" y="165"/>
                    </a:lnTo>
                    <a:lnTo>
                      <a:pt x="2607" y="124"/>
                    </a:lnTo>
                    <a:lnTo>
                      <a:pt x="2699" y="88"/>
                    </a:lnTo>
                    <a:lnTo>
                      <a:pt x="2792" y="60"/>
                    </a:lnTo>
                    <a:lnTo>
                      <a:pt x="2940" y="30"/>
                    </a:lnTo>
                    <a:lnTo>
                      <a:pt x="3088" y="10"/>
                    </a:lnTo>
                    <a:lnTo>
                      <a:pt x="3237" y="0"/>
                    </a:lnTo>
                    <a:close/>
                  </a:path>
                </a:pathLst>
              </a:custGeom>
              <a:solidFill>
                <a:srgbClr val="DBDBD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383838"/>
                  </a:solidFill>
                  <a:latin typeface="Calibri"/>
                  <a:ea typeface="Calibri"/>
                  <a:cs typeface="Calibri"/>
                  <a:sym typeface="Calibri"/>
                </a:endParaRPr>
              </a:p>
            </p:txBody>
          </p:sp>
          <p:sp>
            <p:nvSpPr>
              <p:cNvPr id="399" name="Google Shape;399;p34"/>
              <p:cNvSpPr/>
              <p:nvPr/>
            </p:nvSpPr>
            <p:spPr>
              <a:xfrm>
                <a:off x="7788793" y="1888177"/>
                <a:ext cx="358274" cy="391885"/>
              </a:xfrm>
              <a:custGeom>
                <a:avLst/>
                <a:gdLst/>
                <a:ahLst/>
                <a:cxnLst/>
                <a:rect l="l" t="t" r="r" b="b"/>
                <a:pathLst>
                  <a:path w="6560" h="6556" extrusionOk="0">
                    <a:moveTo>
                      <a:pt x="3237" y="0"/>
                    </a:moveTo>
                    <a:lnTo>
                      <a:pt x="3387" y="4"/>
                    </a:lnTo>
                    <a:lnTo>
                      <a:pt x="3536" y="16"/>
                    </a:lnTo>
                    <a:lnTo>
                      <a:pt x="3686" y="40"/>
                    </a:lnTo>
                    <a:lnTo>
                      <a:pt x="3772" y="58"/>
                    </a:lnTo>
                    <a:lnTo>
                      <a:pt x="3857" y="84"/>
                    </a:lnTo>
                    <a:lnTo>
                      <a:pt x="3941" y="114"/>
                    </a:lnTo>
                    <a:lnTo>
                      <a:pt x="4021" y="151"/>
                    </a:lnTo>
                    <a:lnTo>
                      <a:pt x="4099" y="193"/>
                    </a:lnTo>
                    <a:lnTo>
                      <a:pt x="4173" y="243"/>
                    </a:lnTo>
                    <a:lnTo>
                      <a:pt x="4242" y="299"/>
                    </a:lnTo>
                    <a:lnTo>
                      <a:pt x="4306" y="361"/>
                    </a:lnTo>
                    <a:lnTo>
                      <a:pt x="4370" y="435"/>
                    </a:lnTo>
                    <a:lnTo>
                      <a:pt x="4426" y="514"/>
                    </a:lnTo>
                    <a:lnTo>
                      <a:pt x="4472" y="600"/>
                    </a:lnTo>
                    <a:lnTo>
                      <a:pt x="4512" y="690"/>
                    </a:lnTo>
                    <a:lnTo>
                      <a:pt x="4542" y="781"/>
                    </a:lnTo>
                    <a:lnTo>
                      <a:pt x="4565" y="875"/>
                    </a:lnTo>
                    <a:lnTo>
                      <a:pt x="4583" y="973"/>
                    </a:lnTo>
                    <a:lnTo>
                      <a:pt x="4595" y="1068"/>
                    </a:lnTo>
                    <a:lnTo>
                      <a:pt x="4599" y="1166"/>
                    </a:lnTo>
                    <a:lnTo>
                      <a:pt x="4601" y="1527"/>
                    </a:lnTo>
                    <a:lnTo>
                      <a:pt x="4599" y="1888"/>
                    </a:lnTo>
                    <a:lnTo>
                      <a:pt x="4603" y="1912"/>
                    </a:lnTo>
                    <a:lnTo>
                      <a:pt x="4615" y="1934"/>
                    </a:lnTo>
                    <a:lnTo>
                      <a:pt x="4629" y="1955"/>
                    </a:lnTo>
                    <a:lnTo>
                      <a:pt x="4643" y="1975"/>
                    </a:lnTo>
                    <a:lnTo>
                      <a:pt x="4675" y="2035"/>
                    </a:lnTo>
                    <a:lnTo>
                      <a:pt x="4697" y="2097"/>
                    </a:lnTo>
                    <a:lnTo>
                      <a:pt x="4709" y="2161"/>
                    </a:lnTo>
                    <a:lnTo>
                      <a:pt x="4715" y="2227"/>
                    </a:lnTo>
                    <a:lnTo>
                      <a:pt x="4711" y="2292"/>
                    </a:lnTo>
                    <a:lnTo>
                      <a:pt x="4699" y="2358"/>
                    </a:lnTo>
                    <a:lnTo>
                      <a:pt x="4679" y="2420"/>
                    </a:lnTo>
                    <a:lnTo>
                      <a:pt x="4651" y="2480"/>
                    </a:lnTo>
                    <a:lnTo>
                      <a:pt x="4617" y="2535"/>
                    </a:lnTo>
                    <a:lnTo>
                      <a:pt x="4573" y="2585"/>
                    </a:lnTo>
                    <a:lnTo>
                      <a:pt x="4554" y="2603"/>
                    </a:lnTo>
                    <a:lnTo>
                      <a:pt x="4534" y="2621"/>
                    </a:lnTo>
                    <a:lnTo>
                      <a:pt x="4516" y="2639"/>
                    </a:lnTo>
                    <a:lnTo>
                      <a:pt x="4502" y="2661"/>
                    </a:lnTo>
                    <a:lnTo>
                      <a:pt x="4492" y="2685"/>
                    </a:lnTo>
                    <a:lnTo>
                      <a:pt x="4448" y="2819"/>
                    </a:lnTo>
                    <a:lnTo>
                      <a:pt x="4394" y="2948"/>
                    </a:lnTo>
                    <a:lnTo>
                      <a:pt x="4334" y="3076"/>
                    </a:lnTo>
                    <a:lnTo>
                      <a:pt x="4264" y="3197"/>
                    </a:lnTo>
                    <a:lnTo>
                      <a:pt x="4187" y="3313"/>
                    </a:lnTo>
                    <a:lnTo>
                      <a:pt x="4099" y="3425"/>
                    </a:lnTo>
                    <a:lnTo>
                      <a:pt x="4099" y="3688"/>
                    </a:lnTo>
                    <a:lnTo>
                      <a:pt x="4105" y="3783"/>
                    </a:lnTo>
                    <a:lnTo>
                      <a:pt x="4121" y="3875"/>
                    </a:lnTo>
                    <a:lnTo>
                      <a:pt x="4147" y="3965"/>
                    </a:lnTo>
                    <a:lnTo>
                      <a:pt x="4183" y="4048"/>
                    </a:lnTo>
                    <a:lnTo>
                      <a:pt x="4226" y="4128"/>
                    </a:lnTo>
                    <a:lnTo>
                      <a:pt x="4280" y="4200"/>
                    </a:lnTo>
                    <a:lnTo>
                      <a:pt x="4340" y="4268"/>
                    </a:lnTo>
                    <a:lnTo>
                      <a:pt x="4406" y="4328"/>
                    </a:lnTo>
                    <a:lnTo>
                      <a:pt x="4480" y="4379"/>
                    </a:lnTo>
                    <a:lnTo>
                      <a:pt x="4560" y="4423"/>
                    </a:lnTo>
                    <a:lnTo>
                      <a:pt x="4643" y="4459"/>
                    </a:lnTo>
                    <a:lnTo>
                      <a:pt x="4731" y="4485"/>
                    </a:lnTo>
                    <a:lnTo>
                      <a:pt x="4825" y="4501"/>
                    </a:lnTo>
                    <a:lnTo>
                      <a:pt x="4921" y="4507"/>
                    </a:lnTo>
                    <a:lnTo>
                      <a:pt x="5329" y="4507"/>
                    </a:lnTo>
                    <a:lnTo>
                      <a:pt x="5335" y="4509"/>
                    </a:lnTo>
                    <a:lnTo>
                      <a:pt x="5349" y="4513"/>
                    </a:lnTo>
                    <a:lnTo>
                      <a:pt x="5371" y="4521"/>
                    </a:lnTo>
                    <a:lnTo>
                      <a:pt x="5403" y="4535"/>
                    </a:lnTo>
                    <a:lnTo>
                      <a:pt x="5443" y="4551"/>
                    </a:lnTo>
                    <a:lnTo>
                      <a:pt x="5489" y="4573"/>
                    </a:lnTo>
                    <a:lnTo>
                      <a:pt x="5541" y="4599"/>
                    </a:lnTo>
                    <a:lnTo>
                      <a:pt x="5599" y="4630"/>
                    </a:lnTo>
                    <a:lnTo>
                      <a:pt x="5660" y="4668"/>
                    </a:lnTo>
                    <a:lnTo>
                      <a:pt x="5726" y="4712"/>
                    </a:lnTo>
                    <a:lnTo>
                      <a:pt x="5798" y="4764"/>
                    </a:lnTo>
                    <a:lnTo>
                      <a:pt x="5872" y="4822"/>
                    </a:lnTo>
                    <a:lnTo>
                      <a:pt x="5948" y="4890"/>
                    </a:lnTo>
                    <a:lnTo>
                      <a:pt x="6023" y="4963"/>
                    </a:lnTo>
                    <a:lnTo>
                      <a:pt x="6103" y="5045"/>
                    </a:lnTo>
                    <a:lnTo>
                      <a:pt x="6181" y="5137"/>
                    </a:lnTo>
                    <a:lnTo>
                      <a:pt x="6261" y="5236"/>
                    </a:lnTo>
                    <a:lnTo>
                      <a:pt x="6339" y="5346"/>
                    </a:lnTo>
                    <a:lnTo>
                      <a:pt x="6414" y="5466"/>
                    </a:lnTo>
                    <a:lnTo>
                      <a:pt x="6488" y="5595"/>
                    </a:lnTo>
                    <a:lnTo>
                      <a:pt x="6560" y="5737"/>
                    </a:lnTo>
                    <a:lnTo>
                      <a:pt x="6560" y="6145"/>
                    </a:lnTo>
                    <a:lnTo>
                      <a:pt x="6554" y="6213"/>
                    </a:lnTo>
                    <a:lnTo>
                      <a:pt x="6538" y="6275"/>
                    </a:lnTo>
                    <a:lnTo>
                      <a:pt x="6514" y="6335"/>
                    </a:lnTo>
                    <a:lnTo>
                      <a:pt x="6480" y="6389"/>
                    </a:lnTo>
                    <a:lnTo>
                      <a:pt x="6440" y="6436"/>
                    </a:lnTo>
                    <a:lnTo>
                      <a:pt x="6392" y="6476"/>
                    </a:lnTo>
                    <a:lnTo>
                      <a:pt x="6339" y="6510"/>
                    </a:lnTo>
                    <a:lnTo>
                      <a:pt x="6279" y="6536"/>
                    </a:lnTo>
                    <a:lnTo>
                      <a:pt x="6217" y="6550"/>
                    </a:lnTo>
                    <a:lnTo>
                      <a:pt x="6149" y="6556"/>
                    </a:lnTo>
                    <a:lnTo>
                      <a:pt x="411" y="6556"/>
                    </a:lnTo>
                    <a:lnTo>
                      <a:pt x="343" y="6550"/>
                    </a:lnTo>
                    <a:lnTo>
                      <a:pt x="281" y="6536"/>
                    </a:lnTo>
                    <a:lnTo>
                      <a:pt x="221" y="6510"/>
                    </a:lnTo>
                    <a:lnTo>
                      <a:pt x="168" y="6476"/>
                    </a:lnTo>
                    <a:lnTo>
                      <a:pt x="120" y="6436"/>
                    </a:lnTo>
                    <a:lnTo>
                      <a:pt x="80" y="6389"/>
                    </a:lnTo>
                    <a:lnTo>
                      <a:pt x="46" y="6335"/>
                    </a:lnTo>
                    <a:lnTo>
                      <a:pt x="20" y="6275"/>
                    </a:lnTo>
                    <a:lnTo>
                      <a:pt x="6" y="6213"/>
                    </a:lnTo>
                    <a:lnTo>
                      <a:pt x="0" y="6145"/>
                    </a:lnTo>
                    <a:lnTo>
                      <a:pt x="0" y="5737"/>
                    </a:lnTo>
                    <a:lnTo>
                      <a:pt x="72" y="5595"/>
                    </a:lnTo>
                    <a:lnTo>
                      <a:pt x="146" y="5466"/>
                    </a:lnTo>
                    <a:lnTo>
                      <a:pt x="221" y="5346"/>
                    </a:lnTo>
                    <a:lnTo>
                      <a:pt x="299" y="5236"/>
                    </a:lnTo>
                    <a:lnTo>
                      <a:pt x="377" y="5137"/>
                    </a:lnTo>
                    <a:lnTo>
                      <a:pt x="457" y="5045"/>
                    </a:lnTo>
                    <a:lnTo>
                      <a:pt x="535" y="4963"/>
                    </a:lnTo>
                    <a:lnTo>
                      <a:pt x="612" y="4890"/>
                    </a:lnTo>
                    <a:lnTo>
                      <a:pt x="688" y="4822"/>
                    </a:lnTo>
                    <a:lnTo>
                      <a:pt x="762" y="4764"/>
                    </a:lnTo>
                    <a:lnTo>
                      <a:pt x="832" y="4712"/>
                    </a:lnTo>
                    <a:lnTo>
                      <a:pt x="900" y="4668"/>
                    </a:lnTo>
                    <a:lnTo>
                      <a:pt x="961" y="4630"/>
                    </a:lnTo>
                    <a:lnTo>
                      <a:pt x="1019" y="4599"/>
                    </a:lnTo>
                    <a:lnTo>
                      <a:pt x="1071" y="4573"/>
                    </a:lnTo>
                    <a:lnTo>
                      <a:pt x="1117" y="4551"/>
                    </a:lnTo>
                    <a:lnTo>
                      <a:pt x="1157" y="4535"/>
                    </a:lnTo>
                    <a:lnTo>
                      <a:pt x="1187" y="4521"/>
                    </a:lnTo>
                    <a:lnTo>
                      <a:pt x="1211" y="4513"/>
                    </a:lnTo>
                    <a:lnTo>
                      <a:pt x="1225" y="4509"/>
                    </a:lnTo>
                    <a:lnTo>
                      <a:pt x="1231" y="4507"/>
                    </a:lnTo>
                    <a:lnTo>
                      <a:pt x="1640" y="4507"/>
                    </a:lnTo>
                    <a:lnTo>
                      <a:pt x="1735" y="4501"/>
                    </a:lnTo>
                    <a:lnTo>
                      <a:pt x="1827" y="4485"/>
                    </a:lnTo>
                    <a:lnTo>
                      <a:pt x="1917" y="4459"/>
                    </a:lnTo>
                    <a:lnTo>
                      <a:pt x="2001" y="4423"/>
                    </a:lnTo>
                    <a:lnTo>
                      <a:pt x="2080" y="4379"/>
                    </a:lnTo>
                    <a:lnTo>
                      <a:pt x="2152" y="4328"/>
                    </a:lnTo>
                    <a:lnTo>
                      <a:pt x="2220" y="4268"/>
                    </a:lnTo>
                    <a:lnTo>
                      <a:pt x="2280" y="4200"/>
                    </a:lnTo>
                    <a:lnTo>
                      <a:pt x="2332" y="4128"/>
                    </a:lnTo>
                    <a:lnTo>
                      <a:pt x="2377" y="4048"/>
                    </a:lnTo>
                    <a:lnTo>
                      <a:pt x="2411" y="3965"/>
                    </a:lnTo>
                    <a:lnTo>
                      <a:pt x="2437" y="3875"/>
                    </a:lnTo>
                    <a:lnTo>
                      <a:pt x="2455" y="3783"/>
                    </a:lnTo>
                    <a:lnTo>
                      <a:pt x="2459" y="3688"/>
                    </a:lnTo>
                    <a:lnTo>
                      <a:pt x="2459" y="3417"/>
                    </a:lnTo>
                    <a:lnTo>
                      <a:pt x="2381" y="3317"/>
                    </a:lnTo>
                    <a:lnTo>
                      <a:pt x="2310" y="3211"/>
                    </a:lnTo>
                    <a:lnTo>
                      <a:pt x="2244" y="3104"/>
                    </a:lnTo>
                    <a:lnTo>
                      <a:pt x="2184" y="2990"/>
                    </a:lnTo>
                    <a:lnTo>
                      <a:pt x="2134" y="2874"/>
                    </a:lnTo>
                    <a:lnTo>
                      <a:pt x="2090" y="2755"/>
                    </a:lnTo>
                    <a:lnTo>
                      <a:pt x="2080" y="2725"/>
                    </a:lnTo>
                    <a:lnTo>
                      <a:pt x="2072" y="2695"/>
                    </a:lnTo>
                    <a:lnTo>
                      <a:pt x="2060" y="2665"/>
                    </a:lnTo>
                    <a:lnTo>
                      <a:pt x="2042" y="2639"/>
                    </a:lnTo>
                    <a:lnTo>
                      <a:pt x="2020" y="2617"/>
                    </a:lnTo>
                    <a:lnTo>
                      <a:pt x="1971" y="2569"/>
                    </a:lnTo>
                    <a:lnTo>
                      <a:pt x="1929" y="2516"/>
                    </a:lnTo>
                    <a:lnTo>
                      <a:pt x="1895" y="2458"/>
                    </a:lnTo>
                    <a:lnTo>
                      <a:pt x="1871" y="2394"/>
                    </a:lnTo>
                    <a:lnTo>
                      <a:pt x="1853" y="2328"/>
                    </a:lnTo>
                    <a:lnTo>
                      <a:pt x="1845" y="2260"/>
                    </a:lnTo>
                    <a:lnTo>
                      <a:pt x="1847" y="2193"/>
                    </a:lnTo>
                    <a:lnTo>
                      <a:pt x="1857" y="2125"/>
                    </a:lnTo>
                    <a:lnTo>
                      <a:pt x="1875" y="2059"/>
                    </a:lnTo>
                    <a:lnTo>
                      <a:pt x="1905" y="1997"/>
                    </a:lnTo>
                    <a:lnTo>
                      <a:pt x="1917" y="1973"/>
                    </a:lnTo>
                    <a:lnTo>
                      <a:pt x="1933" y="1949"/>
                    </a:lnTo>
                    <a:lnTo>
                      <a:pt x="1947" y="1926"/>
                    </a:lnTo>
                    <a:lnTo>
                      <a:pt x="1957" y="1902"/>
                    </a:lnTo>
                    <a:lnTo>
                      <a:pt x="1959" y="1874"/>
                    </a:lnTo>
                    <a:lnTo>
                      <a:pt x="1959" y="1507"/>
                    </a:lnTo>
                    <a:lnTo>
                      <a:pt x="1961" y="1138"/>
                    </a:lnTo>
                    <a:lnTo>
                      <a:pt x="1969" y="1040"/>
                    </a:lnTo>
                    <a:lnTo>
                      <a:pt x="1981" y="945"/>
                    </a:lnTo>
                    <a:lnTo>
                      <a:pt x="2001" y="847"/>
                    </a:lnTo>
                    <a:lnTo>
                      <a:pt x="2028" y="753"/>
                    </a:lnTo>
                    <a:lnTo>
                      <a:pt x="2062" y="662"/>
                    </a:lnTo>
                    <a:lnTo>
                      <a:pt x="2106" y="574"/>
                    </a:lnTo>
                    <a:lnTo>
                      <a:pt x="2156" y="490"/>
                    </a:lnTo>
                    <a:lnTo>
                      <a:pt x="2216" y="411"/>
                    </a:lnTo>
                    <a:lnTo>
                      <a:pt x="2282" y="339"/>
                    </a:lnTo>
                    <a:lnTo>
                      <a:pt x="2356" y="275"/>
                    </a:lnTo>
                    <a:lnTo>
                      <a:pt x="2435" y="217"/>
                    </a:lnTo>
                    <a:lnTo>
                      <a:pt x="2519" y="165"/>
                    </a:lnTo>
                    <a:lnTo>
                      <a:pt x="2607" y="124"/>
                    </a:lnTo>
                    <a:lnTo>
                      <a:pt x="2699" y="88"/>
                    </a:lnTo>
                    <a:lnTo>
                      <a:pt x="2792" y="60"/>
                    </a:lnTo>
                    <a:lnTo>
                      <a:pt x="2940" y="30"/>
                    </a:lnTo>
                    <a:lnTo>
                      <a:pt x="3088" y="10"/>
                    </a:lnTo>
                    <a:lnTo>
                      <a:pt x="3237" y="0"/>
                    </a:lnTo>
                    <a:close/>
                  </a:path>
                </a:pathLst>
              </a:custGeom>
              <a:solidFill>
                <a:srgbClr val="DBDBD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383838"/>
                  </a:solidFill>
                  <a:latin typeface="Calibri"/>
                  <a:ea typeface="Calibri"/>
                  <a:cs typeface="Calibri"/>
                  <a:sym typeface="Calibri"/>
                </a:endParaRPr>
              </a:p>
            </p:txBody>
          </p:sp>
        </p:grpSp>
        <p:grpSp>
          <p:nvGrpSpPr>
            <p:cNvPr id="400" name="Google Shape;400;p34"/>
            <p:cNvGrpSpPr/>
            <p:nvPr/>
          </p:nvGrpSpPr>
          <p:grpSpPr>
            <a:xfrm>
              <a:off x="6208777" y="2571009"/>
              <a:ext cx="3259761" cy="391885"/>
              <a:chOff x="4403727" y="1888177"/>
              <a:chExt cx="3259761" cy="391885"/>
            </a:xfrm>
          </p:grpSpPr>
          <p:sp>
            <p:nvSpPr>
              <p:cNvPr id="401" name="Google Shape;401;p34"/>
              <p:cNvSpPr/>
              <p:nvPr/>
            </p:nvSpPr>
            <p:spPr>
              <a:xfrm>
                <a:off x="4403727" y="1888177"/>
                <a:ext cx="358274" cy="391885"/>
              </a:xfrm>
              <a:custGeom>
                <a:avLst/>
                <a:gdLst/>
                <a:ahLst/>
                <a:cxnLst/>
                <a:rect l="l" t="t" r="r" b="b"/>
                <a:pathLst>
                  <a:path w="6560" h="6556" extrusionOk="0">
                    <a:moveTo>
                      <a:pt x="3237" y="0"/>
                    </a:moveTo>
                    <a:lnTo>
                      <a:pt x="3387" y="4"/>
                    </a:lnTo>
                    <a:lnTo>
                      <a:pt x="3536" y="16"/>
                    </a:lnTo>
                    <a:lnTo>
                      <a:pt x="3686" y="40"/>
                    </a:lnTo>
                    <a:lnTo>
                      <a:pt x="3772" y="58"/>
                    </a:lnTo>
                    <a:lnTo>
                      <a:pt x="3857" y="84"/>
                    </a:lnTo>
                    <a:lnTo>
                      <a:pt x="3941" y="114"/>
                    </a:lnTo>
                    <a:lnTo>
                      <a:pt x="4021" y="151"/>
                    </a:lnTo>
                    <a:lnTo>
                      <a:pt x="4099" y="193"/>
                    </a:lnTo>
                    <a:lnTo>
                      <a:pt x="4173" y="243"/>
                    </a:lnTo>
                    <a:lnTo>
                      <a:pt x="4242" y="299"/>
                    </a:lnTo>
                    <a:lnTo>
                      <a:pt x="4306" y="361"/>
                    </a:lnTo>
                    <a:lnTo>
                      <a:pt x="4370" y="435"/>
                    </a:lnTo>
                    <a:lnTo>
                      <a:pt x="4426" y="514"/>
                    </a:lnTo>
                    <a:lnTo>
                      <a:pt x="4472" y="600"/>
                    </a:lnTo>
                    <a:lnTo>
                      <a:pt x="4512" y="690"/>
                    </a:lnTo>
                    <a:lnTo>
                      <a:pt x="4542" y="781"/>
                    </a:lnTo>
                    <a:lnTo>
                      <a:pt x="4565" y="875"/>
                    </a:lnTo>
                    <a:lnTo>
                      <a:pt x="4583" y="973"/>
                    </a:lnTo>
                    <a:lnTo>
                      <a:pt x="4595" y="1068"/>
                    </a:lnTo>
                    <a:lnTo>
                      <a:pt x="4599" y="1166"/>
                    </a:lnTo>
                    <a:lnTo>
                      <a:pt x="4601" y="1527"/>
                    </a:lnTo>
                    <a:lnTo>
                      <a:pt x="4599" y="1888"/>
                    </a:lnTo>
                    <a:lnTo>
                      <a:pt x="4603" y="1912"/>
                    </a:lnTo>
                    <a:lnTo>
                      <a:pt x="4615" y="1934"/>
                    </a:lnTo>
                    <a:lnTo>
                      <a:pt x="4629" y="1955"/>
                    </a:lnTo>
                    <a:lnTo>
                      <a:pt x="4643" y="1975"/>
                    </a:lnTo>
                    <a:lnTo>
                      <a:pt x="4675" y="2035"/>
                    </a:lnTo>
                    <a:lnTo>
                      <a:pt x="4697" y="2097"/>
                    </a:lnTo>
                    <a:lnTo>
                      <a:pt x="4709" y="2161"/>
                    </a:lnTo>
                    <a:lnTo>
                      <a:pt x="4715" y="2227"/>
                    </a:lnTo>
                    <a:lnTo>
                      <a:pt x="4711" y="2292"/>
                    </a:lnTo>
                    <a:lnTo>
                      <a:pt x="4699" y="2358"/>
                    </a:lnTo>
                    <a:lnTo>
                      <a:pt x="4679" y="2420"/>
                    </a:lnTo>
                    <a:lnTo>
                      <a:pt x="4651" y="2480"/>
                    </a:lnTo>
                    <a:lnTo>
                      <a:pt x="4617" y="2535"/>
                    </a:lnTo>
                    <a:lnTo>
                      <a:pt x="4573" y="2585"/>
                    </a:lnTo>
                    <a:lnTo>
                      <a:pt x="4554" y="2603"/>
                    </a:lnTo>
                    <a:lnTo>
                      <a:pt x="4534" y="2621"/>
                    </a:lnTo>
                    <a:lnTo>
                      <a:pt x="4516" y="2639"/>
                    </a:lnTo>
                    <a:lnTo>
                      <a:pt x="4502" y="2661"/>
                    </a:lnTo>
                    <a:lnTo>
                      <a:pt x="4492" y="2685"/>
                    </a:lnTo>
                    <a:lnTo>
                      <a:pt x="4448" y="2819"/>
                    </a:lnTo>
                    <a:lnTo>
                      <a:pt x="4394" y="2948"/>
                    </a:lnTo>
                    <a:lnTo>
                      <a:pt x="4334" y="3076"/>
                    </a:lnTo>
                    <a:lnTo>
                      <a:pt x="4264" y="3197"/>
                    </a:lnTo>
                    <a:lnTo>
                      <a:pt x="4187" y="3313"/>
                    </a:lnTo>
                    <a:lnTo>
                      <a:pt x="4099" y="3425"/>
                    </a:lnTo>
                    <a:lnTo>
                      <a:pt x="4099" y="3688"/>
                    </a:lnTo>
                    <a:lnTo>
                      <a:pt x="4105" y="3783"/>
                    </a:lnTo>
                    <a:lnTo>
                      <a:pt x="4121" y="3875"/>
                    </a:lnTo>
                    <a:lnTo>
                      <a:pt x="4147" y="3965"/>
                    </a:lnTo>
                    <a:lnTo>
                      <a:pt x="4183" y="4048"/>
                    </a:lnTo>
                    <a:lnTo>
                      <a:pt x="4226" y="4128"/>
                    </a:lnTo>
                    <a:lnTo>
                      <a:pt x="4280" y="4200"/>
                    </a:lnTo>
                    <a:lnTo>
                      <a:pt x="4340" y="4268"/>
                    </a:lnTo>
                    <a:lnTo>
                      <a:pt x="4406" y="4328"/>
                    </a:lnTo>
                    <a:lnTo>
                      <a:pt x="4480" y="4379"/>
                    </a:lnTo>
                    <a:lnTo>
                      <a:pt x="4560" y="4423"/>
                    </a:lnTo>
                    <a:lnTo>
                      <a:pt x="4643" y="4459"/>
                    </a:lnTo>
                    <a:lnTo>
                      <a:pt x="4731" y="4485"/>
                    </a:lnTo>
                    <a:lnTo>
                      <a:pt x="4825" y="4501"/>
                    </a:lnTo>
                    <a:lnTo>
                      <a:pt x="4921" y="4507"/>
                    </a:lnTo>
                    <a:lnTo>
                      <a:pt x="5329" y="4507"/>
                    </a:lnTo>
                    <a:lnTo>
                      <a:pt x="5335" y="4509"/>
                    </a:lnTo>
                    <a:lnTo>
                      <a:pt x="5349" y="4513"/>
                    </a:lnTo>
                    <a:lnTo>
                      <a:pt x="5371" y="4521"/>
                    </a:lnTo>
                    <a:lnTo>
                      <a:pt x="5403" y="4535"/>
                    </a:lnTo>
                    <a:lnTo>
                      <a:pt x="5443" y="4551"/>
                    </a:lnTo>
                    <a:lnTo>
                      <a:pt x="5489" y="4573"/>
                    </a:lnTo>
                    <a:lnTo>
                      <a:pt x="5541" y="4599"/>
                    </a:lnTo>
                    <a:lnTo>
                      <a:pt x="5599" y="4630"/>
                    </a:lnTo>
                    <a:lnTo>
                      <a:pt x="5660" y="4668"/>
                    </a:lnTo>
                    <a:lnTo>
                      <a:pt x="5726" y="4712"/>
                    </a:lnTo>
                    <a:lnTo>
                      <a:pt x="5798" y="4764"/>
                    </a:lnTo>
                    <a:lnTo>
                      <a:pt x="5872" y="4822"/>
                    </a:lnTo>
                    <a:lnTo>
                      <a:pt x="5948" y="4890"/>
                    </a:lnTo>
                    <a:lnTo>
                      <a:pt x="6023" y="4963"/>
                    </a:lnTo>
                    <a:lnTo>
                      <a:pt x="6103" y="5045"/>
                    </a:lnTo>
                    <a:lnTo>
                      <a:pt x="6181" y="5137"/>
                    </a:lnTo>
                    <a:lnTo>
                      <a:pt x="6261" y="5236"/>
                    </a:lnTo>
                    <a:lnTo>
                      <a:pt x="6339" y="5346"/>
                    </a:lnTo>
                    <a:lnTo>
                      <a:pt x="6414" y="5466"/>
                    </a:lnTo>
                    <a:lnTo>
                      <a:pt x="6488" y="5595"/>
                    </a:lnTo>
                    <a:lnTo>
                      <a:pt x="6560" y="5737"/>
                    </a:lnTo>
                    <a:lnTo>
                      <a:pt x="6560" y="6145"/>
                    </a:lnTo>
                    <a:lnTo>
                      <a:pt x="6554" y="6213"/>
                    </a:lnTo>
                    <a:lnTo>
                      <a:pt x="6538" y="6275"/>
                    </a:lnTo>
                    <a:lnTo>
                      <a:pt x="6514" y="6335"/>
                    </a:lnTo>
                    <a:lnTo>
                      <a:pt x="6480" y="6389"/>
                    </a:lnTo>
                    <a:lnTo>
                      <a:pt x="6440" y="6436"/>
                    </a:lnTo>
                    <a:lnTo>
                      <a:pt x="6392" y="6476"/>
                    </a:lnTo>
                    <a:lnTo>
                      <a:pt x="6339" y="6510"/>
                    </a:lnTo>
                    <a:lnTo>
                      <a:pt x="6279" y="6536"/>
                    </a:lnTo>
                    <a:lnTo>
                      <a:pt x="6217" y="6550"/>
                    </a:lnTo>
                    <a:lnTo>
                      <a:pt x="6149" y="6556"/>
                    </a:lnTo>
                    <a:lnTo>
                      <a:pt x="411" y="6556"/>
                    </a:lnTo>
                    <a:lnTo>
                      <a:pt x="343" y="6550"/>
                    </a:lnTo>
                    <a:lnTo>
                      <a:pt x="281" y="6536"/>
                    </a:lnTo>
                    <a:lnTo>
                      <a:pt x="221" y="6510"/>
                    </a:lnTo>
                    <a:lnTo>
                      <a:pt x="168" y="6476"/>
                    </a:lnTo>
                    <a:lnTo>
                      <a:pt x="120" y="6436"/>
                    </a:lnTo>
                    <a:lnTo>
                      <a:pt x="80" y="6389"/>
                    </a:lnTo>
                    <a:lnTo>
                      <a:pt x="46" y="6335"/>
                    </a:lnTo>
                    <a:lnTo>
                      <a:pt x="20" y="6275"/>
                    </a:lnTo>
                    <a:lnTo>
                      <a:pt x="6" y="6213"/>
                    </a:lnTo>
                    <a:lnTo>
                      <a:pt x="0" y="6145"/>
                    </a:lnTo>
                    <a:lnTo>
                      <a:pt x="0" y="5737"/>
                    </a:lnTo>
                    <a:lnTo>
                      <a:pt x="72" y="5595"/>
                    </a:lnTo>
                    <a:lnTo>
                      <a:pt x="146" y="5466"/>
                    </a:lnTo>
                    <a:lnTo>
                      <a:pt x="221" y="5346"/>
                    </a:lnTo>
                    <a:lnTo>
                      <a:pt x="299" y="5236"/>
                    </a:lnTo>
                    <a:lnTo>
                      <a:pt x="377" y="5137"/>
                    </a:lnTo>
                    <a:lnTo>
                      <a:pt x="457" y="5045"/>
                    </a:lnTo>
                    <a:lnTo>
                      <a:pt x="535" y="4963"/>
                    </a:lnTo>
                    <a:lnTo>
                      <a:pt x="612" y="4890"/>
                    </a:lnTo>
                    <a:lnTo>
                      <a:pt x="688" y="4822"/>
                    </a:lnTo>
                    <a:lnTo>
                      <a:pt x="762" y="4764"/>
                    </a:lnTo>
                    <a:lnTo>
                      <a:pt x="832" y="4712"/>
                    </a:lnTo>
                    <a:lnTo>
                      <a:pt x="900" y="4668"/>
                    </a:lnTo>
                    <a:lnTo>
                      <a:pt x="961" y="4630"/>
                    </a:lnTo>
                    <a:lnTo>
                      <a:pt x="1019" y="4599"/>
                    </a:lnTo>
                    <a:lnTo>
                      <a:pt x="1071" y="4573"/>
                    </a:lnTo>
                    <a:lnTo>
                      <a:pt x="1117" y="4551"/>
                    </a:lnTo>
                    <a:lnTo>
                      <a:pt x="1157" y="4535"/>
                    </a:lnTo>
                    <a:lnTo>
                      <a:pt x="1187" y="4521"/>
                    </a:lnTo>
                    <a:lnTo>
                      <a:pt x="1211" y="4513"/>
                    </a:lnTo>
                    <a:lnTo>
                      <a:pt x="1225" y="4509"/>
                    </a:lnTo>
                    <a:lnTo>
                      <a:pt x="1231" y="4507"/>
                    </a:lnTo>
                    <a:lnTo>
                      <a:pt x="1640" y="4507"/>
                    </a:lnTo>
                    <a:lnTo>
                      <a:pt x="1735" y="4501"/>
                    </a:lnTo>
                    <a:lnTo>
                      <a:pt x="1827" y="4485"/>
                    </a:lnTo>
                    <a:lnTo>
                      <a:pt x="1917" y="4459"/>
                    </a:lnTo>
                    <a:lnTo>
                      <a:pt x="2001" y="4423"/>
                    </a:lnTo>
                    <a:lnTo>
                      <a:pt x="2080" y="4379"/>
                    </a:lnTo>
                    <a:lnTo>
                      <a:pt x="2152" y="4328"/>
                    </a:lnTo>
                    <a:lnTo>
                      <a:pt x="2220" y="4268"/>
                    </a:lnTo>
                    <a:lnTo>
                      <a:pt x="2280" y="4200"/>
                    </a:lnTo>
                    <a:lnTo>
                      <a:pt x="2332" y="4128"/>
                    </a:lnTo>
                    <a:lnTo>
                      <a:pt x="2377" y="4048"/>
                    </a:lnTo>
                    <a:lnTo>
                      <a:pt x="2411" y="3965"/>
                    </a:lnTo>
                    <a:lnTo>
                      <a:pt x="2437" y="3875"/>
                    </a:lnTo>
                    <a:lnTo>
                      <a:pt x="2455" y="3783"/>
                    </a:lnTo>
                    <a:lnTo>
                      <a:pt x="2459" y="3688"/>
                    </a:lnTo>
                    <a:lnTo>
                      <a:pt x="2459" y="3417"/>
                    </a:lnTo>
                    <a:lnTo>
                      <a:pt x="2381" y="3317"/>
                    </a:lnTo>
                    <a:lnTo>
                      <a:pt x="2310" y="3211"/>
                    </a:lnTo>
                    <a:lnTo>
                      <a:pt x="2244" y="3104"/>
                    </a:lnTo>
                    <a:lnTo>
                      <a:pt x="2184" y="2990"/>
                    </a:lnTo>
                    <a:lnTo>
                      <a:pt x="2134" y="2874"/>
                    </a:lnTo>
                    <a:lnTo>
                      <a:pt x="2090" y="2755"/>
                    </a:lnTo>
                    <a:lnTo>
                      <a:pt x="2080" y="2725"/>
                    </a:lnTo>
                    <a:lnTo>
                      <a:pt x="2072" y="2695"/>
                    </a:lnTo>
                    <a:lnTo>
                      <a:pt x="2060" y="2665"/>
                    </a:lnTo>
                    <a:lnTo>
                      <a:pt x="2042" y="2639"/>
                    </a:lnTo>
                    <a:lnTo>
                      <a:pt x="2020" y="2617"/>
                    </a:lnTo>
                    <a:lnTo>
                      <a:pt x="1971" y="2569"/>
                    </a:lnTo>
                    <a:lnTo>
                      <a:pt x="1929" y="2516"/>
                    </a:lnTo>
                    <a:lnTo>
                      <a:pt x="1895" y="2458"/>
                    </a:lnTo>
                    <a:lnTo>
                      <a:pt x="1871" y="2394"/>
                    </a:lnTo>
                    <a:lnTo>
                      <a:pt x="1853" y="2328"/>
                    </a:lnTo>
                    <a:lnTo>
                      <a:pt x="1845" y="2260"/>
                    </a:lnTo>
                    <a:lnTo>
                      <a:pt x="1847" y="2193"/>
                    </a:lnTo>
                    <a:lnTo>
                      <a:pt x="1857" y="2125"/>
                    </a:lnTo>
                    <a:lnTo>
                      <a:pt x="1875" y="2059"/>
                    </a:lnTo>
                    <a:lnTo>
                      <a:pt x="1905" y="1997"/>
                    </a:lnTo>
                    <a:lnTo>
                      <a:pt x="1917" y="1973"/>
                    </a:lnTo>
                    <a:lnTo>
                      <a:pt x="1933" y="1949"/>
                    </a:lnTo>
                    <a:lnTo>
                      <a:pt x="1947" y="1926"/>
                    </a:lnTo>
                    <a:lnTo>
                      <a:pt x="1957" y="1902"/>
                    </a:lnTo>
                    <a:lnTo>
                      <a:pt x="1959" y="1874"/>
                    </a:lnTo>
                    <a:lnTo>
                      <a:pt x="1959" y="1507"/>
                    </a:lnTo>
                    <a:lnTo>
                      <a:pt x="1961" y="1138"/>
                    </a:lnTo>
                    <a:lnTo>
                      <a:pt x="1969" y="1040"/>
                    </a:lnTo>
                    <a:lnTo>
                      <a:pt x="1981" y="945"/>
                    </a:lnTo>
                    <a:lnTo>
                      <a:pt x="2001" y="847"/>
                    </a:lnTo>
                    <a:lnTo>
                      <a:pt x="2028" y="753"/>
                    </a:lnTo>
                    <a:lnTo>
                      <a:pt x="2062" y="662"/>
                    </a:lnTo>
                    <a:lnTo>
                      <a:pt x="2106" y="574"/>
                    </a:lnTo>
                    <a:lnTo>
                      <a:pt x="2156" y="490"/>
                    </a:lnTo>
                    <a:lnTo>
                      <a:pt x="2216" y="411"/>
                    </a:lnTo>
                    <a:lnTo>
                      <a:pt x="2282" y="339"/>
                    </a:lnTo>
                    <a:lnTo>
                      <a:pt x="2356" y="275"/>
                    </a:lnTo>
                    <a:lnTo>
                      <a:pt x="2435" y="217"/>
                    </a:lnTo>
                    <a:lnTo>
                      <a:pt x="2519" y="165"/>
                    </a:lnTo>
                    <a:lnTo>
                      <a:pt x="2607" y="124"/>
                    </a:lnTo>
                    <a:lnTo>
                      <a:pt x="2699" y="88"/>
                    </a:lnTo>
                    <a:lnTo>
                      <a:pt x="2792" y="60"/>
                    </a:lnTo>
                    <a:lnTo>
                      <a:pt x="2940" y="30"/>
                    </a:lnTo>
                    <a:lnTo>
                      <a:pt x="3088" y="10"/>
                    </a:lnTo>
                    <a:lnTo>
                      <a:pt x="3237" y="0"/>
                    </a:lnTo>
                    <a:close/>
                  </a:path>
                </a:pathLst>
              </a:custGeom>
              <a:solidFill>
                <a:srgbClr val="DBDBD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383838"/>
                  </a:solidFill>
                  <a:latin typeface="Calibri"/>
                  <a:ea typeface="Calibri"/>
                  <a:cs typeface="Calibri"/>
                  <a:sym typeface="Calibri"/>
                </a:endParaRPr>
              </a:p>
            </p:txBody>
          </p:sp>
          <p:sp>
            <p:nvSpPr>
              <p:cNvPr id="402" name="Google Shape;402;p34"/>
              <p:cNvSpPr/>
              <p:nvPr/>
            </p:nvSpPr>
            <p:spPr>
              <a:xfrm>
                <a:off x="4887308" y="1888177"/>
                <a:ext cx="358274" cy="391885"/>
              </a:xfrm>
              <a:custGeom>
                <a:avLst/>
                <a:gdLst/>
                <a:ahLst/>
                <a:cxnLst/>
                <a:rect l="l" t="t" r="r" b="b"/>
                <a:pathLst>
                  <a:path w="6560" h="6556" extrusionOk="0">
                    <a:moveTo>
                      <a:pt x="3237" y="0"/>
                    </a:moveTo>
                    <a:lnTo>
                      <a:pt x="3387" y="4"/>
                    </a:lnTo>
                    <a:lnTo>
                      <a:pt x="3536" y="16"/>
                    </a:lnTo>
                    <a:lnTo>
                      <a:pt x="3686" y="40"/>
                    </a:lnTo>
                    <a:lnTo>
                      <a:pt x="3772" y="58"/>
                    </a:lnTo>
                    <a:lnTo>
                      <a:pt x="3857" y="84"/>
                    </a:lnTo>
                    <a:lnTo>
                      <a:pt x="3941" y="114"/>
                    </a:lnTo>
                    <a:lnTo>
                      <a:pt x="4021" y="151"/>
                    </a:lnTo>
                    <a:lnTo>
                      <a:pt x="4099" y="193"/>
                    </a:lnTo>
                    <a:lnTo>
                      <a:pt x="4173" y="243"/>
                    </a:lnTo>
                    <a:lnTo>
                      <a:pt x="4242" y="299"/>
                    </a:lnTo>
                    <a:lnTo>
                      <a:pt x="4306" y="361"/>
                    </a:lnTo>
                    <a:lnTo>
                      <a:pt x="4370" y="435"/>
                    </a:lnTo>
                    <a:lnTo>
                      <a:pt x="4426" y="514"/>
                    </a:lnTo>
                    <a:lnTo>
                      <a:pt x="4472" y="600"/>
                    </a:lnTo>
                    <a:lnTo>
                      <a:pt x="4512" y="690"/>
                    </a:lnTo>
                    <a:lnTo>
                      <a:pt x="4542" y="781"/>
                    </a:lnTo>
                    <a:lnTo>
                      <a:pt x="4565" y="875"/>
                    </a:lnTo>
                    <a:lnTo>
                      <a:pt x="4583" y="973"/>
                    </a:lnTo>
                    <a:lnTo>
                      <a:pt x="4595" y="1068"/>
                    </a:lnTo>
                    <a:lnTo>
                      <a:pt x="4599" y="1166"/>
                    </a:lnTo>
                    <a:lnTo>
                      <a:pt x="4601" y="1527"/>
                    </a:lnTo>
                    <a:lnTo>
                      <a:pt x="4599" y="1888"/>
                    </a:lnTo>
                    <a:lnTo>
                      <a:pt x="4603" y="1912"/>
                    </a:lnTo>
                    <a:lnTo>
                      <a:pt x="4615" y="1934"/>
                    </a:lnTo>
                    <a:lnTo>
                      <a:pt x="4629" y="1955"/>
                    </a:lnTo>
                    <a:lnTo>
                      <a:pt x="4643" y="1975"/>
                    </a:lnTo>
                    <a:lnTo>
                      <a:pt x="4675" y="2035"/>
                    </a:lnTo>
                    <a:lnTo>
                      <a:pt x="4697" y="2097"/>
                    </a:lnTo>
                    <a:lnTo>
                      <a:pt x="4709" y="2161"/>
                    </a:lnTo>
                    <a:lnTo>
                      <a:pt x="4715" y="2227"/>
                    </a:lnTo>
                    <a:lnTo>
                      <a:pt x="4711" y="2292"/>
                    </a:lnTo>
                    <a:lnTo>
                      <a:pt x="4699" y="2358"/>
                    </a:lnTo>
                    <a:lnTo>
                      <a:pt x="4679" y="2420"/>
                    </a:lnTo>
                    <a:lnTo>
                      <a:pt x="4651" y="2480"/>
                    </a:lnTo>
                    <a:lnTo>
                      <a:pt x="4617" y="2535"/>
                    </a:lnTo>
                    <a:lnTo>
                      <a:pt x="4573" y="2585"/>
                    </a:lnTo>
                    <a:lnTo>
                      <a:pt x="4554" y="2603"/>
                    </a:lnTo>
                    <a:lnTo>
                      <a:pt x="4534" y="2621"/>
                    </a:lnTo>
                    <a:lnTo>
                      <a:pt x="4516" y="2639"/>
                    </a:lnTo>
                    <a:lnTo>
                      <a:pt x="4502" y="2661"/>
                    </a:lnTo>
                    <a:lnTo>
                      <a:pt x="4492" y="2685"/>
                    </a:lnTo>
                    <a:lnTo>
                      <a:pt x="4448" y="2819"/>
                    </a:lnTo>
                    <a:lnTo>
                      <a:pt x="4394" y="2948"/>
                    </a:lnTo>
                    <a:lnTo>
                      <a:pt x="4334" y="3076"/>
                    </a:lnTo>
                    <a:lnTo>
                      <a:pt x="4264" y="3197"/>
                    </a:lnTo>
                    <a:lnTo>
                      <a:pt x="4187" y="3313"/>
                    </a:lnTo>
                    <a:lnTo>
                      <a:pt x="4099" y="3425"/>
                    </a:lnTo>
                    <a:lnTo>
                      <a:pt x="4099" y="3688"/>
                    </a:lnTo>
                    <a:lnTo>
                      <a:pt x="4105" y="3783"/>
                    </a:lnTo>
                    <a:lnTo>
                      <a:pt x="4121" y="3875"/>
                    </a:lnTo>
                    <a:lnTo>
                      <a:pt x="4147" y="3965"/>
                    </a:lnTo>
                    <a:lnTo>
                      <a:pt x="4183" y="4048"/>
                    </a:lnTo>
                    <a:lnTo>
                      <a:pt x="4226" y="4128"/>
                    </a:lnTo>
                    <a:lnTo>
                      <a:pt x="4280" y="4200"/>
                    </a:lnTo>
                    <a:lnTo>
                      <a:pt x="4340" y="4268"/>
                    </a:lnTo>
                    <a:lnTo>
                      <a:pt x="4406" y="4328"/>
                    </a:lnTo>
                    <a:lnTo>
                      <a:pt x="4480" y="4379"/>
                    </a:lnTo>
                    <a:lnTo>
                      <a:pt x="4560" y="4423"/>
                    </a:lnTo>
                    <a:lnTo>
                      <a:pt x="4643" y="4459"/>
                    </a:lnTo>
                    <a:lnTo>
                      <a:pt x="4731" y="4485"/>
                    </a:lnTo>
                    <a:lnTo>
                      <a:pt x="4825" y="4501"/>
                    </a:lnTo>
                    <a:lnTo>
                      <a:pt x="4921" y="4507"/>
                    </a:lnTo>
                    <a:lnTo>
                      <a:pt x="5329" y="4507"/>
                    </a:lnTo>
                    <a:lnTo>
                      <a:pt x="5335" y="4509"/>
                    </a:lnTo>
                    <a:lnTo>
                      <a:pt x="5349" y="4513"/>
                    </a:lnTo>
                    <a:lnTo>
                      <a:pt x="5371" y="4521"/>
                    </a:lnTo>
                    <a:lnTo>
                      <a:pt x="5403" y="4535"/>
                    </a:lnTo>
                    <a:lnTo>
                      <a:pt x="5443" y="4551"/>
                    </a:lnTo>
                    <a:lnTo>
                      <a:pt x="5489" y="4573"/>
                    </a:lnTo>
                    <a:lnTo>
                      <a:pt x="5541" y="4599"/>
                    </a:lnTo>
                    <a:lnTo>
                      <a:pt x="5599" y="4630"/>
                    </a:lnTo>
                    <a:lnTo>
                      <a:pt x="5660" y="4668"/>
                    </a:lnTo>
                    <a:lnTo>
                      <a:pt x="5726" y="4712"/>
                    </a:lnTo>
                    <a:lnTo>
                      <a:pt x="5798" y="4764"/>
                    </a:lnTo>
                    <a:lnTo>
                      <a:pt x="5872" y="4822"/>
                    </a:lnTo>
                    <a:lnTo>
                      <a:pt x="5948" y="4890"/>
                    </a:lnTo>
                    <a:lnTo>
                      <a:pt x="6023" y="4963"/>
                    </a:lnTo>
                    <a:lnTo>
                      <a:pt x="6103" y="5045"/>
                    </a:lnTo>
                    <a:lnTo>
                      <a:pt x="6181" y="5137"/>
                    </a:lnTo>
                    <a:lnTo>
                      <a:pt x="6261" y="5236"/>
                    </a:lnTo>
                    <a:lnTo>
                      <a:pt x="6339" y="5346"/>
                    </a:lnTo>
                    <a:lnTo>
                      <a:pt x="6414" y="5466"/>
                    </a:lnTo>
                    <a:lnTo>
                      <a:pt x="6488" y="5595"/>
                    </a:lnTo>
                    <a:lnTo>
                      <a:pt x="6560" y="5737"/>
                    </a:lnTo>
                    <a:lnTo>
                      <a:pt x="6560" y="6145"/>
                    </a:lnTo>
                    <a:lnTo>
                      <a:pt x="6554" y="6213"/>
                    </a:lnTo>
                    <a:lnTo>
                      <a:pt x="6538" y="6275"/>
                    </a:lnTo>
                    <a:lnTo>
                      <a:pt x="6514" y="6335"/>
                    </a:lnTo>
                    <a:lnTo>
                      <a:pt x="6480" y="6389"/>
                    </a:lnTo>
                    <a:lnTo>
                      <a:pt x="6440" y="6436"/>
                    </a:lnTo>
                    <a:lnTo>
                      <a:pt x="6392" y="6476"/>
                    </a:lnTo>
                    <a:lnTo>
                      <a:pt x="6339" y="6510"/>
                    </a:lnTo>
                    <a:lnTo>
                      <a:pt x="6279" y="6536"/>
                    </a:lnTo>
                    <a:lnTo>
                      <a:pt x="6217" y="6550"/>
                    </a:lnTo>
                    <a:lnTo>
                      <a:pt x="6149" y="6556"/>
                    </a:lnTo>
                    <a:lnTo>
                      <a:pt x="411" y="6556"/>
                    </a:lnTo>
                    <a:lnTo>
                      <a:pt x="343" y="6550"/>
                    </a:lnTo>
                    <a:lnTo>
                      <a:pt x="281" y="6536"/>
                    </a:lnTo>
                    <a:lnTo>
                      <a:pt x="221" y="6510"/>
                    </a:lnTo>
                    <a:lnTo>
                      <a:pt x="168" y="6476"/>
                    </a:lnTo>
                    <a:lnTo>
                      <a:pt x="120" y="6436"/>
                    </a:lnTo>
                    <a:lnTo>
                      <a:pt x="80" y="6389"/>
                    </a:lnTo>
                    <a:lnTo>
                      <a:pt x="46" y="6335"/>
                    </a:lnTo>
                    <a:lnTo>
                      <a:pt x="20" y="6275"/>
                    </a:lnTo>
                    <a:lnTo>
                      <a:pt x="6" y="6213"/>
                    </a:lnTo>
                    <a:lnTo>
                      <a:pt x="0" y="6145"/>
                    </a:lnTo>
                    <a:lnTo>
                      <a:pt x="0" y="5737"/>
                    </a:lnTo>
                    <a:lnTo>
                      <a:pt x="72" y="5595"/>
                    </a:lnTo>
                    <a:lnTo>
                      <a:pt x="146" y="5466"/>
                    </a:lnTo>
                    <a:lnTo>
                      <a:pt x="221" y="5346"/>
                    </a:lnTo>
                    <a:lnTo>
                      <a:pt x="299" y="5236"/>
                    </a:lnTo>
                    <a:lnTo>
                      <a:pt x="377" y="5137"/>
                    </a:lnTo>
                    <a:lnTo>
                      <a:pt x="457" y="5045"/>
                    </a:lnTo>
                    <a:lnTo>
                      <a:pt x="535" y="4963"/>
                    </a:lnTo>
                    <a:lnTo>
                      <a:pt x="612" y="4890"/>
                    </a:lnTo>
                    <a:lnTo>
                      <a:pt x="688" y="4822"/>
                    </a:lnTo>
                    <a:lnTo>
                      <a:pt x="762" y="4764"/>
                    </a:lnTo>
                    <a:lnTo>
                      <a:pt x="832" y="4712"/>
                    </a:lnTo>
                    <a:lnTo>
                      <a:pt x="900" y="4668"/>
                    </a:lnTo>
                    <a:lnTo>
                      <a:pt x="961" y="4630"/>
                    </a:lnTo>
                    <a:lnTo>
                      <a:pt x="1019" y="4599"/>
                    </a:lnTo>
                    <a:lnTo>
                      <a:pt x="1071" y="4573"/>
                    </a:lnTo>
                    <a:lnTo>
                      <a:pt x="1117" y="4551"/>
                    </a:lnTo>
                    <a:lnTo>
                      <a:pt x="1157" y="4535"/>
                    </a:lnTo>
                    <a:lnTo>
                      <a:pt x="1187" y="4521"/>
                    </a:lnTo>
                    <a:lnTo>
                      <a:pt x="1211" y="4513"/>
                    </a:lnTo>
                    <a:lnTo>
                      <a:pt x="1225" y="4509"/>
                    </a:lnTo>
                    <a:lnTo>
                      <a:pt x="1231" y="4507"/>
                    </a:lnTo>
                    <a:lnTo>
                      <a:pt x="1640" y="4507"/>
                    </a:lnTo>
                    <a:lnTo>
                      <a:pt x="1735" y="4501"/>
                    </a:lnTo>
                    <a:lnTo>
                      <a:pt x="1827" y="4485"/>
                    </a:lnTo>
                    <a:lnTo>
                      <a:pt x="1917" y="4459"/>
                    </a:lnTo>
                    <a:lnTo>
                      <a:pt x="2001" y="4423"/>
                    </a:lnTo>
                    <a:lnTo>
                      <a:pt x="2080" y="4379"/>
                    </a:lnTo>
                    <a:lnTo>
                      <a:pt x="2152" y="4328"/>
                    </a:lnTo>
                    <a:lnTo>
                      <a:pt x="2220" y="4268"/>
                    </a:lnTo>
                    <a:lnTo>
                      <a:pt x="2280" y="4200"/>
                    </a:lnTo>
                    <a:lnTo>
                      <a:pt x="2332" y="4128"/>
                    </a:lnTo>
                    <a:lnTo>
                      <a:pt x="2377" y="4048"/>
                    </a:lnTo>
                    <a:lnTo>
                      <a:pt x="2411" y="3965"/>
                    </a:lnTo>
                    <a:lnTo>
                      <a:pt x="2437" y="3875"/>
                    </a:lnTo>
                    <a:lnTo>
                      <a:pt x="2455" y="3783"/>
                    </a:lnTo>
                    <a:lnTo>
                      <a:pt x="2459" y="3688"/>
                    </a:lnTo>
                    <a:lnTo>
                      <a:pt x="2459" y="3417"/>
                    </a:lnTo>
                    <a:lnTo>
                      <a:pt x="2381" y="3317"/>
                    </a:lnTo>
                    <a:lnTo>
                      <a:pt x="2310" y="3211"/>
                    </a:lnTo>
                    <a:lnTo>
                      <a:pt x="2244" y="3104"/>
                    </a:lnTo>
                    <a:lnTo>
                      <a:pt x="2184" y="2990"/>
                    </a:lnTo>
                    <a:lnTo>
                      <a:pt x="2134" y="2874"/>
                    </a:lnTo>
                    <a:lnTo>
                      <a:pt x="2090" y="2755"/>
                    </a:lnTo>
                    <a:lnTo>
                      <a:pt x="2080" y="2725"/>
                    </a:lnTo>
                    <a:lnTo>
                      <a:pt x="2072" y="2695"/>
                    </a:lnTo>
                    <a:lnTo>
                      <a:pt x="2060" y="2665"/>
                    </a:lnTo>
                    <a:lnTo>
                      <a:pt x="2042" y="2639"/>
                    </a:lnTo>
                    <a:lnTo>
                      <a:pt x="2020" y="2617"/>
                    </a:lnTo>
                    <a:lnTo>
                      <a:pt x="1971" y="2569"/>
                    </a:lnTo>
                    <a:lnTo>
                      <a:pt x="1929" y="2516"/>
                    </a:lnTo>
                    <a:lnTo>
                      <a:pt x="1895" y="2458"/>
                    </a:lnTo>
                    <a:lnTo>
                      <a:pt x="1871" y="2394"/>
                    </a:lnTo>
                    <a:lnTo>
                      <a:pt x="1853" y="2328"/>
                    </a:lnTo>
                    <a:lnTo>
                      <a:pt x="1845" y="2260"/>
                    </a:lnTo>
                    <a:lnTo>
                      <a:pt x="1847" y="2193"/>
                    </a:lnTo>
                    <a:lnTo>
                      <a:pt x="1857" y="2125"/>
                    </a:lnTo>
                    <a:lnTo>
                      <a:pt x="1875" y="2059"/>
                    </a:lnTo>
                    <a:lnTo>
                      <a:pt x="1905" y="1997"/>
                    </a:lnTo>
                    <a:lnTo>
                      <a:pt x="1917" y="1973"/>
                    </a:lnTo>
                    <a:lnTo>
                      <a:pt x="1933" y="1949"/>
                    </a:lnTo>
                    <a:lnTo>
                      <a:pt x="1947" y="1926"/>
                    </a:lnTo>
                    <a:lnTo>
                      <a:pt x="1957" y="1902"/>
                    </a:lnTo>
                    <a:lnTo>
                      <a:pt x="1959" y="1874"/>
                    </a:lnTo>
                    <a:lnTo>
                      <a:pt x="1959" y="1507"/>
                    </a:lnTo>
                    <a:lnTo>
                      <a:pt x="1961" y="1138"/>
                    </a:lnTo>
                    <a:lnTo>
                      <a:pt x="1969" y="1040"/>
                    </a:lnTo>
                    <a:lnTo>
                      <a:pt x="1981" y="945"/>
                    </a:lnTo>
                    <a:lnTo>
                      <a:pt x="2001" y="847"/>
                    </a:lnTo>
                    <a:lnTo>
                      <a:pt x="2028" y="753"/>
                    </a:lnTo>
                    <a:lnTo>
                      <a:pt x="2062" y="662"/>
                    </a:lnTo>
                    <a:lnTo>
                      <a:pt x="2106" y="574"/>
                    </a:lnTo>
                    <a:lnTo>
                      <a:pt x="2156" y="490"/>
                    </a:lnTo>
                    <a:lnTo>
                      <a:pt x="2216" y="411"/>
                    </a:lnTo>
                    <a:lnTo>
                      <a:pt x="2282" y="339"/>
                    </a:lnTo>
                    <a:lnTo>
                      <a:pt x="2356" y="275"/>
                    </a:lnTo>
                    <a:lnTo>
                      <a:pt x="2435" y="217"/>
                    </a:lnTo>
                    <a:lnTo>
                      <a:pt x="2519" y="165"/>
                    </a:lnTo>
                    <a:lnTo>
                      <a:pt x="2607" y="124"/>
                    </a:lnTo>
                    <a:lnTo>
                      <a:pt x="2699" y="88"/>
                    </a:lnTo>
                    <a:lnTo>
                      <a:pt x="2792" y="60"/>
                    </a:lnTo>
                    <a:lnTo>
                      <a:pt x="2940" y="30"/>
                    </a:lnTo>
                    <a:lnTo>
                      <a:pt x="3088" y="10"/>
                    </a:lnTo>
                    <a:lnTo>
                      <a:pt x="3237" y="0"/>
                    </a:lnTo>
                    <a:close/>
                  </a:path>
                </a:pathLst>
              </a:custGeom>
              <a:solidFill>
                <a:srgbClr val="DBDBD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383838"/>
                  </a:solidFill>
                  <a:latin typeface="Calibri"/>
                  <a:ea typeface="Calibri"/>
                  <a:cs typeface="Calibri"/>
                  <a:sym typeface="Calibri"/>
                </a:endParaRPr>
              </a:p>
            </p:txBody>
          </p:sp>
          <p:sp>
            <p:nvSpPr>
              <p:cNvPr id="403" name="Google Shape;403;p34"/>
              <p:cNvSpPr/>
              <p:nvPr/>
            </p:nvSpPr>
            <p:spPr>
              <a:xfrm>
                <a:off x="5370889" y="1888177"/>
                <a:ext cx="358274" cy="391885"/>
              </a:xfrm>
              <a:custGeom>
                <a:avLst/>
                <a:gdLst/>
                <a:ahLst/>
                <a:cxnLst/>
                <a:rect l="l" t="t" r="r" b="b"/>
                <a:pathLst>
                  <a:path w="6560" h="6556" extrusionOk="0">
                    <a:moveTo>
                      <a:pt x="3237" y="0"/>
                    </a:moveTo>
                    <a:lnTo>
                      <a:pt x="3387" y="4"/>
                    </a:lnTo>
                    <a:lnTo>
                      <a:pt x="3536" y="16"/>
                    </a:lnTo>
                    <a:lnTo>
                      <a:pt x="3686" y="40"/>
                    </a:lnTo>
                    <a:lnTo>
                      <a:pt x="3772" y="58"/>
                    </a:lnTo>
                    <a:lnTo>
                      <a:pt x="3857" y="84"/>
                    </a:lnTo>
                    <a:lnTo>
                      <a:pt x="3941" y="114"/>
                    </a:lnTo>
                    <a:lnTo>
                      <a:pt x="4021" y="151"/>
                    </a:lnTo>
                    <a:lnTo>
                      <a:pt x="4099" y="193"/>
                    </a:lnTo>
                    <a:lnTo>
                      <a:pt x="4173" y="243"/>
                    </a:lnTo>
                    <a:lnTo>
                      <a:pt x="4242" y="299"/>
                    </a:lnTo>
                    <a:lnTo>
                      <a:pt x="4306" y="361"/>
                    </a:lnTo>
                    <a:lnTo>
                      <a:pt x="4370" y="435"/>
                    </a:lnTo>
                    <a:lnTo>
                      <a:pt x="4426" y="514"/>
                    </a:lnTo>
                    <a:lnTo>
                      <a:pt x="4472" y="600"/>
                    </a:lnTo>
                    <a:lnTo>
                      <a:pt x="4512" y="690"/>
                    </a:lnTo>
                    <a:lnTo>
                      <a:pt x="4542" y="781"/>
                    </a:lnTo>
                    <a:lnTo>
                      <a:pt x="4565" y="875"/>
                    </a:lnTo>
                    <a:lnTo>
                      <a:pt x="4583" y="973"/>
                    </a:lnTo>
                    <a:lnTo>
                      <a:pt x="4595" y="1068"/>
                    </a:lnTo>
                    <a:lnTo>
                      <a:pt x="4599" y="1166"/>
                    </a:lnTo>
                    <a:lnTo>
                      <a:pt x="4601" y="1527"/>
                    </a:lnTo>
                    <a:lnTo>
                      <a:pt x="4599" y="1888"/>
                    </a:lnTo>
                    <a:lnTo>
                      <a:pt x="4603" y="1912"/>
                    </a:lnTo>
                    <a:lnTo>
                      <a:pt x="4615" y="1934"/>
                    </a:lnTo>
                    <a:lnTo>
                      <a:pt x="4629" y="1955"/>
                    </a:lnTo>
                    <a:lnTo>
                      <a:pt x="4643" y="1975"/>
                    </a:lnTo>
                    <a:lnTo>
                      <a:pt x="4675" y="2035"/>
                    </a:lnTo>
                    <a:lnTo>
                      <a:pt x="4697" y="2097"/>
                    </a:lnTo>
                    <a:lnTo>
                      <a:pt x="4709" y="2161"/>
                    </a:lnTo>
                    <a:lnTo>
                      <a:pt x="4715" y="2227"/>
                    </a:lnTo>
                    <a:lnTo>
                      <a:pt x="4711" y="2292"/>
                    </a:lnTo>
                    <a:lnTo>
                      <a:pt x="4699" y="2358"/>
                    </a:lnTo>
                    <a:lnTo>
                      <a:pt x="4679" y="2420"/>
                    </a:lnTo>
                    <a:lnTo>
                      <a:pt x="4651" y="2480"/>
                    </a:lnTo>
                    <a:lnTo>
                      <a:pt x="4617" y="2535"/>
                    </a:lnTo>
                    <a:lnTo>
                      <a:pt x="4573" y="2585"/>
                    </a:lnTo>
                    <a:lnTo>
                      <a:pt x="4554" y="2603"/>
                    </a:lnTo>
                    <a:lnTo>
                      <a:pt x="4534" y="2621"/>
                    </a:lnTo>
                    <a:lnTo>
                      <a:pt x="4516" y="2639"/>
                    </a:lnTo>
                    <a:lnTo>
                      <a:pt x="4502" y="2661"/>
                    </a:lnTo>
                    <a:lnTo>
                      <a:pt x="4492" y="2685"/>
                    </a:lnTo>
                    <a:lnTo>
                      <a:pt x="4448" y="2819"/>
                    </a:lnTo>
                    <a:lnTo>
                      <a:pt x="4394" y="2948"/>
                    </a:lnTo>
                    <a:lnTo>
                      <a:pt x="4334" y="3076"/>
                    </a:lnTo>
                    <a:lnTo>
                      <a:pt x="4264" y="3197"/>
                    </a:lnTo>
                    <a:lnTo>
                      <a:pt x="4187" y="3313"/>
                    </a:lnTo>
                    <a:lnTo>
                      <a:pt x="4099" y="3425"/>
                    </a:lnTo>
                    <a:lnTo>
                      <a:pt x="4099" y="3688"/>
                    </a:lnTo>
                    <a:lnTo>
                      <a:pt x="4105" y="3783"/>
                    </a:lnTo>
                    <a:lnTo>
                      <a:pt x="4121" y="3875"/>
                    </a:lnTo>
                    <a:lnTo>
                      <a:pt x="4147" y="3965"/>
                    </a:lnTo>
                    <a:lnTo>
                      <a:pt x="4183" y="4048"/>
                    </a:lnTo>
                    <a:lnTo>
                      <a:pt x="4226" y="4128"/>
                    </a:lnTo>
                    <a:lnTo>
                      <a:pt x="4280" y="4200"/>
                    </a:lnTo>
                    <a:lnTo>
                      <a:pt x="4340" y="4268"/>
                    </a:lnTo>
                    <a:lnTo>
                      <a:pt x="4406" y="4328"/>
                    </a:lnTo>
                    <a:lnTo>
                      <a:pt x="4480" y="4379"/>
                    </a:lnTo>
                    <a:lnTo>
                      <a:pt x="4560" y="4423"/>
                    </a:lnTo>
                    <a:lnTo>
                      <a:pt x="4643" y="4459"/>
                    </a:lnTo>
                    <a:lnTo>
                      <a:pt x="4731" y="4485"/>
                    </a:lnTo>
                    <a:lnTo>
                      <a:pt x="4825" y="4501"/>
                    </a:lnTo>
                    <a:lnTo>
                      <a:pt x="4921" y="4507"/>
                    </a:lnTo>
                    <a:lnTo>
                      <a:pt x="5329" y="4507"/>
                    </a:lnTo>
                    <a:lnTo>
                      <a:pt x="5335" y="4509"/>
                    </a:lnTo>
                    <a:lnTo>
                      <a:pt x="5349" y="4513"/>
                    </a:lnTo>
                    <a:lnTo>
                      <a:pt x="5371" y="4521"/>
                    </a:lnTo>
                    <a:lnTo>
                      <a:pt x="5403" y="4535"/>
                    </a:lnTo>
                    <a:lnTo>
                      <a:pt x="5443" y="4551"/>
                    </a:lnTo>
                    <a:lnTo>
                      <a:pt x="5489" y="4573"/>
                    </a:lnTo>
                    <a:lnTo>
                      <a:pt x="5541" y="4599"/>
                    </a:lnTo>
                    <a:lnTo>
                      <a:pt x="5599" y="4630"/>
                    </a:lnTo>
                    <a:lnTo>
                      <a:pt x="5660" y="4668"/>
                    </a:lnTo>
                    <a:lnTo>
                      <a:pt x="5726" y="4712"/>
                    </a:lnTo>
                    <a:lnTo>
                      <a:pt x="5798" y="4764"/>
                    </a:lnTo>
                    <a:lnTo>
                      <a:pt x="5872" y="4822"/>
                    </a:lnTo>
                    <a:lnTo>
                      <a:pt x="5948" y="4890"/>
                    </a:lnTo>
                    <a:lnTo>
                      <a:pt x="6023" y="4963"/>
                    </a:lnTo>
                    <a:lnTo>
                      <a:pt x="6103" y="5045"/>
                    </a:lnTo>
                    <a:lnTo>
                      <a:pt x="6181" y="5137"/>
                    </a:lnTo>
                    <a:lnTo>
                      <a:pt x="6261" y="5236"/>
                    </a:lnTo>
                    <a:lnTo>
                      <a:pt x="6339" y="5346"/>
                    </a:lnTo>
                    <a:lnTo>
                      <a:pt x="6414" y="5466"/>
                    </a:lnTo>
                    <a:lnTo>
                      <a:pt x="6488" y="5595"/>
                    </a:lnTo>
                    <a:lnTo>
                      <a:pt x="6560" y="5737"/>
                    </a:lnTo>
                    <a:lnTo>
                      <a:pt x="6560" y="6145"/>
                    </a:lnTo>
                    <a:lnTo>
                      <a:pt x="6554" y="6213"/>
                    </a:lnTo>
                    <a:lnTo>
                      <a:pt x="6538" y="6275"/>
                    </a:lnTo>
                    <a:lnTo>
                      <a:pt x="6514" y="6335"/>
                    </a:lnTo>
                    <a:lnTo>
                      <a:pt x="6480" y="6389"/>
                    </a:lnTo>
                    <a:lnTo>
                      <a:pt x="6440" y="6436"/>
                    </a:lnTo>
                    <a:lnTo>
                      <a:pt x="6392" y="6476"/>
                    </a:lnTo>
                    <a:lnTo>
                      <a:pt x="6339" y="6510"/>
                    </a:lnTo>
                    <a:lnTo>
                      <a:pt x="6279" y="6536"/>
                    </a:lnTo>
                    <a:lnTo>
                      <a:pt x="6217" y="6550"/>
                    </a:lnTo>
                    <a:lnTo>
                      <a:pt x="6149" y="6556"/>
                    </a:lnTo>
                    <a:lnTo>
                      <a:pt x="411" y="6556"/>
                    </a:lnTo>
                    <a:lnTo>
                      <a:pt x="343" y="6550"/>
                    </a:lnTo>
                    <a:lnTo>
                      <a:pt x="281" y="6536"/>
                    </a:lnTo>
                    <a:lnTo>
                      <a:pt x="221" y="6510"/>
                    </a:lnTo>
                    <a:lnTo>
                      <a:pt x="168" y="6476"/>
                    </a:lnTo>
                    <a:lnTo>
                      <a:pt x="120" y="6436"/>
                    </a:lnTo>
                    <a:lnTo>
                      <a:pt x="80" y="6389"/>
                    </a:lnTo>
                    <a:lnTo>
                      <a:pt x="46" y="6335"/>
                    </a:lnTo>
                    <a:lnTo>
                      <a:pt x="20" y="6275"/>
                    </a:lnTo>
                    <a:lnTo>
                      <a:pt x="6" y="6213"/>
                    </a:lnTo>
                    <a:lnTo>
                      <a:pt x="0" y="6145"/>
                    </a:lnTo>
                    <a:lnTo>
                      <a:pt x="0" y="5737"/>
                    </a:lnTo>
                    <a:lnTo>
                      <a:pt x="72" y="5595"/>
                    </a:lnTo>
                    <a:lnTo>
                      <a:pt x="146" y="5466"/>
                    </a:lnTo>
                    <a:lnTo>
                      <a:pt x="221" y="5346"/>
                    </a:lnTo>
                    <a:lnTo>
                      <a:pt x="299" y="5236"/>
                    </a:lnTo>
                    <a:lnTo>
                      <a:pt x="377" y="5137"/>
                    </a:lnTo>
                    <a:lnTo>
                      <a:pt x="457" y="5045"/>
                    </a:lnTo>
                    <a:lnTo>
                      <a:pt x="535" y="4963"/>
                    </a:lnTo>
                    <a:lnTo>
                      <a:pt x="612" y="4890"/>
                    </a:lnTo>
                    <a:lnTo>
                      <a:pt x="688" y="4822"/>
                    </a:lnTo>
                    <a:lnTo>
                      <a:pt x="762" y="4764"/>
                    </a:lnTo>
                    <a:lnTo>
                      <a:pt x="832" y="4712"/>
                    </a:lnTo>
                    <a:lnTo>
                      <a:pt x="900" y="4668"/>
                    </a:lnTo>
                    <a:lnTo>
                      <a:pt x="961" y="4630"/>
                    </a:lnTo>
                    <a:lnTo>
                      <a:pt x="1019" y="4599"/>
                    </a:lnTo>
                    <a:lnTo>
                      <a:pt x="1071" y="4573"/>
                    </a:lnTo>
                    <a:lnTo>
                      <a:pt x="1117" y="4551"/>
                    </a:lnTo>
                    <a:lnTo>
                      <a:pt x="1157" y="4535"/>
                    </a:lnTo>
                    <a:lnTo>
                      <a:pt x="1187" y="4521"/>
                    </a:lnTo>
                    <a:lnTo>
                      <a:pt x="1211" y="4513"/>
                    </a:lnTo>
                    <a:lnTo>
                      <a:pt x="1225" y="4509"/>
                    </a:lnTo>
                    <a:lnTo>
                      <a:pt x="1231" y="4507"/>
                    </a:lnTo>
                    <a:lnTo>
                      <a:pt x="1640" y="4507"/>
                    </a:lnTo>
                    <a:lnTo>
                      <a:pt x="1735" y="4501"/>
                    </a:lnTo>
                    <a:lnTo>
                      <a:pt x="1827" y="4485"/>
                    </a:lnTo>
                    <a:lnTo>
                      <a:pt x="1917" y="4459"/>
                    </a:lnTo>
                    <a:lnTo>
                      <a:pt x="2001" y="4423"/>
                    </a:lnTo>
                    <a:lnTo>
                      <a:pt x="2080" y="4379"/>
                    </a:lnTo>
                    <a:lnTo>
                      <a:pt x="2152" y="4328"/>
                    </a:lnTo>
                    <a:lnTo>
                      <a:pt x="2220" y="4268"/>
                    </a:lnTo>
                    <a:lnTo>
                      <a:pt x="2280" y="4200"/>
                    </a:lnTo>
                    <a:lnTo>
                      <a:pt x="2332" y="4128"/>
                    </a:lnTo>
                    <a:lnTo>
                      <a:pt x="2377" y="4048"/>
                    </a:lnTo>
                    <a:lnTo>
                      <a:pt x="2411" y="3965"/>
                    </a:lnTo>
                    <a:lnTo>
                      <a:pt x="2437" y="3875"/>
                    </a:lnTo>
                    <a:lnTo>
                      <a:pt x="2455" y="3783"/>
                    </a:lnTo>
                    <a:lnTo>
                      <a:pt x="2459" y="3688"/>
                    </a:lnTo>
                    <a:lnTo>
                      <a:pt x="2459" y="3417"/>
                    </a:lnTo>
                    <a:lnTo>
                      <a:pt x="2381" y="3317"/>
                    </a:lnTo>
                    <a:lnTo>
                      <a:pt x="2310" y="3211"/>
                    </a:lnTo>
                    <a:lnTo>
                      <a:pt x="2244" y="3104"/>
                    </a:lnTo>
                    <a:lnTo>
                      <a:pt x="2184" y="2990"/>
                    </a:lnTo>
                    <a:lnTo>
                      <a:pt x="2134" y="2874"/>
                    </a:lnTo>
                    <a:lnTo>
                      <a:pt x="2090" y="2755"/>
                    </a:lnTo>
                    <a:lnTo>
                      <a:pt x="2080" y="2725"/>
                    </a:lnTo>
                    <a:lnTo>
                      <a:pt x="2072" y="2695"/>
                    </a:lnTo>
                    <a:lnTo>
                      <a:pt x="2060" y="2665"/>
                    </a:lnTo>
                    <a:lnTo>
                      <a:pt x="2042" y="2639"/>
                    </a:lnTo>
                    <a:lnTo>
                      <a:pt x="2020" y="2617"/>
                    </a:lnTo>
                    <a:lnTo>
                      <a:pt x="1971" y="2569"/>
                    </a:lnTo>
                    <a:lnTo>
                      <a:pt x="1929" y="2516"/>
                    </a:lnTo>
                    <a:lnTo>
                      <a:pt x="1895" y="2458"/>
                    </a:lnTo>
                    <a:lnTo>
                      <a:pt x="1871" y="2394"/>
                    </a:lnTo>
                    <a:lnTo>
                      <a:pt x="1853" y="2328"/>
                    </a:lnTo>
                    <a:lnTo>
                      <a:pt x="1845" y="2260"/>
                    </a:lnTo>
                    <a:lnTo>
                      <a:pt x="1847" y="2193"/>
                    </a:lnTo>
                    <a:lnTo>
                      <a:pt x="1857" y="2125"/>
                    </a:lnTo>
                    <a:lnTo>
                      <a:pt x="1875" y="2059"/>
                    </a:lnTo>
                    <a:lnTo>
                      <a:pt x="1905" y="1997"/>
                    </a:lnTo>
                    <a:lnTo>
                      <a:pt x="1917" y="1973"/>
                    </a:lnTo>
                    <a:lnTo>
                      <a:pt x="1933" y="1949"/>
                    </a:lnTo>
                    <a:lnTo>
                      <a:pt x="1947" y="1926"/>
                    </a:lnTo>
                    <a:lnTo>
                      <a:pt x="1957" y="1902"/>
                    </a:lnTo>
                    <a:lnTo>
                      <a:pt x="1959" y="1874"/>
                    </a:lnTo>
                    <a:lnTo>
                      <a:pt x="1959" y="1507"/>
                    </a:lnTo>
                    <a:lnTo>
                      <a:pt x="1961" y="1138"/>
                    </a:lnTo>
                    <a:lnTo>
                      <a:pt x="1969" y="1040"/>
                    </a:lnTo>
                    <a:lnTo>
                      <a:pt x="1981" y="945"/>
                    </a:lnTo>
                    <a:lnTo>
                      <a:pt x="2001" y="847"/>
                    </a:lnTo>
                    <a:lnTo>
                      <a:pt x="2028" y="753"/>
                    </a:lnTo>
                    <a:lnTo>
                      <a:pt x="2062" y="662"/>
                    </a:lnTo>
                    <a:lnTo>
                      <a:pt x="2106" y="574"/>
                    </a:lnTo>
                    <a:lnTo>
                      <a:pt x="2156" y="490"/>
                    </a:lnTo>
                    <a:lnTo>
                      <a:pt x="2216" y="411"/>
                    </a:lnTo>
                    <a:lnTo>
                      <a:pt x="2282" y="339"/>
                    </a:lnTo>
                    <a:lnTo>
                      <a:pt x="2356" y="275"/>
                    </a:lnTo>
                    <a:lnTo>
                      <a:pt x="2435" y="217"/>
                    </a:lnTo>
                    <a:lnTo>
                      <a:pt x="2519" y="165"/>
                    </a:lnTo>
                    <a:lnTo>
                      <a:pt x="2607" y="124"/>
                    </a:lnTo>
                    <a:lnTo>
                      <a:pt x="2699" y="88"/>
                    </a:lnTo>
                    <a:lnTo>
                      <a:pt x="2792" y="60"/>
                    </a:lnTo>
                    <a:lnTo>
                      <a:pt x="2940" y="30"/>
                    </a:lnTo>
                    <a:lnTo>
                      <a:pt x="3088" y="10"/>
                    </a:lnTo>
                    <a:lnTo>
                      <a:pt x="3237" y="0"/>
                    </a:lnTo>
                    <a:close/>
                  </a:path>
                </a:pathLst>
              </a:custGeom>
              <a:solidFill>
                <a:srgbClr val="DBDBD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383838"/>
                  </a:solidFill>
                  <a:latin typeface="Calibri"/>
                  <a:ea typeface="Calibri"/>
                  <a:cs typeface="Calibri"/>
                  <a:sym typeface="Calibri"/>
                </a:endParaRPr>
              </a:p>
            </p:txBody>
          </p:sp>
          <p:sp>
            <p:nvSpPr>
              <p:cNvPr id="404" name="Google Shape;404;p34"/>
              <p:cNvSpPr/>
              <p:nvPr/>
            </p:nvSpPr>
            <p:spPr>
              <a:xfrm>
                <a:off x="5854470" y="1888177"/>
                <a:ext cx="358274" cy="391885"/>
              </a:xfrm>
              <a:custGeom>
                <a:avLst/>
                <a:gdLst/>
                <a:ahLst/>
                <a:cxnLst/>
                <a:rect l="l" t="t" r="r" b="b"/>
                <a:pathLst>
                  <a:path w="6560" h="6556" extrusionOk="0">
                    <a:moveTo>
                      <a:pt x="3237" y="0"/>
                    </a:moveTo>
                    <a:lnTo>
                      <a:pt x="3387" y="4"/>
                    </a:lnTo>
                    <a:lnTo>
                      <a:pt x="3536" y="16"/>
                    </a:lnTo>
                    <a:lnTo>
                      <a:pt x="3686" y="40"/>
                    </a:lnTo>
                    <a:lnTo>
                      <a:pt x="3772" y="58"/>
                    </a:lnTo>
                    <a:lnTo>
                      <a:pt x="3857" y="84"/>
                    </a:lnTo>
                    <a:lnTo>
                      <a:pt x="3941" y="114"/>
                    </a:lnTo>
                    <a:lnTo>
                      <a:pt x="4021" y="151"/>
                    </a:lnTo>
                    <a:lnTo>
                      <a:pt x="4099" y="193"/>
                    </a:lnTo>
                    <a:lnTo>
                      <a:pt x="4173" y="243"/>
                    </a:lnTo>
                    <a:lnTo>
                      <a:pt x="4242" y="299"/>
                    </a:lnTo>
                    <a:lnTo>
                      <a:pt x="4306" y="361"/>
                    </a:lnTo>
                    <a:lnTo>
                      <a:pt x="4370" y="435"/>
                    </a:lnTo>
                    <a:lnTo>
                      <a:pt x="4426" y="514"/>
                    </a:lnTo>
                    <a:lnTo>
                      <a:pt x="4472" y="600"/>
                    </a:lnTo>
                    <a:lnTo>
                      <a:pt x="4512" y="690"/>
                    </a:lnTo>
                    <a:lnTo>
                      <a:pt x="4542" y="781"/>
                    </a:lnTo>
                    <a:lnTo>
                      <a:pt x="4565" y="875"/>
                    </a:lnTo>
                    <a:lnTo>
                      <a:pt x="4583" y="973"/>
                    </a:lnTo>
                    <a:lnTo>
                      <a:pt x="4595" y="1068"/>
                    </a:lnTo>
                    <a:lnTo>
                      <a:pt x="4599" y="1166"/>
                    </a:lnTo>
                    <a:lnTo>
                      <a:pt x="4601" y="1527"/>
                    </a:lnTo>
                    <a:lnTo>
                      <a:pt x="4599" y="1888"/>
                    </a:lnTo>
                    <a:lnTo>
                      <a:pt x="4603" y="1912"/>
                    </a:lnTo>
                    <a:lnTo>
                      <a:pt x="4615" y="1934"/>
                    </a:lnTo>
                    <a:lnTo>
                      <a:pt x="4629" y="1955"/>
                    </a:lnTo>
                    <a:lnTo>
                      <a:pt x="4643" y="1975"/>
                    </a:lnTo>
                    <a:lnTo>
                      <a:pt x="4675" y="2035"/>
                    </a:lnTo>
                    <a:lnTo>
                      <a:pt x="4697" y="2097"/>
                    </a:lnTo>
                    <a:lnTo>
                      <a:pt x="4709" y="2161"/>
                    </a:lnTo>
                    <a:lnTo>
                      <a:pt x="4715" y="2227"/>
                    </a:lnTo>
                    <a:lnTo>
                      <a:pt x="4711" y="2292"/>
                    </a:lnTo>
                    <a:lnTo>
                      <a:pt x="4699" y="2358"/>
                    </a:lnTo>
                    <a:lnTo>
                      <a:pt x="4679" y="2420"/>
                    </a:lnTo>
                    <a:lnTo>
                      <a:pt x="4651" y="2480"/>
                    </a:lnTo>
                    <a:lnTo>
                      <a:pt x="4617" y="2535"/>
                    </a:lnTo>
                    <a:lnTo>
                      <a:pt x="4573" y="2585"/>
                    </a:lnTo>
                    <a:lnTo>
                      <a:pt x="4554" y="2603"/>
                    </a:lnTo>
                    <a:lnTo>
                      <a:pt x="4534" y="2621"/>
                    </a:lnTo>
                    <a:lnTo>
                      <a:pt x="4516" y="2639"/>
                    </a:lnTo>
                    <a:lnTo>
                      <a:pt x="4502" y="2661"/>
                    </a:lnTo>
                    <a:lnTo>
                      <a:pt x="4492" y="2685"/>
                    </a:lnTo>
                    <a:lnTo>
                      <a:pt x="4448" y="2819"/>
                    </a:lnTo>
                    <a:lnTo>
                      <a:pt x="4394" y="2948"/>
                    </a:lnTo>
                    <a:lnTo>
                      <a:pt x="4334" y="3076"/>
                    </a:lnTo>
                    <a:lnTo>
                      <a:pt x="4264" y="3197"/>
                    </a:lnTo>
                    <a:lnTo>
                      <a:pt x="4187" y="3313"/>
                    </a:lnTo>
                    <a:lnTo>
                      <a:pt x="4099" y="3425"/>
                    </a:lnTo>
                    <a:lnTo>
                      <a:pt x="4099" y="3688"/>
                    </a:lnTo>
                    <a:lnTo>
                      <a:pt x="4105" y="3783"/>
                    </a:lnTo>
                    <a:lnTo>
                      <a:pt x="4121" y="3875"/>
                    </a:lnTo>
                    <a:lnTo>
                      <a:pt x="4147" y="3965"/>
                    </a:lnTo>
                    <a:lnTo>
                      <a:pt x="4183" y="4048"/>
                    </a:lnTo>
                    <a:lnTo>
                      <a:pt x="4226" y="4128"/>
                    </a:lnTo>
                    <a:lnTo>
                      <a:pt x="4280" y="4200"/>
                    </a:lnTo>
                    <a:lnTo>
                      <a:pt x="4340" y="4268"/>
                    </a:lnTo>
                    <a:lnTo>
                      <a:pt x="4406" y="4328"/>
                    </a:lnTo>
                    <a:lnTo>
                      <a:pt x="4480" y="4379"/>
                    </a:lnTo>
                    <a:lnTo>
                      <a:pt x="4560" y="4423"/>
                    </a:lnTo>
                    <a:lnTo>
                      <a:pt x="4643" y="4459"/>
                    </a:lnTo>
                    <a:lnTo>
                      <a:pt x="4731" y="4485"/>
                    </a:lnTo>
                    <a:lnTo>
                      <a:pt x="4825" y="4501"/>
                    </a:lnTo>
                    <a:lnTo>
                      <a:pt x="4921" y="4507"/>
                    </a:lnTo>
                    <a:lnTo>
                      <a:pt x="5329" y="4507"/>
                    </a:lnTo>
                    <a:lnTo>
                      <a:pt x="5335" y="4509"/>
                    </a:lnTo>
                    <a:lnTo>
                      <a:pt x="5349" y="4513"/>
                    </a:lnTo>
                    <a:lnTo>
                      <a:pt x="5371" y="4521"/>
                    </a:lnTo>
                    <a:lnTo>
                      <a:pt x="5403" y="4535"/>
                    </a:lnTo>
                    <a:lnTo>
                      <a:pt x="5443" y="4551"/>
                    </a:lnTo>
                    <a:lnTo>
                      <a:pt x="5489" y="4573"/>
                    </a:lnTo>
                    <a:lnTo>
                      <a:pt x="5541" y="4599"/>
                    </a:lnTo>
                    <a:lnTo>
                      <a:pt x="5599" y="4630"/>
                    </a:lnTo>
                    <a:lnTo>
                      <a:pt x="5660" y="4668"/>
                    </a:lnTo>
                    <a:lnTo>
                      <a:pt x="5726" y="4712"/>
                    </a:lnTo>
                    <a:lnTo>
                      <a:pt x="5798" y="4764"/>
                    </a:lnTo>
                    <a:lnTo>
                      <a:pt x="5872" y="4822"/>
                    </a:lnTo>
                    <a:lnTo>
                      <a:pt x="5948" y="4890"/>
                    </a:lnTo>
                    <a:lnTo>
                      <a:pt x="6023" y="4963"/>
                    </a:lnTo>
                    <a:lnTo>
                      <a:pt x="6103" y="5045"/>
                    </a:lnTo>
                    <a:lnTo>
                      <a:pt x="6181" y="5137"/>
                    </a:lnTo>
                    <a:lnTo>
                      <a:pt x="6261" y="5236"/>
                    </a:lnTo>
                    <a:lnTo>
                      <a:pt x="6339" y="5346"/>
                    </a:lnTo>
                    <a:lnTo>
                      <a:pt x="6414" y="5466"/>
                    </a:lnTo>
                    <a:lnTo>
                      <a:pt x="6488" y="5595"/>
                    </a:lnTo>
                    <a:lnTo>
                      <a:pt x="6560" y="5737"/>
                    </a:lnTo>
                    <a:lnTo>
                      <a:pt x="6560" y="6145"/>
                    </a:lnTo>
                    <a:lnTo>
                      <a:pt x="6554" y="6213"/>
                    </a:lnTo>
                    <a:lnTo>
                      <a:pt x="6538" y="6275"/>
                    </a:lnTo>
                    <a:lnTo>
                      <a:pt x="6514" y="6335"/>
                    </a:lnTo>
                    <a:lnTo>
                      <a:pt x="6480" y="6389"/>
                    </a:lnTo>
                    <a:lnTo>
                      <a:pt x="6440" y="6436"/>
                    </a:lnTo>
                    <a:lnTo>
                      <a:pt x="6392" y="6476"/>
                    </a:lnTo>
                    <a:lnTo>
                      <a:pt x="6339" y="6510"/>
                    </a:lnTo>
                    <a:lnTo>
                      <a:pt x="6279" y="6536"/>
                    </a:lnTo>
                    <a:lnTo>
                      <a:pt x="6217" y="6550"/>
                    </a:lnTo>
                    <a:lnTo>
                      <a:pt x="6149" y="6556"/>
                    </a:lnTo>
                    <a:lnTo>
                      <a:pt x="411" y="6556"/>
                    </a:lnTo>
                    <a:lnTo>
                      <a:pt x="343" y="6550"/>
                    </a:lnTo>
                    <a:lnTo>
                      <a:pt x="281" y="6536"/>
                    </a:lnTo>
                    <a:lnTo>
                      <a:pt x="221" y="6510"/>
                    </a:lnTo>
                    <a:lnTo>
                      <a:pt x="168" y="6476"/>
                    </a:lnTo>
                    <a:lnTo>
                      <a:pt x="120" y="6436"/>
                    </a:lnTo>
                    <a:lnTo>
                      <a:pt x="80" y="6389"/>
                    </a:lnTo>
                    <a:lnTo>
                      <a:pt x="46" y="6335"/>
                    </a:lnTo>
                    <a:lnTo>
                      <a:pt x="20" y="6275"/>
                    </a:lnTo>
                    <a:lnTo>
                      <a:pt x="6" y="6213"/>
                    </a:lnTo>
                    <a:lnTo>
                      <a:pt x="0" y="6145"/>
                    </a:lnTo>
                    <a:lnTo>
                      <a:pt x="0" y="5737"/>
                    </a:lnTo>
                    <a:lnTo>
                      <a:pt x="72" y="5595"/>
                    </a:lnTo>
                    <a:lnTo>
                      <a:pt x="146" y="5466"/>
                    </a:lnTo>
                    <a:lnTo>
                      <a:pt x="221" y="5346"/>
                    </a:lnTo>
                    <a:lnTo>
                      <a:pt x="299" y="5236"/>
                    </a:lnTo>
                    <a:lnTo>
                      <a:pt x="377" y="5137"/>
                    </a:lnTo>
                    <a:lnTo>
                      <a:pt x="457" y="5045"/>
                    </a:lnTo>
                    <a:lnTo>
                      <a:pt x="535" y="4963"/>
                    </a:lnTo>
                    <a:lnTo>
                      <a:pt x="612" y="4890"/>
                    </a:lnTo>
                    <a:lnTo>
                      <a:pt x="688" y="4822"/>
                    </a:lnTo>
                    <a:lnTo>
                      <a:pt x="762" y="4764"/>
                    </a:lnTo>
                    <a:lnTo>
                      <a:pt x="832" y="4712"/>
                    </a:lnTo>
                    <a:lnTo>
                      <a:pt x="900" y="4668"/>
                    </a:lnTo>
                    <a:lnTo>
                      <a:pt x="961" y="4630"/>
                    </a:lnTo>
                    <a:lnTo>
                      <a:pt x="1019" y="4599"/>
                    </a:lnTo>
                    <a:lnTo>
                      <a:pt x="1071" y="4573"/>
                    </a:lnTo>
                    <a:lnTo>
                      <a:pt x="1117" y="4551"/>
                    </a:lnTo>
                    <a:lnTo>
                      <a:pt x="1157" y="4535"/>
                    </a:lnTo>
                    <a:lnTo>
                      <a:pt x="1187" y="4521"/>
                    </a:lnTo>
                    <a:lnTo>
                      <a:pt x="1211" y="4513"/>
                    </a:lnTo>
                    <a:lnTo>
                      <a:pt x="1225" y="4509"/>
                    </a:lnTo>
                    <a:lnTo>
                      <a:pt x="1231" y="4507"/>
                    </a:lnTo>
                    <a:lnTo>
                      <a:pt x="1640" y="4507"/>
                    </a:lnTo>
                    <a:lnTo>
                      <a:pt x="1735" y="4501"/>
                    </a:lnTo>
                    <a:lnTo>
                      <a:pt x="1827" y="4485"/>
                    </a:lnTo>
                    <a:lnTo>
                      <a:pt x="1917" y="4459"/>
                    </a:lnTo>
                    <a:lnTo>
                      <a:pt x="2001" y="4423"/>
                    </a:lnTo>
                    <a:lnTo>
                      <a:pt x="2080" y="4379"/>
                    </a:lnTo>
                    <a:lnTo>
                      <a:pt x="2152" y="4328"/>
                    </a:lnTo>
                    <a:lnTo>
                      <a:pt x="2220" y="4268"/>
                    </a:lnTo>
                    <a:lnTo>
                      <a:pt x="2280" y="4200"/>
                    </a:lnTo>
                    <a:lnTo>
                      <a:pt x="2332" y="4128"/>
                    </a:lnTo>
                    <a:lnTo>
                      <a:pt x="2377" y="4048"/>
                    </a:lnTo>
                    <a:lnTo>
                      <a:pt x="2411" y="3965"/>
                    </a:lnTo>
                    <a:lnTo>
                      <a:pt x="2437" y="3875"/>
                    </a:lnTo>
                    <a:lnTo>
                      <a:pt x="2455" y="3783"/>
                    </a:lnTo>
                    <a:lnTo>
                      <a:pt x="2459" y="3688"/>
                    </a:lnTo>
                    <a:lnTo>
                      <a:pt x="2459" y="3417"/>
                    </a:lnTo>
                    <a:lnTo>
                      <a:pt x="2381" y="3317"/>
                    </a:lnTo>
                    <a:lnTo>
                      <a:pt x="2310" y="3211"/>
                    </a:lnTo>
                    <a:lnTo>
                      <a:pt x="2244" y="3104"/>
                    </a:lnTo>
                    <a:lnTo>
                      <a:pt x="2184" y="2990"/>
                    </a:lnTo>
                    <a:lnTo>
                      <a:pt x="2134" y="2874"/>
                    </a:lnTo>
                    <a:lnTo>
                      <a:pt x="2090" y="2755"/>
                    </a:lnTo>
                    <a:lnTo>
                      <a:pt x="2080" y="2725"/>
                    </a:lnTo>
                    <a:lnTo>
                      <a:pt x="2072" y="2695"/>
                    </a:lnTo>
                    <a:lnTo>
                      <a:pt x="2060" y="2665"/>
                    </a:lnTo>
                    <a:lnTo>
                      <a:pt x="2042" y="2639"/>
                    </a:lnTo>
                    <a:lnTo>
                      <a:pt x="2020" y="2617"/>
                    </a:lnTo>
                    <a:lnTo>
                      <a:pt x="1971" y="2569"/>
                    </a:lnTo>
                    <a:lnTo>
                      <a:pt x="1929" y="2516"/>
                    </a:lnTo>
                    <a:lnTo>
                      <a:pt x="1895" y="2458"/>
                    </a:lnTo>
                    <a:lnTo>
                      <a:pt x="1871" y="2394"/>
                    </a:lnTo>
                    <a:lnTo>
                      <a:pt x="1853" y="2328"/>
                    </a:lnTo>
                    <a:lnTo>
                      <a:pt x="1845" y="2260"/>
                    </a:lnTo>
                    <a:lnTo>
                      <a:pt x="1847" y="2193"/>
                    </a:lnTo>
                    <a:lnTo>
                      <a:pt x="1857" y="2125"/>
                    </a:lnTo>
                    <a:lnTo>
                      <a:pt x="1875" y="2059"/>
                    </a:lnTo>
                    <a:lnTo>
                      <a:pt x="1905" y="1997"/>
                    </a:lnTo>
                    <a:lnTo>
                      <a:pt x="1917" y="1973"/>
                    </a:lnTo>
                    <a:lnTo>
                      <a:pt x="1933" y="1949"/>
                    </a:lnTo>
                    <a:lnTo>
                      <a:pt x="1947" y="1926"/>
                    </a:lnTo>
                    <a:lnTo>
                      <a:pt x="1957" y="1902"/>
                    </a:lnTo>
                    <a:lnTo>
                      <a:pt x="1959" y="1874"/>
                    </a:lnTo>
                    <a:lnTo>
                      <a:pt x="1959" y="1507"/>
                    </a:lnTo>
                    <a:lnTo>
                      <a:pt x="1961" y="1138"/>
                    </a:lnTo>
                    <a:lnTo>
                      <a:pt x="1969" y="1040"/>
                    </a:lnTo>
                    <a:lnTo>
                      <a:pt x="1981" y="945"/>
                    </a:lnTo>
                    <a:lnTo>
                      <a:pt x="2001" y="847"/>
                    </a:lnTo>
                    <a:lnTo>
                      <a:pt x="2028" y="753"/>
                    </a:lnTo>
                    <a:lnTo>
                      <a:pt x="2062" y="662"/>
                    </a:lnTo>
                    <a:lnTo>
                      <a:pt x="2106" y="574"/>
                    </a:lnTo>
                    <a:lnTo>
                      <a:pt x="2156" y="490"/>
                    </a:lnTo>
                    <a:lnTo>
                      <a:pt x="2216" y="411"/>
                    </a:lnTo>
                    <a:lnTo>
                      <a:pt x="2282" y="339"/>
                    </a:lnTo>
                    <a:lnTo>
                      <a:pt x="2356" y="275"/>
                    </a:lnTo>
                    <a:lnTo>
                      <a:pt x="2435" y="217"/>
                    </a:lnTo>
                    <a:lnTo>
                      <a:pt x="2519" y="165"/>
                    </a:lnTo>
                    <a:lnTo>
                      <a:pt x="2607" y="124"/>
                    </a:lnTo>
                    <a:lnTo>
                      <a:pt x="2699" y="88"/>
                    </a:lnTo>
                    <a:lnTo>
                      <a:pt x="2792" y="60"/>
                    </a:lnTo>
                    <a:lnTo>
                      <a:pt x="2940" y="30"/>
                    </a:lnTo>
                    <a:lnTo>
                      <a:pt x="3088" y="10"/>
                    </a:lnTo>
                    <a:lnTo>
                      <a:pt x="3237" y="0"/>
                    </a:lnTo>
                    <a:close/>
                  </a:path>
                </a:pathLst>
              </a:custGeom>
              <a:solidFill>
                <a:srgbClr val="DBDBD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383838"/>
                  </a:solidFill>
                  <a:latin typeface="Calibri"/>
                  <a:ea typeface="Calibri"/>
                  <a:cs typeface="Calibri"/>
                  <a:sym typeface="Calibri"/>
                </a:endParaRPr>
              </a:p>
            </p:txBody>
          </p:sp>
          <p:sp>
            <p:nvSpPr>
              <p:cNvPr id="405" name="Google Shape;405;p34"/>
              <p:cNvSpPr/>
              <p:nvPr/>
            </p:nvSpPr>
            <p:spPr>
              <a:xfrm>
                <a:off x="6338051" y="1888177"/>
                <a:ext cx="358274" cy="391885"/>
              </a:xfrm>
              <a:custGeom>
                <a:avLst/>
                <a:gdLst/>
                <a:ahLst/>
                <a:cxnLst/>
                <a:rect l="l" t="t" r="r" b="b"/>
                <a:pathLst>
                  <a:path w="6560" h="6556" extrusionOk="0">
                    <a:moveTo>
                      <a:pt x="3237" y="0"/>
                    </a:moveTo>
                    <a:lnTo>
                      <a:pt x="3387" y="4"/>
                    </a:lnTo>
                    <a:lnTo>
                      <a:pt x="3536" y="16"/>
                    </a:lnTo>
                    <a:lnTo>
                      <a:pt x="3686" y="40"/>
                    </a:lnTo>
                    <a:lnTo>
                      <a:pt x="3772" y="58"/>
                    </a:lnTo>
                    <a:lnTo>
                      <a:pt x="3857" y="84"/>
                    </a:lnTo>
                    <a:lnTo>
                      <a:pt x="3941" y="114"/>
                    </a:lnTo>
                    <a:lnTo>
                      <a:pt x="4021" y="151"/>
                    </a:lnTo>
                    <a:lnTo>
                      <a:pt x="4099" y="193"/>
                    </a:lnTo>
                    <a:lnTo>
                      <a:pt x="4173" y="243"/>
                    </a:lnTo>
                    <a:lnTo>
                      <a:pt x="4242" y="299"/>
                    </a:lnTo>
                    <a:lnTo>
                      <a:pt x="4306" y="361"/>
                    </a:lnTo>
                    <a:lnTo>
                      <a:pt x="4370" y="435"/>
                    </a:lnTo>
                    <a:lnTo>
                      <a:pt x="4426" y="514"/>
                    </a:lnTo>
                    <a:lnTo>
                      <a:pt x="4472" y="600"/>
                    </a:lnTo>
                    <a:lnTo>
                      <a:pt x="4512" y="690"/>
                    </a:lnTo>
                    <a:lnTo>
                      <a:pt x="4542" y="781"/>
                    </a:lnTo>
                    <a:lnTo>
                      <a:pt x="4565" y="875"/>
                    </a:lnTo>
                    <a:lnTo>
                      <a:pt x="4583" y="973"/>
                    </a:lnTo>
                    <a:lnTo>
                      <a:pt x="4595" y="1068"/>
                    </a:lnTo>
                    <a:lnTo>
                      <a:pt x="4599" y="1166"/>
                    </a:lnTo>
                    <a:lnTo>
                      <a:pt x="4601" y="1527"/>
                    </a:lnTo>
                    <a:lnTo>
                      <a:pt x="4599" y="1888"/>
                    </a:lnTo>
                    <a:lnTo>
                      <a:pt x="4603" y="1912"/>
                    </a:lnTo>
                    <a:lnTo>
                      <a:pt x="4615" y="1934"/>
                    </a:lnTo>
                    <a:lnTo>
                      <a:pt x="4629" y="1955"/>
                    </a:lnTo>
                    <a:lnTo>
                      <a:pt x="4643" y="1975"/>
                    </a:lnTo>
                    <a:lnTo>
                      <a:pt x="4675" y="2035"/>
                    </a:lnTo>
                    <a:lnTo>
                      <a:pt x="4697" y="2097"/>
                    </a:lnTo>
                    <a:lnTo>
                      <a:pt x="4709" y="2161"/>
                    </a:lnTo>
                    <a:lnTo>
                      <a:pt x="4715" y="2227"/>
                    </a:lnTo>
                    <a:lnTo>
                      <a:pt x="4711" y="2292"/>
                    </a:lnTo>
                    <a:lnTo>
                      <a:pt x="4699" y="2358"/>
                    </a:lnTo>
                    <a:lnTo>
                      <a:pt x="4679" y="2420"/>
                    </a:lnTo>
                    <a:lnTo>
                      <a:pt x="4651" y="2480"/>
                    </a:lnTo>
                    <a:lnTo>
                      <a:pt x="4617" y="2535"/>
                    </a:lnTo>
                    <a:lnTo>
                      <a:pt x="4573" y="2585"/>
                    </a:lnTo>
                    <a:lnTo>
                      <a:pt x="4554" y="2603"/>
                    </a:lnTo>
                    <a:lnTo>
                      <a:pt x="4534" y="2621"/>
                    </a:lnTo>
                    <a:lnTo>
                      <a:pt x="4516" y="2639"/>
                    </a:lnTo>
                    <a:lnTo>
                      <a:pt x="4502" y="2661"/>
                    </a:lnTo>
                    <a:lnTo>
                      <a:pt x="4492" y="2685"/>
                    </a:lnTo>
                    <a:lnTo>
                      <a:pt x="4448" y="2819"/>
                    </a:lnTo>
                    <a:lnTo>
                      <a:pt x="4394" y="2948"/>
                    </a:lnTo>
                    <a:lnTo>
                      <a:pt x="4334" y="3076"/>
                    </a:lnTo>
                    <a:lnTo>
                      <a:pt x="4264" y="3197"/>
                    </a:lnTo>
                    <a:lnTo>
                      <a:pt x="4187" y="3313"/>
                    </a:lnTo>
                    <a:lnTo>
                      <a:pt x="4099" y="3425"/>
                    </a:lnTo>
                    <a:lnTo>
                      <a:pt x="4099" y="3688"/>
                    </a:lnTo>
                    <a:lnTo>
                      <a:pt x="4105" y="3783"/>
                    </a:lnTo>
                    <a:lnTo>
                      <a:pt x="4121" y="3875"/>
                    </a:lnTo>
                    <a:lnTo>
                      <a:pt x="4147" y="3965"/>
                    </a:lnTo>
                    <a:lnTo>
                      <a:pt x="4183" y="4048"/>
                    </a:lnTo>
                    <a:lnTo>
                      <a:pt x="4226" y="4128"/>
                    </a:lnTo>
                    <a:lnTo>
                      <a:pt x="4280" y="4200"/>
                    </a:lnTo>
                    <a:lnTo>
                      <a:pt x="4340" y="4268"/>
                    </a:lnTo>
                    <a:lnTo>
                      <a:pt x="4406" y="4328"/>
                    </a:lnTo>
                    <a:lnTo>
                      <a:pt x="4480" y="4379"/>
                    </a:lnTo>
                    <a:lnTo>
                      <a:pt x="4560" y="4423"/>
                    </a:lnTo>
                    <a:lnTo>
                      <a:pt x="4643" y="4459"/>
                    </a:lnTo>
                    <a:lnTo>
                      <a:pt x="4731" y="4485"/>
                    </a:lnTo>
                    <a:lnTo>
                      <a:pt x="4825" y="4501"/>
                    </a:lnTo>
                    <a:lnTo>
                      <a:pt x="4921" y="4507"/>
                    </a:lnTo>
                    <a:lnTo>
                      <a:pt x="5329" y="4507"/>
                    </a:lnTo>
                    <a:lnTo>
                      <a:pt x="5335" y="4509"/>
                    </a:lnTo>
                    <a:lnTo>
                      <a:pt x="5349" y="4513"/>
                    </a:lnTo>
                    <a:lnTo>
                      <a:pt x="5371" y="4521"/>
                    </a:lnTo>
                    <a:lnTo>
                      <a:pt x="5403" y="4535"/>
                    </a:lnTo>
                    <a:lnTo>
                      <a:pt x="5443" y="4551"/>
                    </a:lnTo>
                    <a:lnTo>
                      <a:pt x="5489" y="4573"/>
                    </a:lnTo>
                    <a:lnTo>
                      <a:pt x="5541" y="4599"/>
                    </a:lnTo>
                    <a:lnTo>
                      <a:pt x="5599" y="4630"/>
                    </a:lnTo>
                    <a:lnTo>
                      <a:pt x="5660" y="4668"/>
                    </a:lnTo>
                    <a:lnTo>
                      <a:pt x="5726" y="4712"/>
                    </a:lnTo>
                    <a:lnTo>
                      <a:pt x="5798" y="4764"/>
                    </a:lnTo>
                    <a:lnTo>
                      <a:pt x="5872" y="4822"/>
                    </a:lnTo>
                    <a:lnTo>
                      <a:pt x="5948" y="4890"/>
                    </a:lnTo>
                    <a:lnTo>
                      <a:pt x="6023" y="4963"/>
                    </a:lnTo>
                    <a:lnTo>
                      <a:pt x="6103" y="5045"/>
                    </a:lnTo>
                    <a:lnTo>
                      <a:pt x="6181" y="5137"/>
                    </a:lnTo>
                    <a:lnTo>
                      <a:pt x="6261" y="5236"/>
                    </a:lnTo>
                    <a:lnTo>
                      <a:pt x="6339" y="5346"/>
                    </a:lnTo>
                    <a:lnTo>
                      <a:pt x="6414" y="5466"/>
                    </a:lnTo>
                    <a:lnTo>
                      <a:pt x="6488" y="5595"/>
                    </a:lnTo>
                    <a:lnTo>
                      <a:pt x="6560" y="5737"/>
                    </a:lnTo>
                    <a:lnTo>
                      <a:pt x="6560" y="6145"/>
                    </a:lnTo>
                    <a:lnTo>
                      <a:pt x="6554" y="6213"/>
                    </a:lnTo>
                    <a:lnTo>
                      <a:pt x="6538" y="6275"/>
                    </a:lnTo>
                    <a:lnTo>
                      <a:pt x="6514" y="6335"/>
                    </a:lnTo>
                    <a:lnTo>
                      <a:pt x="6480" y="6389"/>
                    </a:lnTo>
                    <a:lnTo>
                      <a:pt x="6440" y="6436"/>
                    </a:lnTo>
                    <a:lnTo>
                      <a:pt x="6392" y="6476"/>
                    </a:lnTo>
                    <a:lnTo>
                      <a:pt x="6339" y="6510"/>
                    </a:lnTo>
                    <a:lnTo>
                      <a:pt x="6279" y="6536"/>
                    </a:lnTo>
                    <a:lnTo>
                      <a:pt x="6217" y="6550"/>
                    </a:lnTo>
                    <a:lnTo>
                      <a:pt x="6149" y="6556"/>
                    </a:lnTo>
                    <a:lnTo>
                      <a:pt x="411" y="6556"/>
                    </a:lnTo>
                    <a:lnTo>
                      <a:pt x="343" y="6550"/>
                    </a:lnTo>
                    <a:lnTo>
                      <a:pt x="281" y="6536"/>
                    </a:lnTo>
                    <a:lnTo>
                      <a:pt x="221" y="6510"/>
                    </a:lnTo>
                    <a:lnTo>
                      <a:pt x="168" y="6476"/>
                    </a:lnTo>
                    <a:lnTo>
                      <a:pt x="120" y="6436"/>
                    </a:lnTo>
                    <a:lnTo>
                      <a:pt x="80" y="6389"/>
                    </a:lnTo>
                    <a:lnTo>
                      <a:pt x="46" y="6335"/>
                    </a:lnTo>
                    <a:lnTo>
                      <a:pt x="20" y="6275"/>
                    </a:lnTo>
                    <a:lnTo>
                      <a:pt x="6" y="6213"/>
                    </a:lnTo>
                    <a:lnTo>
                      <a:pt x="0" y="6145"/>
                    </a:lnTo>
                    <a:lnTo>
                      <a:pt x="0" y="5737"/>
                    </a:lnTo>
                    <a:lnTo>
                      <a:pt x="72" y="5595"/>
                    </a:lnTo>
                    <a:lnTo>
                      <a:pt x="146" y="5466"/>
                    </a:lnTo>
                    <a:lnTo>
                      <a:pt x="221" y="5346"/>
                    </a:lnTo>
                    <a:lnTo>
                      <a:pt x="299" y="5236"/>
                    </a:lnTo>
                    <a:lnTo>
                      <a:pt x="377" y="5137"/>
                    </a:lnTo>
                    <a:lnTo>
                      <a:pt x="457" y="5045"/>
                    </a:lnTo>
                    <a:lnTo>
                      <a:pt x="535" y="4963"/>
                    </a:lnTo>
                    <a:lnTo>
                      <a:pt x="612" y="4890"/>
                    </a:lnTo>
                    <a:lnTo>
                      <a:pt x="688" y="4822"/>
                    </a:lnTo>
                    <a:lnTo>
                      <a:pt x="762" y="4764"/>
                    </a:lnTo>
                    <a:lnTo>
                      <a:pt x="832" y="4712"/>
                    </a:lnTo>
                    <a:lnTo>
                      <a:pt x="900" y="4668"/>
                    </a:lnTo>
                    <a:lnTo>
                      <a:pt x="961" y="4630"/>
                    </a:lnTo>
                    <a:lnTo>
                      <a:pt x="1019" y="4599"/>
                    </a:lnTo>
                    <a:lnTo>
                      <a:pt x="1071" y="4573"/>
                    </a:lnTo>
                    <a:lnTo>
                      <a:pt x="1117" y="4551"/>
                    </a:lnTo>
                    <a:lnTo>
                      <a:pt x="1157" y="4535"/>
                    </a:lnTo>
                    <a:lnTo>
                      <a:pt x="1187" y="4521"/>
                    </a:lnTo>
                    <a:lnTo>
                      <a:pt x="1211" y="4513"/>
                    </a:lnTo>
                    <a:lnTo>
                      <a:pt x="1225" y="4509"/>
                    </a:lnTo>
                    <a:lnTo>
                      <a:pt x="1231" y="4507"/>
                    </a:lnTo>
                    <a:lnTo>
                      <a:pt x="1640" y="4507"/>
                    </a:lnTo>
                    <a:lnTo>
                      <a:pt x="1735" y="4501"/>
                    </a:lnTo>
                    <a:lnTo>
                      <a:pt x="1827" y="4485"/>
                    </a:lnTo>
                    <a:lnTo>
                      <a:pt x="1917" y="4459"/>
                    </a:lnTo>
                    <a:lnTo>
                      <a:pt x="2001" y="4423"/>
                    </a:lnTo>
                    <a:lnTo>
                      <a:pt x="2080" y="4379"/>
                    </a:lnTo>
                    <a:lnTo>
                      <a:pt x="2152" y="4328"/>
                    </a:lnTo>
                    <a:lnTo>
                      <a:pt x="2220" y="4268"/>
                    </a:lnTo>
                    <a:lnTo>
                      <a:pt x="2280" y="4200"/>
                    </a:lnTo>
                    <a:lnTo>
                      <a:pt x="2332" y="4128"/>
                    </a:lnTo>
                    <a:lnTo>
                      <a:pt x="2377" y="4048"/>
                    </a:lnTo>
                    <a:lnTo>
                      <a:pt x="2411" y="3965"/>
                    </a:lnTo>
                    <a:lnTo>
                      <a:pt x="2437" y="3875"/>
                    </a:lnTo>
                    <a:lnTo>
                      <a:pt x="2455" y="3783"/>
                    </a:lnTo>
                    <a:lnTo>
                      <a:pt x="2459" y="3688"/>
                    </a:lnTo>
                    <a:lnTo>
                      <a:pt x="2459" y="3417"/>
                    </a:lnTo>
                    <a:lnTo>
                      <a:pt x="2381" y="3317"/>
                    </a:lnTo>
                    <a:lnTo>
                      <a:pt x="2310" y="3211"/>
                    </a:lnTo>
                    <a:lnTo>
                      <a:pt x="2244" y="3104"/>
                    </a:lnTo>
                    <a:lnTo>
                      <a:pt x="2184" y="2990"/>
                    </a:lnTo>
                    <a:lnTo>
                      <a:pt x="2134" y="2874"/>
                    </a:lnTo>
                    <a:lnTo>
                      <a:pt x="2090" y="2755"/>
                    </a:lnTo>
                    <a:lnTo>
                      <a:pt x="2080" y="2725"/>
                    </a:lnTo>
                    <a:lnTo>
                      <a:pt x="2072" y="2695"/>
                    </a:lnTo>
                    <a:lnTo>
                      <a:pt x="2060" y="2665"/>
                    </a:lnTo>
                    <a:lnTo>
                      <a:pt x="2042" y="2639"/>
                    </a:lnTo>
                    <a:lnTo>
                      <a:pt x="2020" y="2617"/>
                    </a:lnTo>
                    <a:lnTo>
                      <a:pt x="1971" y="2569"/>
                    </a:lnTo>
                    <a:lnTo>
                      <a:pt x="1929" y="2516"/>
                    </a:lnTo>
                    <a:lnTo>
                      <a:pt x="1895" y="2458"/>
                    </a:lnTo>
                    <a:lnTo>
                      <a:pt x="1871" y="2394"/>
                    </a:lnTo>
                    <a:lnTo>
                      <a:pt x="1853" y="2328"/>
                    </a:lnTo>
                    <a:lnTo>
                      <a:pt x="1845" y="2260"/>
                    </a:lnTo>
                    <a:lnTo>
                      <a:pt x="1847" y="2193"/>
                    </a:lnTo>
                    <a:lnTo>
                      <a:pt x="1857" y="2125"/>
                    </a:lnTo>
                    <a:lnTo>
                      <a:pt x="1875" y="2059"/>
                    </a:lnTo>
                    <a:lnTo>
                      <a:pt x="1905" y="1997"/>
                    </a:lnTo>
                    <a:lnTo>
                      <a:pt x="1917" y="1973"/>
                    </a:lnTo>
                    <a:lnTo>
                      <a:pt x="1933" y="1949"/>
                    </a:lnTo>
                    <a:lnTo>
                      <a:pt x="1947" y="1926"/>
                    </a:lnTo>
                    <a:lnTo>
                      <a:pt x="1957" y="1902"/>
                    </a:lnTo>
                    <a:lnTo>
                      <a:pt x="1959" y="1874"/>
                    </a:lnTo>
                    <a:lnTo>
                      <a:pt x="1959" y="1507"/>
                    </a:lnTo>
                    <a:lnTo>
                      <a:pt x="1961" y="1138"/>
                    </a:lnTo>
                    <a:lnTo>
                      <a:pt x="1969" y="1040"/>
                    </a:lnTo>
                    <a:lnTo>
                      <a:pt x="1981" y="945"/>
                    </a:lnTo>
                    <a:lnTo>
                      <a:pt x="2001" y="847"/>
                    </a:lnTo>
                    <a:lnTo>
                      <a:pt x="2028" y="753"/>
                    </a:lnTo>
                    <a:lnTo>
                      <a:pt x="2062" y="662"/>
                    </a:lnTo>
                    <a:lnTo>
                      <a:pt x="2106" y="574"/>
                    </a:lnTo>
                    <a:lnTo>
                      <a:pt x="2156" y="490"/>
                    </a:lnTo>
                    <a:lnTo>
                      <a:pt x="2216" y="411"/>
                    </a:lnTo>
                    <a:lnTo>
                      <a:pt x="2282" y="339"/>
                    </a:lnTo>
                    <a:lnTo>
                      <a:pt x="2356" y="275"/>
                    </a:lnTo>
                    <a:lnTo>
                      <a:pt x="2435" y="217"/>
                    </a:lnTo>
                    <a:lnTo>
                      <a:pt x="2519" y="165"/>
                    </a:lnTo>
                    <a:lnTo>
                      <a:pt x="2607" y="124"/>
                    </a:lnTo>
                    <a:lnTo>
                      <a:pt x="2699" y="88"/>
                    </a:lnTo>
                    <a:lnTo>
                      <a:pt x="2792" y="60"/>
                    </a:lnTo>
                    <a:lnTo>
                      <a:pt x="2940" y="30"/>
                    </a:lnTo>
                    <a:lnTo>
                      <a:pt x="3088" y="10"/>
                    </a:lnTo>
                    <a:lnTo>
                      <a:pt x="3237" y="0"/>
                    </a:lnTo>
                    <a:close/>
                  </a:path>
                </a:pathLst>
              </a:custGeom>
              <a:solidFill>
                <a:srgbClr val="DBDBD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383838"/>
                  </a:solidFill>
                  <a:latin typeface="Calibri"/>
                  <a:ea typeface="Calibri"/>
                  <a:cs typeface="Calibri"/>
                  <a:sym typeface="Calibri"/>
                </a:endParaRPr>
              </a:p>
            </p:txBody>
          </p:sp>
          <p:sp>
            <p:nvSpPr>
              <p:cNvPr id="406" name="Google Shape;406;p34"/>
              <p:cNvSpPr/>
              <p:nvPr/>
            </p:nvSpPr>
            <p:spPr>
              <a:xfrm>
                <a:off x="6821632" y="1888177"/>
                <a:ext cx="358274" cy="391885"/>
              </a:xfrm>
              <a:custGeom>
                <a:avLst/>
                <a:gdLst/>
                <a:ahLst/>
                <a:cxnLst/>
                <a:rect l="l" t="t" r="r" b="b"/>
                <a:pathLst>
                  <a:path w="6560" h="6556" extrusionOk="0">
                    <a:moveTo>
                      <a:pt x="3237" y="0"/>
                    </a:moveTo>
                    <a:lnTo>
                      <a:pt x="3387" y="4"/>
                    </a:lnTo>
                    <a:lnTo>
                      <a:pt x="3536" y="16"/>
                    </a:lnTo>
                    <a:lnTo>
                      <a:pt x="3686" y="40"/>
                    </a:lnTo>
                    <a:lnTo>
                      <a:pt x="3772" y="58"/>
                    </a:lnTo>
                    <a:lnTo>
                      <a:pt x="3857" y="84"/>
                    </a:lnTo>
                    <a:lnTo>
                      <a:pt x="3941" y="114"/>
                    </a:lnTo>
                    <a:lnTo>
                      <a:pt x="4021" y="151"/>
                    </a:lnTo>
                    <a:lnTo>
                      <a:pt x="4099" y="193"/>
                    </a:lnTo>
                    <a:lnTo>
                      <a:pt x="4173" y="243"/>
                    </a:lnTo>
                    <a:lnTo>
                      <a:pt x="4242" y="299"/>
                    </a:lnTo>
                    <a:lnTo>
                      <a:pt x="4306" y="361"/>
                    </a:lnTo>
                    <a:lnTo>
                      <a:pt x="4370" y="435"/>
                    </a:lnTo>
                    <a:lnTo>
                      <a:pt x="4426" y="514"/>
                    </a:lnTo>
                    <a:lnTo>
                      <a:pt x="4472" y="600"/>
                    </a:lnTo>
                    <a:lnTo>
                      <a:pt x="4512" y="690"/>
                    </a:lnTo>
                    <a:lnTo>
                      <a:pt x="4542" y="781"/>
                    </a:lnTo>
                    <a:lnTo>
                      <a:pt x="4565" y="875"/>
                    </a:lnTo>
                    <a:lnTo>
                      <a:pt x="4583" y="973"/>
                    </a:lnTo>
                    <a:lnTo>
                      <a:pt x="4595" y="1068"/>
                    </a:lnTo>
                    <a:lnTo>
                      <a:pt x="4599" y="1166"/>
                    </a:lnTo>
                    <a:lnTo>
                      <a:pt x="4601" y="1527"/>
                    </a:lnTo>
                    <a:lnTo>
                      <a:pt x="4599" y="1888"/>
                    </a:lnTo>
                    <a:lnTo>
                      <a:pt x="4603" y="1912"/>
                    </a:lnTo>
                    <a:lnTo>
                      <a:pt x="4615" y="1934"/>
                    </a:lnTo>
                    <a:lnTo>
                      <a:pt x="4629" y="1955"/>
                    </a:lnTo>
                    <a:lnTo>
                      <a:pt x="4643" y="1975"/>
                    </a:lnTo>
                    <a:lnTo>
                      <a:pt x="4675" y="2035"/>
                    </a:lnTo>
                    <a:lnTo>
                      <a:pt x="4697" y="2097"/>
                    </a:lnTo>
                    <a:lnTo>
                      <a:pt x="4709" y="2161"/>
                    </a:lnTo>
                    <a:lnTo>
                      <a:pt x="4715" y="2227"/>
                    </a:lnTo>
                    <a:lnTo>
                      <a:pt x="4711" y="2292"/>
                    </a:lnTo>
                    <a:lnTo>
                      <a:pt x="4699" y="2358"/>
                    </a:lnTo>
                    <a:lnTo>
                      <a:pt x="4679" y="2420"/>
                    </a:lnTo>
                    <a:lnTo>
                      <a:pt x="4651" y="2480"/>
                    </a:lnTo>
                    <a:lnTo>
                      <a:pt x="4617" y="2535"/>
                    </a:lnTo>
                    <a:lnTo>
                      <a:pt x="4573" y="2585"/>
                    </a:lnTo>
                    <a:lnTo>
                      <a:pt x="4554" y="2603"/>
                    </a:lnTo>
                    <a:lnTo>
                      <a:pt x="4534" y="2621"/>
                    </a:lnTo>
                    <a:lnTo>
                      <a:pt x="4516" y="2639"/>
                    </a:lnTo>
                    <a:lnTo>
                      <a:pt x="4502" y="2661"/>
                    </a:lnTo>
                    <a:lnTo>
                      <a:pt x="4492" y="2685"/>
                    </a:lnTo>
                    <a:lnTo>
                      <a:pt x="4448" y="2819"/>
                    </a:lnTo>
                    <a:lnTo>
                      <a:pt x="4394" y="2948"/>
                    </a:lnTo>
                    <a:lnTo>
                      <a:pt x="4334" y="3076"/>
                    </a:lnTo>
                    <a:lnTo>
                      <a:pt x="4264" y="3197"/>
                    </a:lnTo>
                    <a:lnTo>
                      <a:pt x="4187" y="3313"/>
                    </a:lnTo>
                    <a:lnTo>
                      <a:pt x="4099" y="3425"/>
                    </a:lnTo>
                    <a:lnTo>
                      <a:pt x="4099" y="3688"/>
                    </a:lnTo>
                    <a:lnTo>
                      <a:pt x="4105" y="3783"/>
                    </a:lnTo>
                    <a:lnTo>
                      <a:pt x="4121" y="3875"/>
                    </a:lnTo>
                    <a:lnTo>
                      <a:pt x="4147" y="3965"/>
                    </a:lnTo>
                    <a:lnTo>
                      <a:pt x="4183" y="4048"/>
                    </a:lnTo>
                    <a:lnTo>
                      <a:pt x="4226" y="4128"/>
                    </a:lnTo>
                    <a:lnTo>
                      <a:pt x="4280" y="4200"/>
                    </a:lnTo>
                    <a:lnTo>
                      <a:pt x="4340" y="4268"/>
                    </a:lnTo>
                    <a:lnTo>
                      <a:pt x="4406" y="4328"/>
                    </a:lnTo>
                    <a:lnTo>
                      <a:pt x="4480" y="4379"/>
                    </a:lnTo>
                    <a:lnTo>
                      <a:pt x="4560" y="4423"/>
                    </a:lnTo>
                    <a:lnTo>
                      <a:pt x="4643" y="4459"/>
                    </a:lnTo>
                    <a:lnTo>
                      <a:pt x="4731" y="4485"/>
                    </a:lnTo>
                    <a:lnTo>
                      <a:pt x="4825" y="4501"/>
                    </a:lnTo>
                    <a:lnTo>
                      <a:pt x="4921" y="4507"/>
                    </a:lnTo>
                    <a:lnTo>
                      <a:pt x="5329" y="4507"/>
                    </a:lnTo>
                    <a:lnTo>
                      <a:pt x="5335" y="4509"/>
                    </a:lnTo>
                    <a:lnTo>
                      <a:pt x="5349" y="4513"/>
                    </a:lnTo>
                    <a:lnTo>
                      <a:pt x="5371" y="4521"/>
                    </a:lnTo>
                    <a:lnTo>
                      <a:pt x="5403" y="4535"/>
                    </a:lnTo>
                    <a:lnTo>
                      <a:pt x="5443" y="4551"/>
                    </a:lnTo>
                    <a:lnTo>
                      <a:pt x="5489" y="4573"/>
                    </a:lnTo>
                    <a:lnTo>
                      <a:pt x="5541" y="4599"/>
                    </a:lnTo>
                    <a:lnTo>
                      <a:pt x="5599" y="4630"/>
                    </a:lnTo>
                    <a:lnTo>
                      <a:pt x="5660" y="4668"/>
                    </a:lnTo>
                    <a:lnTo>
                      <a:pt x="5726" y="4712"/>
                    </a:lnTo>
                    <a:lnTo>
                      <a:pt x="5798" y="4764"/>
                    </a:lnTo>
                    <a:lnTo>
                      <a:pt x="5872" y="4822"/>
                    </a:lnTo>
                    <a:lnTo>
                      <a:pt x="5948" y="4890"/>
                    </a:lnTo>
                    <a:lnTo>
                      <a:pt x="6023" y="4963"/>
                    </a:lnTo>
                    <a:lnTo>
                      <a:pt x="6103" y="5045"/>
                    </a:lnTo>
                    <a:lnTo>
                      <a:pt x="6181" y="5137"/>
                    </a:lnTo>
                    <a:lnTo>
                      <a:pt x="6261" y="5236"/>
                    </a:lnTo>
                    <a:lnTo>
                      <a:pt x="6339" y="5346"/>
                    </a:lnTo>
                    <a:lnTo>
                      <a:pt x="6414" y="5466"/>
                    </a:lnTo>
                    <a:lnTo>
                      <a:pt x="6488" y="5595"/>
                    </a:lnTo>
                    <a:lnTo>
                      <a:pt x="6560" y="5737"/>
                    </a:lnTo>
                    <a:lnTo>
                      <a:pt x="6560" y="6145"/>
                    </a:lnTo>
                    <a:lnTo>
                      <a:pt x="6554" y="6213"/>
                    </a:lnTo>
                    <a:lnTo>
                      <a:pt x="6538" y="6275"/>
                    </a:lnTo>
                    <a:lnTo>
                      <a:pt x="6514" y="6335"/>
                    </a:lnTo>
                    <a:lnTo>
                      <a:pt x="6480" y="6389"/>
                    </a:lnTo>
                    <a:lnTo>
                      <a:pt x="6440" y="6436"/>
                    </a:lnTo>
                    <a:lnTo>
                      <a:pt x="6392" y="6476"/>
                    </a:lnTo>
                    <a:lnTo>
                      <a:pt x="6339" y="6510"/>
                    </a:lnTo>
                    <a:lnTo>
                      <a:pt x="6279" y="6536"/>
                    </a:lnTo>
                    <a:lnTo>
                      <a:pt x="6217" y="6550"/>
                    </a:lnTo>
                    <a:lnTo>
                      <a:pt x="6149" y="6556"/>
                    </a:lnTo>
                    <a:lnTo>
                      <a:pt x="411" y="6556"/>
                    </a:lnTo>
                    <a:lnTo>
                      <a:pt x="343" y="6550"/>
                    </a:lnTo>
                    <a:lnTo>
                      <a:pt x="281" y="6536"/>
                    </a:lnTo>
                    <a:lnTo>
                      <a:pt x="221" y="6510"/>
                    </a:lnTo>
                    <a:lnTo>
                      <a:pt x="168" y="6476"/>
                    </a:lnTo>
                    <a:lnTo>
                      <a:pt x="120" y="6436"/>
                    </a:lnTo>
                    <a:lnTo>
                      <a:pt x="80" y="6389"/>
                    </a:lnTo>
                    <a:lnTo>
                      <a:pt x="46" y="6335"/>
                    </a:lnTo>
                    <a:lnTo>
                      <a:pt x="20" y="6275"/>
                    </a:lnTo>
                    <a:lnTo>
                      <a:pt x="6" y="6213"/>
                    </a:lnTo>
                    <a:lnTo>
                      <a:pt x="0" y="6145"/>
                    </a:lnTo>
                    <a:lnTo>
                      <a:pt x="0" y="5737"/>
                    </a:lnTo>
                    <a:lnTo>
                      <a:pt x="72" y="5595"/>
                    </a:lnTo>
                    <a:lnTo>
                      <a:pt x="146" y="5466"/>
                    </a:lnTo>
                    <a:lnTo>
                      <a:pt x="221" y="5346"/>
                    </a:lnTo>
                    <a:lnTo>
                      <a:pt x="299" y="5236"/>
                    </a:lnTo>
                    <a:lnTo>
                      <a:pt x="377" y="5137"/>
                    </a:lnTo>
                    <a:lnTo>
                      <a:pt x="457" y="5045"/>
                    </a:lnTo>
                    <a:lnTo>
                      <a:pt x="535" y="4963"/>
                    </a:lnTo>
                    <a:lnTo>
                      <a:pt x="612" y="4890"/>
                    </a:lnTo>
                    <a:lnTo>
                      <a:pt x="688" y="4822"/>
                    </a:lnTo>
                    <a:lnTo>
                      <a:pt x="762" y="4764"/>
                    </a:lnTo>
                    <a:lnTo>
                      <a:pt x="832" y="4712"/>
                    </a:lnTo>
                    <a:lnTo>
                      <a:pt x="900" y="4668"/>
                    </a:lnTo>
                    <a:lnTo>
                      <a:pt x="961" y="4630"/>
                    </a:lnTo>
                    <a:lnTo>
                      <a:pt x="1019" y="4599"/>
                    </a:lnTo>
                    <a:lnTo>
                      <a:pt x="1071" y="4573"/>
                    </a:lnTo>
                    <a:lnTo>
                      <a:pt x="1117" y="4551"/>
                    </a:lnTo>
                    <a:lnTo>
                      <a:pt x="1157" y="4535"/>
                    </a:lnTo>
                    <a:lnTo>
                      <a:pt x="1187" y="4521"/>
                    </a:lnTo>
                    <a:lnTo>
                      <a:pt x="1211" y="4513"/>
                    </a:lnTo>
                    <a:lnTo>
                      <a:pt x="1225" y="4509"/>
                    </a:lnTo>
                    <a:lnTo>
                      <a:pt x="1231" y="4507"/>
                    </a:lnTo>
                    <a:lnTo>
                      <a:pt x="1640" y="4507"/>
                    </a:lnTo>
                    <a:lnTo>
                      <a:pt x="1735" y="4501"/>
                    </a:lnTo>
                    <a:lnTo>
                      <a:pt x="1827" y="4485"/>
                    </a:lnTo>
                    <a:lnTo>
                      <a:pt x="1917" y="4459"/>
                    </a:lnTo>
                    <a:lnTo>
                      <a:pt x="2001" y="4423"/>
                    </a:lnTo>
                    <a:lnTo>
                      <a:pt x="2080" y="4379"/>
                    </a:lnTo>
                    <a:lnTo>
                      <a:pt x="2152" y="4328"/>
                    </a:lnTo>
                    <a:lnTo>
                      <a:pt x="2220" y="4268"/>
                    </a:lnTo>
                    <a:lnTo>
                      <a:pt x="2280" y="4200"/>
                    </a:lnTo>
                    <a:lnTo>
                      <a:pt x="2332" y="4128"/>
                    </a:lnTo>
                    <a:lnTo>
                      <a:pt x="2377" y="4048"/>
                    </a:lnTo>
                    <a:lnTo>
                      <a:pt x="2411" y="3965"/>
                    </a:lnTo>
                    <a:lnTo>
                      <a:pt x="2437" y="3875"/>
                    </a:lnTo>
                    <a:lnTo>
                      <a:pt x="2455" y="3783"/>
                    </a:lnTo>
                    <a:lnTo>
                      <a:pt x="2459" y="3688"/>
                    </a:lnTo>
                    <a:lnTo>
                      <a:pt x="2459" y="3417"/>
                    </a:lnTo>
                    <a:lnTo>
                      <a:pt x="2381" y="3317"/>
                    </a:lnTo>
                    <a:lnTo>
                      <a:pt x="2310" y="3211"/>
                    </a:lnTo>
                    <a:lnTo>
                      <a:pt x="2244" y="3104"/>
                    </a:lnTo>
                    <a:lnTo>
                      <a:pt x="2184" y="2990"/>
                    </a:lnTo>
                    <a:lnTo>
                      <a:pt x="2134" y="2874"/>
                    </a:lnTo>
                    <a:lnTo>
                      <a:pt x="2090" y="2755"/>
                    </a:lnTo>
                    <a:lnTo>
                      <a:pt x="2080" y="2725"/>
                    </a:lnTo>
                    <a:lnTo>
                      <a:pt x="2072" y="2695"/>
                    </a:lnTo>
                    <a:lnTo>
                      <a:pt x="2060" y="2665"/>
                    </a:lnTo>
                    <a:lnTo>
                      <a:pt x="2042" y="2639"/>
                    </a:lnTo>
                    <a:lnTo>
                      <a:pt x="2020" y="2617"/>
                    </a:lnTo>
                    <a:lnTo>
                      <a:pt x="1971" y="2569"/>
                    </a:lnTo>
                    <a:lnTo>
                      <a:pt x="1929" y="2516"/>
                    </a:lnTo>
                    <a:lnTo>
                      <a:pt x="1895" y="2458"/>
                    </a:lnTo>
                    <a:lnTo>
                      <a:pt x="1871" y="2394"/>
                    </a:lnTo>
                    <a:lnTo>
                      <a:pt x="1853" y="2328"/>
                    </a:lnTo>
                    <a:lnTo>
                      <a:pt x="1845" y="2260"/>
                    </a:lnTo>
                    <a:lnTo>
                      <a:pt x="1847" y="2193"/>
                    </a:lnTo>
                    <a:lnTo>
                      <a:pt x="1857" y="2125"/>
                    </a:lnTo>
                    <a:lnTo>
                      <a:pt x="1875" y="2059"/>
                    </a:lnTo>
                    <a:lnTo>
                      <a:pt x="1905" y="1997"/>
                    </a:lnTo>
                    <a:lnTo>
                      <a:pt x="1917" y="1973"/>
                    </a:lnTo>
                    <a:lnTo>
                      <a:pt x="1933" y="1949"/>
                    </a:lnTo>
                    <a:lnTo>
                      <a:pt x="1947" y="1926"/>
                    </a:lnTo>
                    <a:lnTo>
                      <a:pt x="1957" y="1902"/>
                    </a:lnTo>
                    <a:lnTo>
                      <a:pt x="1959" y="1874"/>
                    </a:lnTo>
                    <a:lnTo>
                      <a:pt x="1959" y="1507"/>
                    </a:lnTo>
                    <a:lnTo>
                      <a:pt x="1961" y="1138"/>
                    </a:lnTo>
                    <a:lnTo>
                      <a:pt x="1969" y="1040"/>
                    </a:lnTo>
                    <a:lnTo>
                      <a:pt x="1981" y="945"/>
                    </a:lnTo>
                    <a:lnTo>
                      <a:pt x="2001" y="847"/>
                    </a:lnTo>
                    <a:lnTo>
                      <a:pt x="2028" y="753"/>
                    </a:lnTo>
                    <a:lnTo>
                      <a:pt x="2062" y="662"/>
                    </a:lnTo>
                    <a:lnTo>
                      <a:pt x="2106" y="574"/>
                    </a:lnTo>
                    <a:lnTo>
                      <a:pt x="2156" y="490"/>
                    </a:lnTo>
                    <a:lnTo>
                      <a:pt x="2216" y="411"/>
                    </a:lnTo>
                    <a:lnTo>
                      <a:pt x="2282" y="339"/>
                    </a:lnTo>
                    <a:lnTo>
                      <a:pt x="2356" y="275"/>
                    </a:lnTo>
                    <a:lnTo>
                      <a:pt x="2435" y="217"/>
                    </a:lnTo>
                    <a:lnTo>
                      <a:pt x="2519" y="165"/>
                    </a:lnTo>
                    <a:lnTo>
                      <a:pt x="2607" y="124"/>
                    </a:lnTo>
                    <a:lnTo>
                      <a:pt x="2699" y="88"/>
                    </a:lnTo>
                    <a:lnTo>
                      <a:pt x="2792" y="60"/>
                    </a:lnTo>
                    <a:lnTo>
                      <a:pt x="2940" y="30"/>
                    </a:lnTo>
                    <a:lnTo>
                      <a:pt x="3088" y="10"/>
                    </a:lnTo>
                    <a:lnTo>
                      <a:pt x="3237" y="0"/>
                    </a:lnTo>
                    <a:close/>
                  </a:path>
                </a:pathLst>
              </a:custGeom>
              <a:solidFill>
                <a:srgbClr val="DBDBD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383838"/>
                  </a:solidFill>
                  <a:latin typeface="Calibri"/>
                  <a:ea typeface="Calibri"/>
                  <a:cs typeface="Calibri"/>
                  <a:sym typeface="Calibri"/>
                </a:endParaRPr>
              </a:p>
            </p:txBody>
          </p:sp>
          <p:sp>
            <p:nvSpPr>
              <p:cNvPr id="407" name="Google Shape;407;p34"/>
              <p:cNvSpPr/>
              <p:nvPr/>
            </p:nvSpPr>
            <p:spPr>
              <a:xfrm>
                <a:off x="7305213" y="1888177"/>
                <a:ext cx="358274" cy="391885"/>
              </a:xfrm>
              <a:custGeom>
                <a:avLst/>
                <a:gdLst/>
                <a:ahLst/>
                <a:cxnLst/>
                <a:rect l="l" t="t" r="r" b="b"/>
                <a:pathLst>
                  <a:path w="6560" h="6556" extrusionOk="0">
                    <a:moveTo>
                      <a:pt x="3237" y="0"/>
                    </a:moveTo>
                    <a:lnTo>
                      <a:pt x="3387" y="4"/>
                    </a:lnTo>
                    <a:lnTo>
                      <a:pt x="3536" y="16"/>
                    </a:lnTo>
                    <a:lnTo>
                      <a:pt x="3686" y="40"/>
                    </a:lnTo>
                    <a:lnTo>
                      <a:pt x="3772" y="58"/>
                    </a:lnTo>
                    <a:lnTo>
                      <a:pt x="3857" y="84"/>
                    </a:lnTo>
                    <a:lnTo>
                      <a:pt x="3941" y="114"/>
                    </a:lnTo>
                    <a:lnTo>
                      <a:pt x="4021" y="151"/>
                    </a:lnTo>
                    <a:lnTo>
                      <a:pt x="4099" y="193"/>
                    </a:lnTo>
                    <a:lnTo>
                      <a:pt x="4173" y="243"/>
                    </a:lnTo>
                    <a:lnTo>
                      <a:pt x="4242" y="299"/>
                    </a:lnTo>
                    <a:lnTo>
                      <a:pt x="4306" y="361"/>
                    </a:lnTo>
                    <a:lnTo>
                      <a:pt x="4370" y="435"/>
                    </a:lnTo>
                    <a:lnTo>
                      <a:pt x="4426" y="514"/>
                    </a:lnTo>
                    <a:lnTo>
                      <a:pt x="4472" y="600"/>
                    </a:lnTo>
                    <a:lnTo>
                      <a:pt x="4512" y="690"/>
                    </a:lnTo>
                    <a:lnTo>
                      <a:pt x="4542" y="781"/>
                    </a:lnTo>
                    <a:lnTo>
                      <a:pt x="4565" y="875"/>
                    </a:lnTo>
                    <a:lnTo>
                      <a:pt x="4583" y="973"/>
                    </a:lnTo>
                    <a:lnTo>
                      <a:pt x="4595" y="1068"/>
                    </a:lnTo>
                    <a:lnTo>
                      <a:pt x="4599" y="1166"/>
                    </a:lnTo>
                    <a:lnTo>
                      <a:pt x="4601" y="1527"/>
                    </a:lnTo>
                    <a:lnTo>
                      <a:pt x="4599" y="1888"/>
                    </a:lnTo>
                    <a:lnTo>
                      <a:pt x="4603" y="1912"/>
                    </a:lnTo>
                    <a:lnTo>
                      <a:pt x="4615" y="1934"/>
                    </a:lnTo>
                    <a:lnTo>
                      <a:pt x="4629" y="1955"/>
                    </a:lnTo>
                    <a:lnTo>
                      <a:pt x="4643" y="1975"/>
                    </a:lnTo>
                    <a:lnTo>
                      <a:pt x="4675" y="2035"/>
                    </a:lnTo>
                    <a:lnTo>
                      <a:pt x="4697" y="2097"/>
                    </a:lnTo>
                    <a:lnTo>
                      <a:pt x="4709" y="2161"/>
                    </a:lnTo>
                    <a:lnTo>
                      <a:pt x="4715" y="2227"/>
                    </a:lnTo>
                    <a:lnTo>
                      <a:pt x="4711" y="2292"/>
                    </a:lnTo>
                    <a:lnTo>
                      <a:pt x="4699" y="2358"/>
                    </a:lnTo>
                    <a:lnTo>
                      <a:pt x="4679" y="2420"/>
                    </a:lnTo>
                    <a:lnTo>
                      <a:pt x="4651" y="2480"/>
                    </a:lnTo>
                    <a:lnTo>
                      <a:pt x="4617" y="2535"/>
                    </a:lnTo>
                    <a:lnTo>
                      <a:pt x="4573" y="2585"/>
                    </a:lnTo>
                    <a:lnTo>
                      <a:pt x="4554" y="2603"/>
                    </a:lnTo>
                    <a:lnTo>
                      <a:pt x="4534" y="2621"/>
                    </a:lnTo>
                    <a:lnTo>
                      <a:pt x="4516" y="2639"/>
                    </a:lnTo>
                    <a:lnTo>
                      <a:pt x="4502" y="2661"/>
                    </a:lnTo>
                    <a:lnTo>
                      <a:pt x="4492" y="2685"/>
                    </a:lnTo>
                    <a:lnTo>
                      <a:pt x="4448" y="2819"/>
                    </a:lnTo>
                    <a:lnTo>
                      <a:pt x="4394" y="2948"/>
                    </a:lnTo>
                    <a:lnTo>
                      <a:pt x="4334" y="3076"/>
                    </a:lnTo>
                    <a:lnTo>
                      <a:pt x="4264" y="3197"/>
                    </a:lnTo>
                    <a:lnTo>
                      <a:pt x="4187" y="3313"/>
                    </a:lnTo>
                    <a:lnTo>
                      <a:pt x="4099" y="3425"/>
                    </a:lnTo>
                    <a:lnTo>
                      <a:pt x="4099" y="3688"/>
                    </a:lnTo>
                    <a:lnTo>
                      <a:pt x="4105" y="3783"/>
                    </a:lnTo>
                    <a:lnTo>
                      <a:pt x="4121" y="3875"/>
                    </a:lnTo>
                    <a:lnTo>
                      <a:pt x="4147" y="3965"/>
                    </a:lnTo>
                    <a:lnTo>
                      <a:pt x="4183" y="4048"/>
                    </a:lnTo>
                    <a:lnTo>
                      <a:pt x="4226" y="4128"/>
                    </a:lnTo>
                    <a:lnTo>
                      <a:pt x="4280" y="4200"/>
                    </a:lnTo>
                    <a:lnTo>
                      <a:pt x="4340" y="4268"/>
                    </a:lnTo>
                    <a:lnTo>
                      <a:pt x="4406" y="4328"/>
                    </a:lnTo>
                    <a:lnTo>
                      <a:pt x="4480" y="4379"/>
                    </a:lnTo>
                    <a:lnTo>
                      <a:pt x="4560" y="4423"/>
                    </a:lnTo>
                    <a:lnTo>
                      <a:pt x="4643" y="4459"/>
                    </a:lnTo>
                    <a:lnTo>
                      <a:pt x="4731" y="4485"/>
                    </a:lnTo>
                    <a:lnTo>
                      <a:pt x="4825" y="4501"/>
                    </a:lnTo>
                    <a:lnTo>
                      <a:pt x="4921" y="4507"/>
                    </a:lnTo>
                    <a:lnTo>
                      <a:pt x="5329" y="4507"/>
                    </a:lnTo>
                    <a:lnTo>
                      <a:pt x="5335" y="4509"/>
                    </a:lnTo>
                    <a:lnTo>
                      <a:pt x="5349" y="4513"/>
                    </a:lnTo>
                    <a:lnTo>
                      <a:pt x="5371" y="4521"/>
                    </a:lnTo>
                    <a:lnTo>
                      <a:pt x="5403" y="4535"/>
                    </a:lnTo>
                    <a:lnTo>
                      <a:pt x="5443" y="4551"/>
                    </a:lnTo>
                    <a:lnTo>
                      <a:pt x="5489" y="4573"/>
                    </a:lnTo>
                    <a:lnTo>
                      <a:pt x="5541" y="4599"/>
                    </a:lnTo>
                    <a:lnTo>
                      <a:pt x="5599" y="4630"/>
                    </a:lnTo>
                    <a:lnTo>
                      <a:pt x="5660" y="4668"/>
                    </a:lnTo>
                    <a:lnTo>
                      <a:pt x="5726" y="4712"/>
                    </a:lnTo>
                    <a:lnTo>
                      <a:pt x="5798" y="4764"/>
                    </a:lnTo>
                    <a:lnTo>
                      <a:pt x="5872" y="4822"/>
                    </a:lnTo>
                    <a:lnTo>
                      <a:pt x="5948" y="4890"/>
                    </a:lnTo>
                    <a:lnTo>
                      <a:pt x="6023" y="4963"/>
                    </a:lnTo>
                    <a:lnTo>
                      <a:pt x="6103" y="5045"/>
                    </a:lnTo>
                    <a:lnTo>
                      <a:pt x="6181" y="5137"/>
                    </a:lnTo>
                    <a:lnTo>
                      <a:pt x="6261" y="5236"/>
                    </a:lnTo>
                    <a:lnTo>
                      <a:pt x="6339" y="5346"/>
                    </a:lnTo>
                    <a:lnTo>
                      <a:pt x="6414" y="5466"/>
                    </a:lnTo>
                    <a:lnTo>
                      <a:pt x="6488" y="5595"/>
                    </a:lnTo>
                    <a:lnTo>
                      <a:pt x="6560" y="5737"/>
                    </a:lnTo>
                    <a:lnTo>
                      <a:pt x="6560" y="6145"/>
                    </a:lnTo>
                    <a:lnTo>
                      <a:pt x="6554" y="6213"/>
                    </a:lnTo>
                    <a:lnTo>
                      <a:pt x="6538" y="6275"/>
                    </a:lnTo>
                    <a:lnTo>
                      <a:pt x="6514" y="6335"/>
                    </a:lnTo>
                    <a:lnTo>
                      <a:pt x="6480" y="6389"/>
                    </a:lnTo>
                    <a:lnTo>
                      <a:pt x="6440" y="6436"/>
                    </a:lnTo>
                    <a:lnTo>
                      <a:pt x="6392" y="6476"/>
                    </a:lnTo>
                    <a:lnTo>
                      <a:pt x="6339" y="6510"/>
                    </a:lnTo>
                    <a:lnTo>
                      <a:pt x="6279" y="6536"/>
                    </a:lnTo>
                    <a:lnTo>
                      <a:pt x="6217" y="6550"/>
                    </a:lnTo>
                    <a:lnTo>
                      <a:pt x="6149" y="6556"/>
                    </a:lnTo>
                    <a:lnTo>
                      <a:pt x="411" y="6556"/>
                    </a:lnTo>
                    <a:lnTo>
                      <a:pt x="343" y="6550"/>
                    </a:lnTo>
                    <a:lnTo>
                      <a:pt x="281" y="6536"/>
                    </a:lnTo>
                    <a:lnTo>
                      <a:pt x="221" y="6510"/>
                    </a:lnTo>
                    <a:lnTo>
                      <a:pt x="168" y="6476"/>
                    </a:lnTo>
                    <a:lnTo>
                      <a:pt x="120" y="6436"/>
                    </a:lnTo>
                    <a:lnTo>
                      <a:pt x="80" y="6389"/>
                    </a:lnTo>
                    <a:lnTo>
                      <a:pt x="46" y="6335"/>
                    </a:lnTo>
                    <a:lnTo>
                      <a:pt x="20" y="6275"/>
                    </a:lnTo>
                    <a:lnTo>
                      <a:pt x="6" y="6213"/>
                    </a:lnTo>
                    <a:lnTo>
                      <a:pt x="0" y="6145"/>
                    </a:lnTo>
                    <a:lnTo>
                      <a:pt x="0" y="5737"/>
                    </a:lnTo>
                    <a:lnTo>
                      <a:pt x="72" y="5595"/>
                    </a:lnTo>
                    <a:lnTo>
                      <a:pt x="146" y="5466"/>
                    </a:lnTo>
                    <a:lnTo>
                      <a:pt x="221" y="5346"/>
                    </a:lnTo>
                    <a:lnTo>
                      <a:pt x="299" y="5236"/>
                    </a:lnTo>
                    <a:lnTo>
                      <a:pt x="377" y="5137"/>
                    </a:lnTo>
                    <a:lnTo>
                      <a:pt x="457" y="5045"/>
                    </a:lnTo>
                    <a:lnTo>
                      <a:pt x="535" y="4963"/>
                    </a:lnTo>
                    <a:lnTo>
                      <a:pt x="612" y="4890"/>
                    </a:lnTo>
                    <a:lnTo>
                      <a:pt x="688" y="4822"/>
                    </a:lnTo>
                    <a:lnTo>
                      <a:pt x="762" y="4764"/>
                    </a:lnTo>
                    <a:lnTo>
                      <a:pt x="832" y="4712"/>
                    </a:lnTo>
                    <a:lnTo>
                      <a:pt x="900" y="4668"/>
                    </a:lnTo>
                    <a:lnTo>
                      <a:pt x="961" y="4630"/>
                    </a:lnTo>
                    <a:lnTo>
                      <a:pt x="1019" y="4599"/>
                    </a:lnTo>
                    <a:lnTo>
                      <a:pt x="1071" y="4573"/>
                    </a:lnTo>
                    <a:lnTo>
                      <a:pt x="1117" y="4551"/>
                    </a:lnTo>
                    <a:lnTo>
                      <a:pt x="1157" y="4535"/>
                    </a:lnTo>
                    <a:lnTo>
                      <a:pt x="1187" y="4521"/>
                    </a:lnTo>
                    <a:lnTo>
                      <a:pt x="1211" y="4513"/>
                    </a:lnTo>
                    <a:lnTo>
                      <a:pt x="1225" y="4509"/>
                    </a:lnTo>
                    <a:lnTo>
                      <a:pt x="1231" y="4507"/>
                    </a:lnTo>
                    <a:lnTo>
                      <a:pt x="1640" y="4507"/>
                    </a:lnTo>
                    <a:lnTo>
                      <a:pt x="1735" y="4501"/>
                    </a:lnTo>
                    <a:lnTo>
                      <a:pt x="1827" y="4485"/>
                    </a:lnTo>
                    <a:lnTo>
                      <a:pt x="1917" y="4459"/>
                    </a:lnTo>
                    <a:lnTo>
                      <a:pt x="2001" y="4423"/>
                    </a:lnTo>
                    <a:lnTo>
                      <a:pt x="2080" y="4379"/>
                    </a:lnTo>
                    <a:lnTo>
                      <a:pt x="2152" y="4328"/>
                    </a:lnTo>
                    <a:lnTo>
                      <a:pt x="2220" y="4268"/>
                    </a:lnTo>
                    <a:lnTo>
                      <a:pt x="2280" y="4200"/>
                    </a:lnTo>
                    <a:lnTo>
                      <a:pt x="2332" y="4128"/>
                    </a:lnTo>
                    <a:lnTo>
                      <a:pt x="2377" y="4048"/>
                    </a:lnTo>
                    <a:lnTo>
                      <a:pt x="2411" y="3965"/>
                    </a:lnTo>
                    <a:lnTo>
                      <a:pt x="2437" y="3875"/>
                    </a:lnTo>
                    <a:lnTo>
                      <a:pt x="2455" y="3783"/>
                    </a:lnTo>
                    <a:lnTo>
                      <a:pt x="2459" y="3688"/>
                    </a:lnTo>
                    <a:lnTo>
                      <a:pt x="2459" y="3417"/>
                    </a:lnTo>
                    <a:lnTo>
                      <a:pt x="2381" y="3317"/>
                    </a:lnTo>
                    <a:lnTo>
                      <a:pt x="2310" y="3211"/>
                    </a:lnTo>
                    <a:lnTo>
                      <a:pt x="2244" y="3104"/>
                    </a:lnTo>
                    <a:lnTo>
                      <a:pt x="2184" y="2990"/>
                    </a:lnTo>
                    <a:lnTo>
                      <a:pt x="2134" y="2874"/>
                    </a:lnTo>
                    <a:lnTo>
                      <a:pt x="2090" y="2755"/>
                    </a:lnTo>
                    <a:lnTo>
                      <a:pt x="2080" y="2725"/>
                    </a:lnTo>
                    <a:lnTo>
                      <a:pt x="2072" y="2695"/>
                    </a:lnTo>
                    <a:lnTo>
                      <a:pt x="2060" y="2665"/>
                    </a:lnTo>
                    <a:lnTo>
                      <a:pt x="2042" y="2639"/>
                    </a:lnTo>
                    <a:lnTo>
                      <a:pt x="2020" y="2617"/>
                    </a:lnTo>
                    <a:lnTo>
                      <a:pt x="1971" y="2569"/>
                    </a:lnTo>
                    <a:lnTo>
                      <a:pt x="1929" y="2516"/>
                    </a:lnTo>
                    <a:lnTo>
                      <a:pt x="1895" y="2458"/>
                    </a:lnTo>
                    <a:lnTo>
                      <a:pt x="1871" y="2394"/>
                    </a:lnTo>
                    <a:lnTo>
                      <a:pt x="1853" y="2328"/>
                    </a:lnTo>
                    <a:lnTo>
                      <a:pt x="1845" y="2260"/>
                    </a:lnTo>
                    <a:lnTo>
                      <a:pt x="1847" y="2193"/>
                    </a:lnTo>
                    <a:lnTo>
                      <a:pt x="1857" y="2125"/>
                    </a:lnTo>
                    <a:lnTo>
                      <a:pt x="1875" y="2059"/>
                    </a:lnTo>
                    <a:lnTo>
                      <a:pt x="1905" y="1997"/>
                    </a:lnTo>
                    <a:lnTo>
                      <a:pt x="1917" y="1973"/>
                    </a:lnTo>
                    <a:lnTo>
                      <a:pt x="1933" y="1949"/>
                    </a:lnTo>
                    <a:lnTo>
                      <a:pt x="1947" y="1926"/>
                    </a:lnTo>
                    <a:lnTo>
                      <a:pt x="1957" y="1902"/>
                    </a:lnTo>
                    <a:lnTo>
                      <a:pt x="1959" y="1874"/>
                    </a:lnTo>
                    <a:lnTo>
                      <a:pt x="1959" y="1507"/>
                    </a:lnTo>
                    <a:lnTo>
                      <a:pt x="1961" y="1138"/>
                    </a:lnTo>
                    <a:lnTo>
                      <a:pt x="1969" y="1040"/>
                    </a:lnTo>
                    <a:lnTo>
                      <a:pt x="1981" y="945"/>
                    </a:lnTo>
                    <a:lnTo>
                      <a:pt x="2001" y="847"/>
                    </a:lnTo>
                    <a:lnTo>
                      <a:pt x="2028" y="753"/>
                    </a:lnTo>
                    <a:lnTo>
                      <a:pt x="2062" y="662"/>
                    </a:lnTo>
                    <a:lnTo>
                      <a:pt x="2106" y="574"/>
                    </a:lnTo>
                    <a:lnTo>
                      <a:pt x="2156" y="490"/>
                    </a:lnTo>
                    <a:lnTo>
                      <a:pt x="2216" y="411"/>
                    </a:lnTo>
                    <a:lnTo>
                      <a:pt x="2282" y="339"/>
                    </a:lnTo>
                    <a:lnTo>
                      <a:pt x="2356" y="275"/>
                    </a:lnTo>
                    <a:lnTo>
                      <a:pt x="2435" y="217"/>
                    </a:lnTo>
                    <a:lnTo>
                      <a:pt x="2519" y="165"/>
                    </a:lnTo>
                    <a:lnTo>
                      <a:pt x="2607" y="124"/>
                    </a:lnTo>
                    <a:lnTo>
                      <a:pt x="2699" y="88"/>
                    </a:lnTo>
                    <a:lnTo>
                      <a:pt x="2792" y="60"/>
                    </a:lnTo>
                    <a:lnTo>
                      <a:pt x="2940" y="30"/>
                    </a:lnTo>
                    <a:lnTo>
                      <a:pt x="3088" y="10"/>
                    </a:lnTo>
                    <a:lnTo>
                      <a:pt x="3237" y="0"/>
                    </a:lnTo>
                    <a:close/>
                  </a:path>
                </a:pathLst>
              </a:custGeom>
              <a:solidFill>
                <a:srgbClr val="DBDBD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383838"/>
                  </a:solidFill>
                  <a:latin typeface="Calibri"/>
                  <a:ea typeface="Calibri"/>
                  <a:cs typeface="Calibri"/>
                  <a:sym typeface="Calibri"/>
                </a:endParaRPr>
              </a:p>
            </p:txBody>
          </p:sp>
        </p:grpSp>
        <p:grpSp>
          <p:nvGrpSpPr>
            <p:cNvPr id="408" name="Google Shape;408;p34"/>
            <p:cNvGrpSpPr/>
            <p:nvPr/>
          </p:nvGrpSpPr>
          <p:grpSpPr>
            <a:xfrm>
              <a:off x="6208777" y="3253840"/>
              <a:ext cx="2776179" cy="391885"/>
              <a:chOff x="4403727" y="1888177"/>
              <a:chExt cx="2776179" cy="391885"/>
            </a:xfrm>
          </p:grpSpPr>
          <p:sp>
            <p:nvSpPr>
              <p:cNvPr id="409" name="Google Shape;409;p34"/>
              <p:cNvSpPr/>
              <p:nvPr/>
            </p:nvSpPr>
            <p:spPr>
              <a:xfrm>
                <a:off x="4403727" y="1888177"/>
                <a:ext cx="358274" cy="391885"/>
              </a:xfrm>
              <a:custGeom>
                <a:avLst/>
                <a:gdLst/>
                <a:ahLst/>
                <a:cxnLst/>
                <a:rect l="l" t="t" r="r" b="b"/>
                <a:pathLst>
                  <a:path w="6560" h="6556" extrusionOk="0">
                    <a:moveTo>
                      <a:pt x="3237" y="0"/>
                    </a:moveTo>
                    <a:lnTo>
                      <a:pt x="3387" y="4"/>
                    </a:lnTo>
                    <a:lnTo>
                      <a:pt x="3536" y="16"/>
                    </a:lnTo>
                    <a:lnTo>
                      <a:pt x="3686" y="40"/>
                    </a:lnTo>
                    <a:lnTo>
                      <a:pt x="3772" y="58"/>
                    </a:lnTo>
                    <a:lnTo>
                      <a:pt x="3857" y="84"/>
                    </a:lnTo>
                    <a:lnTo>
                      <a:pt x="3941" y="114"/>
                    </a:lnTo>
                    <a:lnTo>
                      <a:pt x="4021" y="151"/>
                    </a:lnTo>
                    <a:lnTo>
                      <a:pt x="4099" y="193"/>
                    </a:lnTo>
                    <a:lnTo>
                      <a:pt x="4173" y="243"/>
                    </a:lnTo>
                    <a:lnTo>
                      <a:pt x="4242" y="299"/>
                    </a:lnTo>
                    <a:lnTo>
                      <a:pt x="4306" y="361"/>
                    </a:lnTo>
                    <a:lnTo>
                      <a:pt x="4370" y="435"/>
                    </a:lnTo>
                    <a:lnTo>
                      <a:pt x="4426" y="514"/>
                    </a:lnTo>
                    <a:lnTo>
                      <a:pt x="4472" y="600"/>
                    </a:lnTo>
                    <a:lnTo>
                      <a:pt x="4512" y="690"/>
                    </a:lnTo>
                    <a:lnTo>
                      <a:pt x="4542" y="781"/>
                    </a:lnTo>
                    <a:lnTo>
                      <a:pt x="4565" y="875"/>
                    </a:lnTo>
                    <a:lnTo>
                      <a:pt x="4583" y="973"/>
                    </a:lnTo>
                    <a:lnTo>
                      <a:pt x="4595" y="1068"/>
                    </a:lnTo>
                    <a:lnTo>
                      <a:pt x="4599" y="1166"/>
                    </a:lnTo>
                    <a:lnTo>
                      <a:pt x="4601" y="1527"/>
                    </a:lnTo>
                    <a:lnTo>
                      <a:pt x="4599" y="1888"/>
                    </a:lnTo>
                    <a:lnTo>
                      <a:pt x="4603" y="1912"/>
                    </a:lnTo>
                    <a:lnTo>
                      <a:pt x="4615" y="1934"/>
                    </a:lnTo>
                    <a:lnTo>
                      <a:pt x="4629" y="1955"/>
                    </a:lnTo>
                    <a:lnTo>
                      <a:pt x="4643" y="1975"/>
                    </a:lnTo>
                    <a:lnTo>
                      <a:pt x="4675" y="2035"/>
                    </a:lnTo>
                    <a:lnTo>
                      <a:pt x="4697" y="2097"/>
                    </a:lnTo>
                    <a:lnTo>
                      <a:pt x="4709" y="2161"/>
                    </a:lnTo>
                    <a:lnTo>
                      <a:pt x="4715" y="2227"/>
                    </a:lnTo>
                    <a:lnTo>
                      <a:pt x="4711" y="2292"/>
                    </a:lnTo>
                    <a:lnTo>
                      <a:pt x="4699" y="2358"/>
                    </a:lnTo>
                    <a:lnTo>
                      <a:pt x="4679" y="2420"/>
                    </a:lnTo>
                    <a:lnTo>
                      <a:pt x="4651" y="2480"/>
                    </a:lnTo>
                    <a:lnTo>
                      <a:pt x="4617" y="2535"/>
                    </a:lnTo>
                    <a:lnTo>
                      <a:pt x="4573" y="2585"/>
                    </a:lnTo>
                    <a:lnTo>
                      <a:pt x="4554" y="2603"/>
                    </a:lnTo>
                    <a:lnTo>
                      <a:pt x="4534" y="2621"/>
                    </a:lnTo>
                    <a:lnTo>
                      <a:pt x="4516" y="2639"/>
                    </a:lnTo>
                    <a:lnTo>
                      <a:pt x="4502" y="2661"/>
                    </a:lnTo>
                    <a:lnTo>
                      <a:pt x="4492" y="2685"/>
                    </a:lnTo>
                    <a:lnTo>
                      <a:pt x="4448" y="2819"/>
                    </a:lnTo>
                    <a:lnTo>
                      <a:pt x="4394" y="2948"/>
                    </a:lnTo>
                    <a:lnTo>
                      <a:pt x="4334" y="3076"/>
                    </a:lnTo>
                    <a:lnTo>
                      <a:pt x="4264" y="3197"/>
                    </a:lnTo>
                    <a:lnTo>
                      <a:pt x="4187" y="3313"/>
                    </a:lnTo>
                    <a:lnTo>
                      <a:pt x="4099" y="3425"/>
                    </a:lnTo>
                    <a:lnTo>
                      <a:pt x="4099" y="3688"/>
                    </a:lnTo>
                    <a:lnTo>
                      <a:pt x="4105" y="3783"/>
                    </a:lnTo>
                    <a:lnTo>
                      <a:pt x="4121" y="3875"/>
                    </a:lnTo>
                    <a:lnTo>
                      <a:pt x="4147" y="3965"/>
                    </a:lnTo>
                    <a:lnTo>
                      <a:pt x="4183" y="4048"/>
                    </a:lnTo>
                    <a:lnTo>
                      <a:pt x="4226" y="4128"/>
                    </a:lnTo>
                    <a:lnTo>
                      <a:pt x="4280" y="4200"/>
                    </a:lnTo>
                    <a:lnTo>
                      <a:pt x="4340" y="4268"/>
                    </a:lnTo>
                    <a:lnTo>
                      <a:pt x="4406" y="4328"/>
                    </a:lnTo>
                    <a:lnTo>
                      <a:pt x="4480" y="4379"/>
                    </a:lnTo>
                    <a:lnTo>
                      <a:pt x="4560" y="4423"/>
                    </a:lnTo>
                    <a:lnTo>
                      <a:pt x="4643" y="4459"/>
                    </a:lnTo>
                    <a:lnTo>
                      <a:pt x="4731" y="4485"/>
                    </a:lnTo>
                    <a:lnTo>
                      <a:pt x="4825" y="4501"/>
                    </a:lnTo>
                    <a:lnTo>
                      <a:pt x="4921" y="4507"/>
                    </a:lnTo>
                    <a:lnTo>
                      <a:pt x="5329" y="4507"/>
                    </a:lnTo>
                    <a:lnTo>
                      <a:pt x="5335" y="4509"/>
                    </a:lnTo>
                    <a:lnTo>
                      <a:pt x="5349" y="4513"/>
                    </a:lnTo>
                    <a:lnTo>
                      <a:pt x="5371" y="4521"/>
                    </a:lnTo>
                    <a:lnTo>
                      <a:pt x="5403" y="4535"/>
                    </a:lnTo>
                    <a:lnTo>
                      <a:pt x="5443" y="4551"/>
                    </a:lnTo>
                    <a:lnTo>
                      <a:pt x="5489" y="4573"/>
                    </a:lnTo>
                    <a:lnTo>
                      <a:pt x="5541" y="4599"/>
                    </a:lnTo>
                    <a:lnTo>
                      <a:pt x="5599" y="4630"/>
                    </a:lnTo>
                    <a:lnTo>
                      <a:pt x="5660" y="4668"/>
                    </a:lnTo>
                    <a:lnTo>
                      <a:pt x="5726" y="4712"/>
                    </a:lnTo>
                    <a:lnTo>
                      <a:pt x="5798" y="4764"/>
                    </a:lnTo>
                    <a:lnTo>
                      <a:pt x="5872" y="4822"/>
                    </a:lnTo>
                    <a:lnTo>
                      <a:pt x="5948" y="4890"/>
                    </a:lnTo>
                    <a:lnTo>
                      <a:pt x="6023" y="4963"/>
                    </a:lnTo>
                    <a:lnTo>
                      <a:pt x="6103" y="5045"/>
                    </a:lnTo>
                    <a:lnTo>
                      <a:pt x="6181" y="5137"/>
                    </a:lnTo>
                    <a:lnTo>
                      <a:pt x="6261" y="5236"/>
                    </a:lnTo>
                    <a:lnTo>
                      <a:pt x="6339" y="5346"/>
                    </a:lnTo>
                    <a:lnTo>
                      <a:pt x="6414" y="5466"/>
                    </a:lnTo>
                    <a:lnTo>
                      <a:pt x="6488" y="5595"/>
                    </a:lnTo>
                    <a:lnTo>
                      <a:pt x="6560" y="5737"/>
                    </a:lnTo>
                    <a:lnTo>
                      <a:pt x="6560" y="6145"/>
                    </a:lnTo>
                    <a:lnTo>
                      <a:pt x="6554" y="6213"/>
                    </a:lnTo>
                    <a:lnTo>
                      <a:pt x="6538" y="6275"/>
                    </a:lnTo>
                    <a:lnTo>
                      <a:pt x="6514" y="6335"/>
                    </a:lnTo>
                    <a:lnTo>
                      <a:pt x="6480" y="6389"/>
                    </a:lnTo>
                    <a:lnTo>
                      <a:pt x="6440" y="6436"/>
                    </a:lnTo>
                    <a:lnTo>
                      <a:pt x="6392" y="6476"/>
                    </a:lnTo>
                    <a:lnTo>
                      <a:pt x="6339" y="6510"/>
                    </a:lnTo>
                    <a:lnTo>
                      <a:pt x="6279" y="6536"/>
                    </a:lnTo>
                    <a:lnTo>
                      <a:pt x="6217" y="6550"/>
                    </a:lnTo>
                    <a:lnTo>
                      <a:pt x="6149" y="6556"/>
                    </a:lnTo>
                    <a:lnTo>
                      <a:pt x="411" y="6556"/>
                    </a:lnTo>
                    <a:lnTo>
                      <a:pt x="343" y="6550"/>
                    </a:lnTo>
                    <a:lnTo>
                      <a:pt x="281" y="6536"/>
                    </a:lnTo>
                    <a:lnTo>
                      <a:pt x="221" y="6510"/>
                    </a:lnTo>
                    <a:lnTo>
                      <a:pt x="168" y="6476"/>
                    </a:lnTo>
                    <a:lnTo>
                      <a:pt x="120" y="6436"/>
                    </a:lnTo>
                    <a:lnTo>
                      <a:pt x="80" y="6389"/>
                    </a:lnTo>
                    <a:lnTo>
                      <a:pt x="46" y="6335"/>
                    </a:lnTo>
                    <a:lnTo>
                      <a:pt x="20" y="6275"/>
                    </a:lnTo>
                    <a:lnTo>
                      <a:pt x="6" y="6213"/>
                    </a:lnTo>
                    <a:lnTo>
                      <a:pt x="0" y="6145"/>
                    </a:lnTo>
                    <a:lnTo>
                      <a:pt x="0" y="5737"/>
                    </a:lnTo>
                    <a:lnTo>
                      <a:pt x="72" y="5595"/>
                    </a:lnTo>
                    <a:lnTo>
                      <a:pt x="146" y="5466"/>
                    </a:lnTo>
                    <a:lnTo>
                      <a:pt x="221" y="5346"/>
                    </a:lnTo>
                    <a:lnTo>
                      <a:pt x="299" y="5236"/>
                    </a:lnTo>
                    <a:lnTo>
                      <a:pt x="377" y="5137"/>
                    </a:lnTo>
                    <a:lnTo>
                      <a:pt x="457" y="5045"/>
                    </a:lnTo>
                    <a:lnTo>
                      <a:pt x="535" y="4963"/>
                    </a:lnTo>
                    <a:lnTo>
                      <a:pt x="612" y="4890"/>
                    </a:lnTo>
                    <a:lnTo>
                      <a:pt x="688" y="4822"/>
                    </a:lnTo>
                    <a:lnTo>
                      <a:pt x="762" y="4764"/>
                    </a:lnTo>
                    <a:lnTo>
                      <a:pt x="832" y="4712"/>
                    </a:lnTo>
                    <a:lnTo>
                      <a:pt x="900" y="4668"/>
                    </a:lnTo>
                    <a:lnTo>
                      <a:pt x="961" y="4630"/>
                    </a:lnTo>
                    <a:lnTo>
                      <a:pt x="1019" y="4599"/>
                    </a:lnTo>
                    <a:lnTo>
                      <a:pt x="1071" y="4573"/>
                    </a:lnTo>
                    <a:lnTo>
                      <a:pt x="1117" y="4551"/>
                    </a:lnTo>
                    <a:lnTo>
                      <a:pt x="1157" y="4535"/>
                    </a:lnTo>
                    <a:lnTo>
                      <a:pt x="1187" y="4521"/>
                    </a:lnTo>
                    <a:lnTo>
                      <a:pt x="1211" y="4513"/>
                    </a:lnTo>
                    <a:lnTo>
                      <a:pt x="1225" y="4509"/>
                    </a:lnTo>
                    <a:lnTo>
                      <a:pt x="1231" y="4507"/>
                    </a:lnTo>
                    <a:lnTo>
                      <a:pt x="1640" y="4507"/>
                    </a:lnTo>
                    <a:lnTo>
                      <a:pt x="1735" y="4501"/>
                    </a:lnTo>
                    <a:lnTo>
                      <a:pt x="1827" y="4485"/>
                    </a:lnTo>
                    <a:lnTo>
                      <a:pt x="1917" y="4459"/>
                    </a:lnTo>
                    <a:lnTo>
                      <a:pt x="2001" y="4423"/>
                    </a:lnTo>
                    <a:lnTo>
                      <a:pt x="2080" y="4379"/>
                    </a:lnTo>
                    <a:lnTo>
                      <a:pt x="2152" y="4328"/>
                    </a:lnTo>
                    <a:lnTo>
                      <a:pt x="2220" y="4268"/>
                    </a:lnTo>
                    <a:lnTo>
                      <a:pt x="2280" y="4200"/>
                    </a:lnTo>
                    <a:lnTo>
                      <a:pt x="2332" y="4128"/>
                    </a:lnTo>
                    <a:lnTo>
                      <a:pt x="2377" y="4048"/>
                    </a:lnTo>
                    <a:lnTo>
                      <a:pt x="2411" y="3965"/>
                    </a:lnTo>
                    <a:lnTo>
                      <a:pt x="2437" y="3875"/>
                    </a:lnTo>
                    <a:lnTo>
                      <a:pt x="2455" y="3783"/>
                    </a:lnTo>
                    <a:lnTo>
                      <a:pt x="2459" y="3688"/>
                    </a:lnTo>
                    <a:lnTo>
                      <a:pt x="2459" y="3417"/>
                    </a:lnTo>
                    <a:lnTo>
                      <a:pt x="2381" y="3317"/>
                    </a:lnTo>
                    <a:lnTo>
                      <a:pt x="2310" y="3211"/>
                    </a:lnTo>
                    <a:lnTo>
                      <a:pt x="2244" y="3104"/>
                    </a:lnTo>
                    <a:lnTo>
                      <a:pt x="2184" y="2990"/>
                    </a:lnTo>
                    <a:lnTo>
                      <a:pt x="2134" y="2874"/>
                    </a:lnTo>
                    <a:lnTo>
                      <a:pt x="2090" y="2755"/>
                    </a:lnTo>
                    <a:lnTo>
                      <a:pt x="2080" y="2725"/>
                    </a:lnTo>
                    <a:lnTo>
                      <a:pt x="2072" y="2695"/>
                    </a:lnTo>
                    <a:lnTo>
                      <a:pt x="2060" y="2665"/>
                    </a:lnTo>
                    <a:lnTo>
                      <a:pt x="2042" y="2639"/>
                    </a:lnTo>
                    <a:lnTo>
                      <a:pt x="2020" y="2617"/>
                    </a:lnTo>
                    <a:lnTo>
                      <a:pt x="1971" y="2569"/>
                    </a:lnTo>
                    <a:lnTo>
                      <a:pt x="1929" y="2516"/>
                    </a:lnTo>
                    <a:lnTo>
                      <a:pt x="1895" y="2458"/>
                    </a:lnTo>
                    <a:lnTo>
                      <a:pt x="1871" y="2394"/>
                    </a:lnTo>
                    <a:lnTo>
                      <a:pt x="1853" y="2328"/>
                    </a:lnTo>
                    <a:lnTo>
                      <a:pt x="1845" y="2260"/>
                    </a:lnTo>
                    <a:lnTo>
                      <a:pt x="1847" y="2193"/>
                    </a:lnTo>
                    <a:lnTo>
                      <a:pt x="1857" y="2125"/>
                    </a:lnTo>
                    <a:lnTo>
                      <a:pt x="1875" y="2059"/>
                    </a:lnTo>
                    <a:lnTo>
                      <a:pt x="1905" y="1997"/>
                    </a:lnTo>
                    <a:lnTo>
                      <a:pt x="1917" y="1973"/>
                    </a:lnTo>
                    <a:lnTo>
                      <a:pt x="1933" y="1949"/>
                    </a:lnTo>
                    <a:lnTo>
                      <a:pt x="1947" y="1926"/>
                    </a:lnTo>
                    <a:lnTo>
                      <a:pt x="1957" y="1902"/>
                    </a:lnTo>
                    <a:lnTo>
                      <a:pt x="1959" y="1874"/>
                    </a:lnTo>
                    <a:lnTo>
                      <a:pt x="1959" y="1507"/>
                    </a:lnTo>
                    <a:lnTo>
                      <a:pt x="1961" y="1138"/>
                    </a:lnTo>
                    <a:lnTo>
                      <a:pt x="1969" y="1040"/>
                    </a:lnTo>
                    <a:lnTo>
                      <a:pt x="1981" y="945"/>
                    </a:lnTo>
                    <a:lnTo>
                      <a:pt x="2001" y="847"/>
                    </a:lnTo>
                    <a:lnTo>
                      <a:pt x="2028" y="753"/>
                    </a:lnTo>
                    <a:lnTo>
                      <a:pt x="2062" y="662"/>
                    </a:lnTo>
                    <a:lnTo>
                      <a:pt x="2106" y="574"/>
                    </a:lnTo>
                    <a:lnTo>
                      <a:pt x="2156" y="490"/>
                    </a:lnTo>
                    <a:lnTo>
                      <a:pt x="2216" y="411"/>
                    </a:lnTo>
                    <a:lnTo>
                      <a:pt x="2282" y="339"/>
                    </a:lnTo>
                    <a:lnTo>
                      <a:pt x="2356" y="275"/>
                    </a:lnTo>
                    <a:lnTo>
                      <a:pt x="2435" y="217"/>
                    </a:lnTo>
                    <a:lnTo>
                      <a:pt x="2519" y="165"/>
                    </a:lnTo>
                    <a:lnTo>
                      <a:pt x="2607" y="124"/>
                    </a:lnTo>
                    <a:lnTo>
                      <a:pt x="2699" y="88"/>
                    </a:lnTo>
                    <a:lnTo>
                      <a:pt x="2792" y="60"/>
                    </a:lnTo>
                    <a:lnTo>
                      <a:pt x="2940" y="30"/>
                    </a:lnTo>
                    <a:lnTo>
                      <a:pt x="3088" y="10"/>
                    </a:lnTo>
                    <a:lnTo>
                      <a:pt x="3237" y="0"/>
                    </a:lnTo>
                    <a:close/>
                  </a:path>
                </a:pathLst>
              </a:custGeom>
              <a:solidFill>
                <a:srgbClr val="DBDBD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383838"/>
                  </a:solidFill>
                  <a:latin typeface="Calibri"/>
                  <a:ea typeface="Calibri"/>
                  <a:cs typeface="Calibri"/>
                  <a:sym typeface="Calibri"/>
                </a:endParaRPr>
              </a:p>
            </p:txBody>
          </p:sp>
          <p:sp>
            <p:nvSpPr>
              <p:cNvPr id="410" name="Google Shape;410;p34"/>
              <p:cNvSpPr/>
              <p:nvPr/>
            </p:nvSpPr>
            <p:spPr>
              <a:xfrm>
                <a:off x="4887308" y="1888177"/>
                <a:ext cx="358274" cy="391885"/>
              </a:xfrm>
              <a:custGeom>
                <a:avLst/>
                <a:gdLst/>
                <a:ahLst/>
                <a:cxnLst/>
                <a:rect l="l" t="t" r="r" b="b"/>
                <a:pathLst>
                  <a:path w="6560" h="6556" extrusionOk="0">
                    <a:moveTo>
                      <a:pt x="3237" y="0"/>
                    </a:moveTo>
                    <a:lnTo>
                      <a:pt x="3387" y="4"/>
                    </a:lnTo>
                    <a:lnTo>
                      <a:pt x="3536" y="16"/>
                    </a:lnTo>
                    <a:lnTo>
                      <a:pt x="3686" y="40"/>
                    </a:lnTo>
                    <a:lnTo>
                      <a:pt x="3772" y="58"/>
                    </a:lnTo>
                    <a:lnTo>
                      <a:pt x="3857" y="84"/>
                    </a:lnTo>
                    <a:lnTo>
                      <a:pt x="3941" y="114"/>
                    </a:lnTo>
                    <a:lnTo>
                      <a:pt x="4021" y="151"/>
                    </a:lnTo>
                    <a:lnTo>
                      <a:pt x="4099" y="193"/>
                    </a:lnTo>
                    <a:lnTo>
                      <a:pt x="4173" y="243"/>
                    </a:lnTo>
                    <a:lnTo>
                      <a:pt x="4242" y="299"/>
                    </a:lnTo>
                    <a:lnTo>
                      <a:pt x="4306" y="361"/>
                    </a:lnTo>
                    <a:lnTo>
                      <a:pt x="4370" y="435"/>
                    </a:lnTo>
                    <a:lnTo>
                      <a:pt x="4426" y="514"/>
                    </a:lnTo>
                    <a:lnTo>
                      <a:pt x="4472" y="600"/>
                    </a:lnTo>
                    <a:lnTo>
                      <a:pt x="4512" y="690"/>
                    </a:lnTo>
                    <a:lnTo>
                      <a:pt x="4542" y="781"/>
                    </a:lnTo>
                    <a:lnTo>
                      <a:pt x="4565" y="875"/>
                    </a:lnTo>
                    <a:lnTo>
                      <a:pt x="4583" y="973"/>
                    </a:lnTo>
                    <a:lnTo>
                      <a:pt x="4595" y="1068"/>
                    </a:lnTo>
                    <a:lnTo>
                      <a:pt x="4599" y="1166"/>
                    </a:lnTo>
                    <a:lnTo>
                      <a:pt x="4601" y="1527"/>
                    </a:lnTo>
                    <a:lnTo>
                      <a:pt x="4599" y="1888"/>
                    </a:lnTo>
                    <a:lnTo>
                      <a:pt x="4603" y="1912"/>
                    </a:lnTo>
                    <a:lnTo>
                      <a:pt x="4615" y="1934"/>
                    </a:lnTo>
                    <a:lnTo>
                      <a:pt x="4629" y="1955"/>
                    </a:lnTo>
                    <a:lnTo>
                      <a:pt x="4643" y="1975"/>
                    </a:lnTo>
                    <a:lnTo>
                      <a:pt x="4675" y="2035"/>
                    </a:lnTo>
                    <a:lnTo>
                      <a:pt x="4697" y="2097"/>
                    </a:lnTo>
                    <a:lnTo>
                      <a:pt x="4709" y="2161"/>
                    </a:lnTo>
                    <a:lnTo>
                      <a:pt x="4715" y="2227"/>
                    </a:lnTo>
                    <a:lnTo>
                      <a:pt x="4711" y="2292"/>
                    </a:lnTo>
                    <a:lnTo>
                      <a:pt x="4699" y="2358"/>
                    </a:lnTo>
                    <a:lnTo>
                      <a:pt x="4679" y="2420"/>
                    </a:lnTo>
                    <a:lnTo>
                      <a:pt x="4651" y="2480"/>
                    </a:lnTo>
                    <a:lnTo>
                      <a:pt x="4617" y="2535"/>
                    </a:lnTo>
                    <a:lnTo>
                      <a:pt x="4573" y="2585"/>
                    </a:lnTo>
                    <a:lnTo>
                      <a:pt x="4554" y="2603"/>
                    </a:lnTo>
                    <a:lnTo>
                      <a:pt x="4534" y="2621"/>
                    </a:lnTo>
                    <a:lnTo>
                      <a:pt x="4516" y="2639"/>
                    </a:lnTo>
                    <a:lnTo>
                      <a:pt x="4502" y="2661"/>
                    </a:lnTo>
                    <a:lnTo>
                      <a:pt x="4492" y="2685"/>
                    </a:lnTo>
                    <a:lnTo>
                      <a:pt x="4448" y="2819"/>
                    </a:lnTo>
                    <a:lnTo>
                      <a:pt x="4394" y="2948"/>
                    </a:lnTo>
                    <a:lnTo>
                      <a:pt x="4334" y="3076"/>
                    </a:lnTo>
                    <a:lnTo>
                      <a:pt x="4264" y="3197"/>
                    </a:lnTo>
                    <a:lnTo>
                      <a:pt x="4187" y="3313"/>
                    </a:lnTo>
                    <a:lnTo>
                      <a:pt x="4099" y="3425"/>
                    </a:lnTo>
                    <a:lnTo>
                      <a:pt x="4099" y="3688"/>
                    </a:lnTo>
                    <a:lnTo>
                      <a:pt x="4105" y="3783"/>
                    </a:lnTo>
                    <a:lnTo>
                      <a:pt x="4121" y="3875"/>
                    </a:lnTo>
                    <a:lnTo>
                      <a:pt x="4147" y="3965"/>
                    </a:lnTo>
                    <a:lnTo>
                      <a:pt x="4183" y="4048"/>
                    </a:lnTo>
                    <a:lnTo>
                      <a:pt x="4226" y="4128"/>
                    </a:lnTo>
                    <a:lnTo>
                      <a:pt x="4280" y="4200"/>
                    </a:lnTo>
                    <a:lnTo>
                      <a:pt x="4340" y="4268"/>
                    </a:lnTo>
                    <a:lnTo>
                      <a:pt x="4406" y="4328"/>
                    </a:lnTo>
                    <a:lnTo>
                      <a:pt x="4480" y="4379"/>
                    </a:lnTo>
                    <a:lnTo>
                      <a:pt x="4560" y="4423"/>
                    </a:lnTo>
                    <a:lnTo>
                      <a:pt x="4643" y="4459"/>
                    </a:lnTo>
                    <a:lnTo>
                      <a:pt x="4731" y="4485"/>
                    </a:lnTo>
                    <a:lnTo>
                      <a:pt x="4825" y="4501"/>
                    </a:lnTo>
                    <a:lnTo>
                      <a:pt x="4921" y="4507"/>
                    </a:lnTo>
                    <a:lnTo>
                      <a:pt x="5329" y="4507"/>
                    </a:lnTo>
                    <a:lnTo>
                      <a:pt x="5335" y="4509"/>
                    </a:lnTo>
                    <a:lnTo>
                      <a:pt x="5349" y="4513"/>
                    </a:lnTo>
                    <a:lnTo>
                      <a:pt x="5371" y="4521"/>
                    </a:lnTo>
                    <a:lnTo>
                      <a:pt x="5403" y="4535"/>
                    </a:lnTo>
                    <a:lnTo>
                      <a:pt x="5443" y="4551"/>
                    </a:lnTo>
                    <a:lnTo>
                      <a:pt x="5489" y="4573"/>
                    </a:lnTo>
                    <a:lnTo>
                      <a:pt x="5541" y="4599"/>
                    </a:lnTo>
                    <a:lnTo>
                      <a:pt x="5599" y="4630"/>
                    </a:lnTo>
                    <a:lnTo>
                      <a:pt x="5660" y="4668"/>
                    </a:lnTo>
                    <a:lnTo>
                      <a:pt x="5726" y="4712"/>
                    </a:lnTo>
                    <a:lnTo>
                      <a:pt x="5798" y="4764"/>
                    </a:lnTo>
                    <a:lnTo>
                      <a:pt x="5872" y="4822"/>
                    </a:lnTo>
                    <a:lnTo>
                      <a:pt x="5948" y="4890"/>
                    </a:lnTo>
                    <a:lnTo>
                      <a:pt x="6023" y="4963"/>
                    </a:lnTo>
                    <a:lnTo>
                      <a:pt x="6103" y="5045"/>
                    </a:lnTo>
                    <a:lnTo>
                      <a:pt x="6181" y="5137"/>
                    </a:lnTo>
                    <a:lnTo>
                      <a:pt x="6261" y="5236"/>
                    </a:lnTo>
                    <a:lnTo>
                      <a:pt x="6339" y="5346"/>
                    </a:lnTo>
                    <a:lnTo>
                      <a:pt x="6414" y="5466"/>
                    </a:lnTo>
                    <a:lnTo>
                      <a:pt x="6488" y="5595"/>
                    </a:lnTo>
                    <a:lnTo>
                      <a:pt x="6560" y="5737"/>
                    </a:lnTo>
                    <a:lnTo>
                      <a:pt x="6560" y="6145"/>
                    </a:lnTo>
                    <a:lnTo>
                      <a:pt x="6554" y="6213"/>
                    </a:lnTo>
                    <a:lnTo>
                      <a:pt x="6538" y="6275"/>
                    </a:lnTo>
                    <a:lnTo>
                      <a:pt x="6514" y="6335"/>
                    </a:lnTo>
                    <a:lnTo>
                      <a:pt x="6480" y="6389"/>
                    </a:lnTo>
                    <a:lnTo>
                      <a:pt x="6440" y="6436"/>
                    </a:lnTo>
                    <a:lnTo>
                      <a:pt x="6392" y="6476"/>
                    </a:lnTo>
                    <a:lnTo>
                      <a:pt x="6339" y="6510"/>
                    </a:lnTo>
                    <a:lnTo>
                      <a:pt x="6279" y="6536"/>
                    </a:lnTo>
                    <a:lnTo>
                      <a:pt x="6217" y="6550"/>
                    </a:lnTo>
                    <a:lnTo>
                      <a:pt x="6149" y="6556"/>
                    </a:lnTo>
                    <a:lnTo>
                      <a:pt x="411" y="6556"/>
                    </a:lnTo>
                    <a:lnTo>
                      <a:pt x="343" y="6550"/>
                    </a:lnTo>
                    <a:lnTo>
                      <a:pt x="281" y="6536"/>
                    </a:lnTo>
                    <a:lnTo>
                      <a:pt x="221" y="6510"/>
                    </a:lnTo>
                    <a:lnTo>
                      <a:pt x="168" y="6476"/>
                    </a:lnTo>
                    <a:lnTo>
                      <a:pt x="120" y="6436"/>
                    </a:lnTo>
                    <a:lnTo>
                      <a:pt x="80" y="6389"/>
                    </a:lnTo>
                    <a:lnTo>
                      <a:pt x="46" y="6335"/>
                    </a:lnTo>
                    <a:lnTo>
                      <a:pt x="20" y="6275"/>
                    </a:lnTo>
                    <a:lnTo>
                      <a:pt x="6" y="6213"/>
                    </a:lnTo>
                    <a:lnTo>
                      <a:pt x="0" y="6145"/>
                    </a:lnTo>
                    <a:lnTo>
                      <a:pt x="0" y="5737"/>
                    </a:lnTo>
                    <a:lnTo>
                      <a:pt x="72" y="5595"/>
                    </a:lnTo>
                    <a:lnTo>
                      <a:pt x="146" y="5466"/>
                    </a:lnTo>
                    <a:lnTo>
                      <a:pt x="221" y="5346"/>
                    </a:lnTo>
                    <a:lnTo>
                      <a:pt x="299" y="5236"/>
                    </a:lnTo>
                    <a:lnTo>
                      <a:pt x="377" y="5137"/>
                    </a:lnTo>
                    <a:lnTo>
                      <a:pt x="457" y="5045"/>
                    </a:lnTo>
                    <a:lnTo>
                      <a:pt x="535" y="4963"/>
                    </a:lnTo>
                    <a:lnTo>
                      <a:pt x="612" y="4890"/>
                    </a:lnTo>
                    <a:lnTo>
                      <a:pt x="688" y="4822"/>
                    </a:lnTo>
                    <a:lnTo>
                      <a:pt x="762" y="4764"/>
                    </a:lnTo>
                    <a:lnTo>
                      <a:pt x="832" y="4712"/>
                    </a:lnTo>
                    <a:lnTo>
                      <a:pt x="900" y="4668"/>
                    </a:lnTo>
                    <a:lnTo>
                      <a:pt x="961" y="4630"/>
                    </a:lnTo>
                    <a:lnTo>
                      <a:pt x="1019" y="4599"/>
                    </a:lnTo>
                    <a:lnTo>
                      <a:pt x="1071" y="4573"/>
                    </a:lnTo>
                    <a:lnTo>
                      <a:pt x="1117" y="4551"/>
                    </a:lnTo>
                    <a:lnTo>
                      <a:pt x="1157" y="4535"/>
                    </a:lnTo>
                    <a:lnTo>
                      <a:pt x="1187" y="4521"/>
                    </a:lnTo>
                    <a:lnTo>
                      <a:pt x="1211" y="4513"/>
                    </a:lnTo>
                    <a:lnTo>
                      <a:pt x="1225" y="4509"/>
                    </a:lnTo>
                    <a:lnTo>
                      <a:pt x="1231" y="4507"/>
                    </a:lnTo>
                    <a:lnTo>
                      <a:pt x="1640" y="4507"/>
                    </a:lnTo>
                    <a:lnTo>
                      <a:pt x="1735" y="4501"/>
                    </a:lnTo>
                    <a:lnTo>
                      <a:pt x="1827" y="4485"/>
                    </a:lnTo>
                    <a:lnTo>
                      <a:pt x="1917" y="4459"/>
                    </a:lnTo>
                    <a:lnTo>
                      <a:pt x="2001" y="4423"/>
                    </a:lnTo>
                    <a:lnTo>
                      <a:pt x="2080" y="4379"/>
                    </a:lnTo>
                    <a:lnTo>
                      <a:pt x="2152" y="4328"/>
                    </a:lnTo>
                    <a:lnTo>
                      <a:pt x="2220" y="4268"/>
                    </a:lnTo>
                    <a:lnTo>
                      <a:pt x="2280" y="4200"/>
                    </a:lnTo>
                    <a:lnTo>
                      <a:pt x="2332" y="4128"/>
                    </a:lnTo>
                    <a:lnTo>
                      <a:pt x="2377" y="4048"/>
                    </a:lnTo>
                    <a:lnTo>
                      <a:pt x="2411" y="3965"/>
                    </a:lnTo>
                    <a:lnTo>
                      <a:pt x="2437" y="3875"/>
                    </a:lnTo>
                    <a:lnTo>
                      <a:pt x="2455" y="3783"/>
                    </a:lnTo>
                    <a:lnTo>
                      <a:pt x="2459" y="3688"/>
                    </a:lnTo>
                    <a:lnTo>
                      <a:pt x="2459" y="3417"/>
                    </a:lnTo>
                    <a:lnTo>
                      <a:pt x="2381" y="3317"/>
                    </a:lnTo>
                    <a:lnTo>
                      <a:pt x="2310" y="3211"/>
                    </a:lnTo>
                    <a:lnTo>
                      <a:pt x="2244" y="3104"/>
                    </a:lnTo>
                    <a:lnTo>
                      <a:pt x="2184" y="2990"/>
                    </a:lnTo>
                    <a:lnTo>
                      <a:pt x="2134" y="2874"/>
                    </a:lnTo>
                    <a:lnTo>
                      <a:pt x="2090" y="2755"/>
                    </a:lnTo>
                    <a:lnTo>
                      <a:pt x="2080" y="2725"/>
                    </a:lnTo>
                    <a:lnTo>
                      <a:pt x="2072" y="2695"/>
                    </a:lnTo>
                    <a:lnTo>
                      <a:pt x="2060" y="2665"/>
                    </a:lnTo>
                    <a:lnTo>
                      <a:pt x="2042" y="2639"/>
                    </a:lnTo>
                    <a:lnTo>
                      <a:pt x="2020" y="2617"/>
                    </a:lnTo>
                    <a:lnTo>
                      <a:pt x="1971" y="2569"/>
                    </a:lnTo>
                    <a:lnTo>
                      <a:pt x="1929" y="2516"/>
                    </a:lnTo>
                    <a:lnTo>
                      <a:pt x="1895" y="2458"/>
                    </a:lnTo>
                    <a:lnTo>
                      <a:pt x="1871" y="2394"/>
                    </a:lnTo>
                    <a:lnTo>
                      <a:pt x="1853" y="2328"/>
                    </a:lnTo>
                    <a:lnTo>
                      <a:pt x="1845" y="2260"/>
                    </a:lnTo>
                    <a:lnTo>
                      <a:pt x="1847" y="2193"/>
                    </a:lnTo>
                    <a:lnTo>
                      <a:pt x="1857" y="2125"/>
                    </a:lnTo>
                    <a:lnTo>
                      <a:pt x="1875" y="2059"/>
                    </a:lnTo>
                    <a:lnTo>
                      <a:pt x="1905" y="1997"/>
                    </a:lnTo>
                    <a:lnTo>
                      <a:pt x="1917" y="1973"/>
                    </a:lnTo>
                    <a:lnTo>
                      <a:pt x="1933" y="1949"/>
                    </a:lnTo>
                    <a:lnTo>
                      <a:pt x="1947" y="1926"/>
                    </a:lnTo>
                    <a:lnTo>
                      <a:pt x="1957" y="1902"/>
                    </a:lnTo>
                    <a:lnTo>
                      <a:pt x="1959" y="1874"/>
                    </a:lnTo>
                    <a:lnTo>
                      <a:pt x="1959" y="1507"/>
                    </a:lnTo>
                    <a:lnTo>
                      <a:pt x="1961" y="1138"/>
                    </a:lnTo>
                    <a:lnTo>
                      <a:pt x="1969" y="1040"/>
                    </a:lnTo>
                    <a:lnTo>
                      <a:pt x="1981" y="945"/>
                    </a:lnTo>
                    <a:lnTo>
                      <a:pt x="2001" y="847"/>
                    </a:lnTo>
                    <a:lnTo>
                      <a:pt x="2028" y="753"/>
                    </a:lnTo>
                    <a:lnTo>
                      <a:pt x="2062" y="662"/>
                    </a:lnTo>
                    <a:lnTo>
                      <a:pt x="2106" y="574"/>
                    </a:lnTo>
                    <a:lnTo>
                      <a:pt x="2156" y="490"/>
                    </a:lnTo>
                    <a:lnTo>
                      <a:pt x="2216" y="411"/>
                    </a:lnTo>
                    <a:lnTo>
                      <a:pt x="2282" y="339"/>
                    </a:lnTo>
                    <a:lnTo>
                      <a:pt x="2356" y="275"/>
                    </a:lnTo>
                    <a:lnTo>
                      <a:pt x="2435" y="217"/>
                    </a:lnTo>
                    <a:lnTo>
                      <a:pt x="2519" y="165"/>
                    </a:lnTo>
                    <a:lnTo>
                      <a:pt x="2607" y="124"/>
                    </a:lnTo>
                    <a:lnTo>
                      <a:pt x="2699" y="88"/>
                    </a:lnTo>
                    <a:lnTo>
                      <a:pt x="2792" y="60"/>
                    </a:lnTo>
                    <a:lnTo>
                      <a:pt x="2940" y="30"/>
                    </a:lnTo>
                    <a:lnTo>
                      <a:pt x="3088" y="10"/>
                    </a:lnTo>
                    <a:lnTo>
                      <a:pt x="3237" y="0"/>
                    </a:lnTo>
                    <a:close/>
                  </a:path>
                </a:pathLst>
              </a:custGeom>
              <a:solidFill>
                <a:srgbClr val="DBDBD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383838"/>
                  </a:solidFill>
                  <a:latin typeface="Calibri"/>
                  <a:ea typeface="Calibri"/>
                  <a:cs typeface="Calibri"/>
                  <a:sym typeface="Calibri"/>
                </a:endParaRPr>
              </a:p>
            </p:txBody>
          </p:sp>
          <p:sp>
            <p:nvSpPr>
              <p:cNvPr id="411" name="Google Shape;411;p34"/>
              <p:cNvSpPr/>
              <p:nvPr/>
            </p:nvSpPr>
            <p:spPr>
              <a:xfrm>
                <a:off x="5370889" y="1888177"/>
                <a:ext cx="358274" cy="391885"/>
              </a:xfrm>
              <a:custGeom>
                <a:avLst/>
                <a:gdLst/>
                <a:ahLst/>
                <a:cxnLst/>
                <a:rect l="l" t="t" r="r" b="b"/>
                <a:pathLst>
                  <a:path w="6560" h="6556" extrusionOk="0">
                    <a:moveTo>
                      <a:pt x="3237" y="0"/>
                    </a:moveTo>
                    <a:lnTo>
                      <a:pt x="3387" y="4"/>
                    </a:lnTo>
                    <a:lnTo>
                      <a:pt x="3536" y="16"/>
                    </a:lnTo>
                    <a:lnTo>
                      <a:pt x="3686" y="40"/>
                    </a:lnTo>
                    <a:lnTo>
                      <a:pt x="3772" y="58"/>
                    </a:lnTo>
                    <a:lnTo>
                      <a:pt x="3857" y="84"/>
                    </a:lnTo>
                    <a:lnTo>
                      <a:pt x="3941" y="114"/>
                    </a:lnTo>
                    <a:lnTo>
                      <a:pt x="4021" y="151"/>
                    </a:lnTo>
                    <a:lnTo>
                      <a:pt x="4099" y="193"/>
                    </a:lnTo>
                    <a:lnTo>
                      <a:pt x="4173" y="243"/>
                    </a:lnTo>
                    <a:lnTo>
                      <a:pt x="4242" y="299"/>
                    </a:lnTo>
                    <a:lnTo>
                      <a:pt x="4306" y="361"/>
                    </a:lnTo>
                    <a:lnTo>
                      <a:pt x="4370" y="435"/>
                    </a:lnTo>
                    <a:lnTo>
                      <a:pt x="4426" y="514"/>
                    </a:lnTo>
                    <a:lnTo>
                      <a:pt x="4472" y="600"/>
                    </a:lnTo>
                    <a:lnTo>
                      <a:pt x="4512" y="690"/>
                    </a:lnTo>
                    <a:lnTo>
                      <a:pt x="4542" y="781"/>
                    </a:lnTo>
                    <a:lnTo>
                      <a:pt x="4565" y="875"/>
                    </a:lnTo>
                    <a:lnTo>
                      <a:pt x="4583" y="973"/>
                    </a:lnTo>
                    <a:lnTo>
                      <a:pt x="4595" y="1068"/>
                    </a:lnTo>
                    <a:lnTo>
                      <a:pt x="4599" y="1166"/>
                    </a:lnTo>
                    <a:lnTo>
                      <a:pt x="4601" y="1527"/>
                    </a:lnTo>
                    <a:lnTo>
                      <a:pt x="4599" y="1888"/>
                    </a:lnTo>
                    <a:lnTo>
                      <a:pt x="4603" y="1912"/>
                    </a:lnTo>
                    <a:lnTo>
                      <a:pt x="4615" y="1934"/>
                    </a:lnTo>
                    <a:lnTo>
                      <a:pt x="4629" y="1955"/>
                    </a:lnTo>
                    <a:lnTo>
                      <a:pt x="4643" y="1975"/>
                    </a:lnTo>
                    <a:lnTo>
                      <a:pt x="4675" y="2035"/>
                    </a:lnTo>
                    <a:lnTo>
                      <a:pt x="4697" y="2097"/>
                    </a:lnTo>
                    <a:lnTo>
                      <a:pt x="4709" y="2161"/>
                    </a:lnTo>
                    <a:lnTo>
                      <a:pt x="4715" y="2227"/>
                    </a:lnTo>
                    <a:lnTo>
                      <a:pt x="4711" y="2292"/>
                    </a:lnTo>
                    <a:lnTo>
                      <a:pt x="4699" y="2358"/>
                    </a:lnTo>
                    <a:lnTo>
                      <a:pt x="4679" y="2420"/>
                    </a:lnTo>
                    <a:lnTo>
                      <a:pt x="4651" y="2480"/>
                    </a:lnTo>
                    <a:lnTo>
                      <a:pt x="4617" y="2535"/>
                    </a:lnTo>
                    <a:lnTo>
                      <a:pt x="4573" y="2585"/>
                    </a:lnTo>
                    <a:lnTo>
                      <a:pt x="4554" y="2603"/>
                    </a:lnTo>
                    <a:lnTo>
                      <a:pt x="4534" y="2621"/>
                    </a:lnTo>
                    <a:lnTo>
                      <a:pt x="4516" y="2639"/>
                    </a:lnTo>
                    <a:lnTo>
                      <a:pt x="4502" y="2661"/>
                    </a:lnTo>
                    <a:lnTo>
                      <a:pt x="4492" y="2685"/>
                    </a:lnTo>
                    <a:lnTo>
                      <a:pt x="4448" y="2819"/>
                    </a:lnTo>
                    <a:lnTo>
                      <a:pt x="4394" y="2948"/>
                    </a:lnTo>
                    <a:lnTo>
                      <a:pt x="4334" y="3076"/>
                    </a:lnTo>
                    <a:lnTo>
                      <a:pt x="4264" y="3197"/>
                    </a:lnTo>
                    <a:lnTo>
                      <a:pt x="4187" y="3313"/>
                    </a:lnTo>
                    <a:lnTo>
                      <a:pt x="4099" y="3425"/>
                    </a:lnTo>
                    <a:lnTo>
                      <a:pt x="4099" y="3688"/>
                    </a:lnTo>
                    <a:lnTo>
                      <a:pt x="4105" y="3783"/>
                    </a:lnTo>
                    <a:lnTo>
                      <a:pt x="4121" y="3875"/>
                    </a:lnTo>
                    <a:lnTo>
                      <a:pt x="4147" y="3965"/>
                    </a:lnTo>
                    <a:lnTo>
                      <a:pt x="4183" y="4048"/>
                    </a:lnTo>
                    <a:lnTo>
                      <a:pt x="4226" y="4128"/>
                    </a:lnTo>
                    <a:lnTo>
                      <a:pt x="4280" y="4200"/>
                    </a:lnTo>
                    <a:lnTo>
                      <a:pt x="4340" y="4268"/>
                    </a:lnTo>
                    <a:lnTo>
                      <a:pt x="4406" y="4328"/>
                    </a:lnTo>
                    <a:lnTo>
                      <a:pt x="4480" y="4379"/>
                    </a:lnTo>
                    <a:lnTo>
                      <a:pt x="4560" y="4423"/>
                    </a:lnTo>
                    <a:lnTo>
                      <a:pt x="4643" y="4459"/>
                    </a:lnTo>
                    <a:lnTo>
                      <a:pt x="4731" y="4485"/>
                    </a:lnTo>
                    <a:lnTo>
                      <a:pt x="4825" y="4501"/>
                    </a:lnTo>
                    <a:lnTo>
                      <a:pt x="4921" y="4507"/>
                    </a:lnTo>
                    <a:lnTo>
                      <a:pt x="5329" y="4507"/>
                    </a:lnTo>
                    <a:lnTo>
                      <a:pt x="5335" y="4509"/>
                    </a:lnTo>
                    <a:lnTo>
                      <a:pt x="5349" y="4513"/>
                    </a:lnTo>
                    <a:lnTo>
                      <a:pt x="5371" y="4521"/>
                    </a:lnTo>
                    <a:lnTo>
                      <a:pt x="5403" y="4535"/>
                    </a:lnTo>
                    <a:lnTo>
                      <a:pt x="5443" y="4551"/>
                    </a:lnTo>
                    <a:lnTo>
                      <a:pt x="5489" y="4573"/>
                    </a:lnTo>
                    <a:lnTo>
                      <a:pt x="5541" y="4599"/>
                    </a:lnTo>
                    <a:lnTo>
                      <a:pt x="5599" y="4630"/>
                    </a:lnTo>
                    <a:lnTo>
                      <a:pt x="5660" y="4668"/>
                    </a:lnTo>
                    <a:lnTo>
                      <a:pt x="5726" y="4712"/>
                    </a:lnTo>
                    <a:lnTo>
                      <a:pt x="5798" y="4764"/>
                    </a:lnTo>
                    <a:lnTo>
                      <a:pt x="5872" y="4822"/>
                    </a:lnTo>
                    <a:lnTo>
                      <a:pt x="5948" y="4890"/>
                    </a:lnTo>
                    <a:lnTo>
                      <a:pt x="6023" y="4963"/>
                    </a:lnTo>
                    <a:lnTo>
                      <a:pt x="6103" y="5045"/>
                    </a:lnTo>
                    <a:lnTo>
                      <a:pt x="6181" y="5137"/>
                    </a:lnTo>
                    <a:lnTo>
                      <a:pt x="6261" y="5236"/>
                    </a:lnTo>
                    <a:lnTo>
                      <a:pt x="6339" y="5346"/>
                    </a:lnTo>
                    <a:lnTo>
                      <a:pt x="6414" y="5466"/>
                    </a:lnTo>
                    <a:lnTo>
                      <a:pt x="6488" y="5595"/>
                    </a:lnTo>
                    <a:lnTo>
                      <a:pt x="6560" y="5737"/>
                    </a:lnTo>
                    <a:lnTo>
                      <a:pt x="6560" y="6145"/>
                    </a:lnTo>
                    <a:lnTo>
                      <a:pt x="6554" y="6213"/>
                    </a:lnTo>
                    <a:lnTo>
                      <a:pt x="6538" y="6275"/>
                    </a:lnTo>
                    <a:lnTo>
                      <a:pt x="6514" y="6335"/>
                    </a:lnTo>
                    <a:lnTo>
                      <a:pt x="6480" y="6389"/>
                    </a:lnTo>
                    <a:lnTo>
                      <a:pt x="6440" y="6436"/>
                    </a:lnTo>
                    <a:lnTo>
                      <a:pt x="6392" y="6476"/>
                    </a:lnTo>
                    <a:lnTo>
                      <a:pt x="6339" y="6510"/>
                    </a:lnTo>
                    <a:lnTo>
                      <a:pt x="6279" y="6536"/>
                    </a:lnTo>
                    <a:lnTo>
                      <a:pt x="6217" y="6550"/>
                    </a:lnTo>
                    <a:lnTo>
                      <a:pt x="6149" y="6556"/>
                    </a:lnTo>
                    <a:lnTo>
                      <a:pt x="411" y="6556"/>
                    </a:lnTo>
                    <a:lnTo>
                      <a:pt x="343" y="6550"/>
                    </a:lnTo>
                    <a:lnTo>
                      <a:pt x="281" y="6536"/>
                    </a:lnTo>
                    <a:lnTo>
                      <a:pt x="221" y="6510"/>
                    </a:lnTo>
                    <a:lnTo>
                      <a:pt x="168" y="6476"/>
                    </a:lnTo>
                    <a:lnTo>
                      <a:pt x="120" y="6436"/>
                    </a:lnTo>
                    <a:lnTo>
                      <a:pt x="80" y="6389"/>
                    </a:lnTo>
                    <a:lnTo>
                      <a:pt x="46" y="6335"/>
                    </a:lnTo>
                    <a:lnTo>
                      <a:pt x="20" y="6275"/>
                    </a:lnTo>
                    <a:lnTo>
                      <a:pt x="6" y="6213"/>
                    </a:lnTo>
                    <a:lnTo>
                      <a:pt x="0" y="6145"/>
                    </a:lnTo>
                    <a:lnTo>
                      <a:pt x="0" y="5737"/>
                    </a:lnTo>
                    <a:lnTo>
                      <a:pt x="72" y="5595"/>
                    </a:lnTo>
                    <a:lnTo>
                      <a:pt x="146" y="5466"/>
                    </a:lnTo>
                    <a:lnTo>
                      <a:pt x="221" y="5346"/>
                    </a:lnTo>
                    <a:lnTo>
                      <a:pt x="299" y="5236"/>
                    </a:lnTo>
                    <a:lnTo>
                      <a:pt x="377" y="5137"/>
                    </a:lnTo>
                    <a:lnTo>
                      <a:pt x="457" y="5045"/>
                    </a:lnTo>
                    <a:lnTo>
                      <a:pt x="535" y="4963"/>
                    </a:lnTo>
                    <a:lnTo>
                      <a:pt x="612" y="4890"/>
                    </a:lnTo>
                    <a:lnTo>
                      <a:pt x="688" y="4822"/>
                    </a:lnTo>
                    <a:lnTo>
                      <a:pt x="762" y="4764"/>
                    </a:lnTo>
                    <a:lnTo>
                      <a:pt x="832" y="4712"/>
                    </a:lnTo>
                    <a:lnTo>
                      <a:pt x="900" y="4668"/>
                    </a:lnTo>
                    <a:lnTo>
                      <a:pt x="961" y="4630"/>
                    </a:lnTo>
                    <a:lnTo>
                      <a:pt x="1019" y="4599"/>
                    </a:lnTo>
                    <a:lnTo>
                      <a:pt x="1071" y="4573"/>
                    </a:lnTo>
                    <a:lnTo>
                      <a:pt x="1117" y="4551"/>
                    </a:lnTo>
                    <a:lnTo>
                      <a:pt x="1157" y="4535"/>
                    </a:lnTo>
                    <a:lnTo>
                      <a:pt x="1187" y="4521"/>
                    </a:lnTo>
                    <a:lnTo>
                      <a:pt x="1211" y="4513"/>
                    </a:lnTo>
                    <a:lnTo>
                      <a:pt x="1225" y="4509"/>
                    </a:lnTo>
                    <a:lnTo>
                      <a:pt x="1231" y="4507"/>
                    </a:lnTo>
                    <a:lnTo>
                      <a:pt x="1640" y="4507"/>
                    </a:lnTo>
                    <a:lnTo>
                      <a:pt x="1735" y="4501"/>
                    </a:lnTo>
                    <a:lnTo>
                      <a:pt x="1827" y="4485"/>
                    </a:lnTo>
                    <a:lnTo>
                      <a:pt x="1917" y="4459"/>
                    </a:lnTo>
                    <a:lnTo>
                      <a:pt x="2001" y="4423"/>
                    </a:lnTo>
                    <a:lnTo>
                      <a:pt x="2080" y="4379"/>
                    </a:lnTo>
                    <a:lnTo>
                      <a:pt x="2152" y="4328"/>
                    </a:lnTo>
                    <a:lnTo>
                      <a:pt x="2220" y="4268"/>
                    </a:lnTo>
                    <a:lnTo>
                      <a:pt x="2280" y="4200"/>
                    </a:lnTo>
                    <a:lnTo>
                      <a:pt x="2332" y="4128"/>
                    </a:lnTo>
                    <a:lnTo>
                      <a:pt x="2377" y="4048"/>
                    </a:lnTo>
                    <a:lnTo>
                      <a:pt x="2411" y="3965"/>
                    </a:lnTo>
                    <a:lnTo>
                      <a:pt x="2437" y="3875"/>
                    </a:lnTo>
                    <a:lnTo>
                      <a:pt x="2455" y="3783"/>
                    </a:lnTo>
                    <a:lnTo>
                      <a:pt x="2459" y="3688"/>
                    </a:lnTo>
                    <a:lnTo>
                      <a:pt x="2459" y="3417"/>
                    </a:lnTo>
                    <a:lnTo>
                      <a:pt x="2381" y="3317"/>
                    </a:lnTo>
                    <a:lnTo>
                      <a:pt x="2310" y="3211"/>
                    </a:lnTo>
                    <a:lnTo>
                      <a:pt x="2244" y="3104"/>
                    </a:lnTo>
                    <a:lnTo>
                      <a:pt x="2184" y="2990"/>
                    </a:lnTo>
                    <a:lnTo>
                      <a:pt x="2134" y="2874"/>
                    </a:lnTo>
                    <a:lnTo>
                      <a:pt x="2090" y="2755"/>
                    </a:lnTo>
                    <a:lnTo>
                      <a:pt x="2080" y="2725"/>
                    </a:lnTo>
                    <a:lnTo>
                      <a:pt x="2072" y="2695"/>
                    </a:lnTo>
                    <a:lnTo>
                      <a:pt x="2060" y="2665"/>
                    </a:lnTo>
                    <a:lnTo>
                      <a:pt x="2042" y="2639"/>
                    </a:lnTo>
                    <a:lnTo>
                      <a:pt x="2020" y="2617"/>
                    </a:lnTo>
                    <a:lnTo>
                      <a:pt x="1971" y="2569"/>
                    </a:lnTo>
                    <a:lnTo>
                      <a:pt x="1929" y="2516"/>
                    </a:lnTo>
                    <a:lnTo>
                      <a:pt x="1895" y="2458"/>
                    </a:lnTo>
                    <a:lnTo>
                      <a:pt x="1871" y="2394"/>
                    </a:lnTo>
                    <a:lnTo>
                      <a:pt x="1853" y="2328"/>
                    </a:lnTo>
                    <a:lnTo>
                      <a:pt x="1845" y="2260"/>
                    </a:lnTo>
                    <a:lnTo>
                      <a:pt x="1847" y="2193"/>
                    </a:lnTo>
                    <a:lnTo>
                      <a:pt x="1857" y="2125"/>
                    </a:lnTo>
                    <a:lnTo>
                      <a:pt x="1875" y="2059"/>
                    </a:lnTo>
                    <a:lnTo>
                      <a:pt x="1905" y="1997"/>
                    </a:lnTo>
                    <a:lnTo>
                      <a:pt x="1917" y="1973"/>
                    </a:lnTo>
                    <a:lnTo>
                      <a:pt x="1933" y="1949"/>
                    </a:lnTo>
                    <a:lnTo>
                      <a:pt x="1947" y="1926"/>
                    </a:lnTo>
                    <a:lnTo>
                      <a:pt x="1957" y="1902"/>
                    </a:lnTo>
                    <a:lnTo>
                      <a:pt x="1959" y="1874"/>
                    </a:lnTo>
                    <a:lnTo>
                      <a:pt x="1959" y="1507"/>
                    </a:lnTo>
                    <a:lnTo>
                      <a:pt x="1961" y="1138"/>
                    </a:lnTo>
                    <a:lnTo>
                      <a:pt x="1969" y="1040"/>
                    </a:lnTo>
                    <a:lnTo>
                      <a:pt x="1981" y="945"/>
                    </a:lnTo>
                    <a:lnTo>
                      <a:pt x="2001" y="847"/>
                    </a:lnTo>
                    <a:lnTo>
                      <a:pt x="2028" y="753"/>
                    </a:lnTo>
                    <a:lnTo>
                      <a:pt x="2062" y="662"/>
                    </a:lnTo>
                    <a:lnTo>
                      <a:pt x="2106" y="574"/>
                    </a:lnTo>
                    <a:lnTo>
                      <a:pt x="2156" y="490"/>
                    </a:lnTo>
                    <a:lnTo>
                      <a:pt x="2216" y="411"/>
                    </a:lnTo>
                    <a:lnTo>
                      <a:pt x="2282" y="339"/>
                    </a:lnTo>
                    <a:lnTo>
                      <a:pt x="2356" y="275"/>
                    </a:lnTo>
                    <a:lnTo>
                      <a:pt x="2435" y="217"/>
                    </a:lnTo>
                    <a:lnTo>
                      <a:pt x="2519" y="165"/>
                    </a:lnTo>
                    <a:lnTo>
                      <a:pt x="2607" y="124"/>
                    </a:lnTo>
                    <a:lnTo>
                      <a:pt x="2699" y="88"/>
                    </a:lnTo>
                    <a:lnTo>
                      <a:pt x="2792" y="60"/>
                    </a:lnTo>
                    <a:lnTo>
                      <a:pt x="2940" y="30"/>
                    </a:lnTo>
                    <a:lnTo>
                      <a:pt x="3088" y="10"/>
                    </a:lnTo>
                    <a:lnTo>
                      <a:pt x="3237" y="0"/>
                    </a:lnTo>
                    <a:close/>
                  </a:path>
                </a:pathLst>
              </a:custGeom>
              <a:solidFill>
                <a:srgbClr val="DBDBDB"/>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383838"/>
                  </a:solidFill>
                  <a:latin typeface="Calibri"/>
                  <a:ea typeface="Calibri"/>
                  <a:cs typeface="Calibri"/>
                  <a:sym typeface="Calibri"/>
                </a:endParaRPr>
              </a:p>
            </p:txBody>
          </p:sp>
          <p:sp>
            <p:nvSpPr>
              <p:cNvPr id="412" name="Google Shape;412;p34"/>
              <p:cNvSpPr/>
              <p:nvPr/>
            </p:nvSpPr>
            <p:spPr>
              <a:xfrm>
                <a:off x="5854470" y="1888177"/>
                <a:ext cx="358274" cy="391885"/>
              </a:xfrm>
              <a:custGeom>
                <a:avLst/>
                <a:gdLst/>
                <a:ahLst/>
                <a:cxnLst/>
                <a:rect l="l" t="t" r="r" b="b"/>
                <a:pathLst>
                  <a:path w="6560" h="6556" extrusionOk="0">
                    <a:moveTo>
                      <a:pt x="3237" y="0"/>
                    </a:moveTo>
                    <a:lnTo>
                      <a:pt x="3387" y="4"/>
                    </a:lnTo>
                    <a:lnTo>
                      <a:pt x="3536" y="16"/>
                    </a:lnTo>
                    <a:lnTo>
                      <a:pt x="3686" y="40"/>
                    </a:lnTo>
                    <a:lnTo>
                      <a:pt x="3772" y="58"/>
                    </a:lnTo>
                    <a:lnTo>
                      <a:pt x="3857" y="84"/>
                    </a:lnTo>
                    <a:lnTo>
                      <a:pt x="3941" y="114"/>
                    </a:lnTo>
                    <a:lnTo>
                      <a:pt x="4021" y="151"/>
                    </a:lnTo>
                    <a:lnTo>
                      <a:pt x="4099" y="193"/>
                    </a:lnTo>
                    <a:lnTo>
                      <a:pt x="4173" y="243"/>
                    </a:lnTo>
                    <a:lnTo>
                      <a:pt x="4242" y="299"/>
                    </a:lnTo>
                    <a:lnTo>
                      <a:pt x="4306" y="361"/>
                    </a:lnTo>
                    <a:lnTo>
                      <a:pt x="4370" y="435"/>
                    </a:lnTo>
                    <a:lnTo>
                      <a:pt x="4426" y="514"/>
                    </a:lnTo>
                    <a:lnTo>
                      <a:pt x="4472" y="600"/>
                    </a:lnTo>
                    <a:lnTo>
                      <a:pt x="4512" y="690"/>
                    </a:lnTo>
                    <a:lnTo>
                      <a:pt x="4542" y="781"/>
                    </a:lnTo>
                    <a:lnTo>
                      <a:pt x="4565" y="875"/>
                    </a:lnTo>
                    <a:lnTo>
                      <a:pt x="4583" y="973"/>
                    </a:lnTo>
                    <a:lnTo>
                      <a:pt x="4595" y="1068"/>
                    </a:lnTo>
                    <a:lnTo>
                      <a:pt x="4599" y="1166"/>
                    </a:lnTo>
                    <a:lnTo>
                      <a:pt x="4601" y="1527"/>
                    </a:lnTo>
                    <a:lnTo>
                      <a:pt x="4599" y="1888"/>
                    </a:lnTo>
                    <a:lnTo>
                      <a:pt x="4603" y="1912"/>
                    </a:lnTo>
                    <a:lnTo>
                      <a:pt x="4615" y="1934"/>
                    </a:lnTo>
                    <a:lnTo>
                      <a:pt x="4629" y="1955"/>
                    </a:lnTo>
                    <a:lnTo>
                      <a:pt x="4643" y="1975"/>
                    </a:lnTo>
                    <a:lnTo>
                      <a:pt x="4675" y="2035"/>
                    </a:lnTo>
                    <a:lnTo>
                      <a:pt x="4697" y="2097"/>
                    </a:lnTo>
                    <a:lnTo>
                      <a:pt x="4709" y="2161"/>
                    </a:lnTo>
                    <a:lnTo>
                      <a:pt x="4715" y="2227"/>
                    </a:lnTo>
                    <a:lnTo>
                      <a:pt x="4711" y="2292"/>
                    </a:lnTo>
                    <a:lnTo>
                      <a:pt x="4699" y="2358"/>
                    </a:lnTo>
                    <a:lnTo>
                      <a:pt x="4679" y="2420"/>
                    </a:lnTo>
                    <a:lnTo>
                      <a:pt x="4651" y="2480"/>
                    </a:lnTo>
                    <a:lnTo>
                      <a:pt x="4617" y="2535"/>
                    </a:lnTo>
                    <a:lnTo>
                      <a:pt x="4573" y="2585"/>
                    </a:lnTo>
                    <a:lnTo>
                      <a:pt x="4554" y="2603"/>
                    </a:lnTo>
                    <a:lnTo>
                      <a:pt x="4534" y="2621"/>
                    </a:lnTo>
                    <a:lnTo>
                      <a:pt x="4516" y="2639"/>
                    </a:lnTo>
                    <a:lnTo>
                      <a:pt x="4502" y="2661"/>
                    </a:lnTo>
                    <a:lnTo>
                      <a:pt x="4492" y="2685"/>
                    </a:lnTo>
                    <a:lnTo>
                      <a:pt x="4448" y="2819"/>
                    </a:lnTo>
                    <a:lnTo>
                      <a:pt x="4394" y="2948"/>
                    </a:lnTo>
                    <a:lnTo>
                      <a:pt x="4334" y="3076"/>
                    </a:lnTo>
                    <a:lnTo>
                      <a:pt x="4264" y="3197"/>
                    </a:lnTo>
                    <a:lnTo>
                      <a:pt x="4187" y="3313"/>
                    </a:lnTo>
                    <a:lnTo>
                      <a:pt x="4099" y="3425"/>
                    </a:lnTo>
                    <a:lnTo>
                      <a:pt x="4099" y="3688"/>
                    </a:lnTo>
                    <a:lnTo>
                      <a:pt x="4105" y="3783"/>
                    </a:lnTo>
                    <a:lnTo>
                      <a:pt x="4121" y="3875"/>
                    </a:lnTo>
                    <a:lnTo>
                      <a:pt x="4147" y="3965"/>
                    </a:lnTo>
                    <a:lnTo>
                      <a:pt x="4183" y="4048"/>
                    </a:lnTo>
                    <a:lnTo>
                      <a:pt x="4226" y="4128"/>
                    </a:lnTo>
                    <a:lnTo>
                      <a:pt x="4280" y="4200"/>
                    </a:lnTo>
                    <a:lnTo>
                      <a:pt x="4340" y="4268"/>
                    </a:lnTo>
                    <a:lnTo>
                      <a:pt x="4406" y="4328"/>
                    </a:lnTo>
                    <a:lnTo>
                      <a:pt x="4480" y="4379"/>
                    </a:lnTo>
                    <a:lnTo>
                      <a:pt x="4560" y="4423"/>
                    </a:lnTo>
                    <a:lnTo>
                      <a:pt x="4643" y="4459"/>
                    </a:lnTo>
                    <a:lnTo>
                      <a:pt x="4731" y="4485"/>
                    </a:lnTo>
                    <a:lnTo>
                      <a:pt x="4825" y="4501"/>
                    </a:lnTo>
                    <a:lnTo>
                      <a:pt x="4921" y="4507"/>
                    </a:lnTo>
                    <a:lnTo>
                      <a:pt x="5329" y="4507"/>
                    </a:lnTo>
                    <a:lnTo>
                      <a:pt x="5335" y="4509"/>
                    </a:lnTo>
                    <a:lnTo>
                      <a:pt x="5349" y="4513"/>
                    </a:lnTo>
                    <a:lnTo>
                      <a:pt x="5371" y="4521"/>
                    </a:lnTo>
                    <a:lnTo>
                      <a:pt x="5403" y="4535"/>
                    </a:lnTo>
                    <a:lnTo>
                      <a:pt x="5443" y="4551"/>
                    </a:lnTo>
                    <a:lnTo>
                      <a:pt x="5489" y="4573"/>
                    </a:lnTo>
                    <a:lnTo>
                      <a:pt x="5541" y="4599"/>
                    </a:lnTo>
                    <a:lnTo>
                      <a:pt x="5599" y="4630"/>
                    </a:lnTo>
                    <a:lnTo>
                      <a:pt x="5660" y="4668"/>
                    </a:lnTo>
                    <a:lnTo>
                      <a:pt x="5726" y="4712"/>
                    </a:lnTo>
                    <a:lnTo>
                      <a:pt x="5798" y="4764"/>
                    </a:lnTo>
                    <a:lnTo>
                      <a:pt x="5872" y="4822"/>
                    </a:lnTo>
                    <a:lnTo>
                      <a:pt x="5948" y="4890"/>
                    </a:lnTo>
                    <a:lnTo>
                      <a:pt x="6023" y="4963"/>
                    </a:lnTo>
                    <a:lnTo>
                      <a:pt x="6103" y="5045"/>
                    </a:lnTo>
                    <a:lnTo>
                      <a:pt x="6181" y="5137"/>
                    </a:lnTo>
                    <a:lnTo>
                      <a:pt x="6261" y="5236"/>
                    </a:lnTo>
                    <a:lnTo>
                      <a:pt x="6339" y="5346"/>
                    </a:lnTo>
                    <a:lnTo>
                      <a:pt x="6414" y="5466"/>
                    </a:lnTo>
                    <a:lnTo>
                      <a:pt x="6488" y="5595"/>
                    </a:lnTo>
                    <a:lnTo>
                      <a:pt x="6560" y="5737"/>
                    </a:lnTo>
                    <a:lnTo>
                      <a:pt x="6560" y="6145"/>
                    </a:lnTo>
                    <a:lnTo>
                      <a:pt x="6554" y="6213"/>
                    </a:lnTo>
                    <a:lnTo>
                      <a:pt x="6538" y="6275"/>
                    </a:lnTo>
                    <a:lnTo>
                      <a:pt x="6514" y="6335"/>
                    </a:lnTo>
                    <a:lnTo>
                      <a:pt x="6480" y="6389"/>
                    </a:lnTo>
                    <a:lnTo>
                      <a:pt x="6440" y="6436"/>
                    </a:lnTo>
                    <a:lnTo>
                      <a:pt x="6392" y="6476"/>
                    </a:lnTo>
                    <a:lnTo>
                      <a:pt x="6339" y="6510"/>
                    </a:lnTo>
                    <a:lnTo>
                      <a:pt x="6279" y="6536"/>
                    </a:lnTo>
                    <a:lnTo>
                      <a:pt x="6217" y="6550"/>
                    </a:lnTo>
                    <a:lnTo>
                      <a:pt x="6149" y="6556"/>
                    </a:lnTo>
                    <a:lnTo>
                      <a:pt x="411" y="6556"/>
                    </a:lnTo>
                    <a:lnTo>
                      <a:pt x="343" y="6550"/>
                    </a:lnTo>
                    <a:lnTo>
                      <a:pt x="281" y="6536"/>
                    </a:lnTo>
                    <a:lnTo>
                      <a:pt x="221" y="6510"/>
                    </a:lnTo>
                    <a:lnTo>
                      <a:pt x="168" y="6476"/>
                    </a:lnTo>
                    <a:lnTo>
                      <a:pt x="120" y="6436"/>
                    </a:lnTo>
                    <a:lnTo>
                      <a:pt x="80" y="6389"/>
                    </a:lnTo>
                    <a:lnTo>
                      <a:pt x="46" y="6335"/>
                    </a:lnTo>
                    <a:lnTo>
                      <a:pt x="20" y="6275"/>
                    </a:lnTo>
                    <a:lnTo>
                      <a:pt x="6" y="6213"/>
                    </a:lnTo>
                    <a:lnTo>
                      <a:pt x="0" y="6145"/>
                    </a:lnTo>
                    <a:lnTo>
                      <a:pt x="0" y="5737"/>
                    </a:lnTo>
                    <a:lnTo>
                      <a:pt x="72" y="5595"/>
                    </a:lnTo>
                    <a:lnTo>
                      <a:pt x="146" y="5466"/>
                    </a:lnTo>
                    <a:lnTo>
                      <a:pt x="221" y="5346"/>
                    </a:lnTo>
                    <a:lnTo>
                      <a:pt x="299" y="5236"/>
                    </a:lnTo>
                    <a:lnTo>
                      <a:pt x="377" y="5137"/>
                    </a:lnTo>
                    <a:lnTo>
                      <a:pt x="457" y="5045"/>
                    </a:lnTo>
                    <a:lnTo>
                      <a:pt x="535" y="4963"/>
                    </a:lnTo>
                    <a:lnTo>
                      <a:pt x="612" y="4890"/>
                    </a:lnTo>
                    <a:lnTo>
                      <a:pt x="688" y="4822"/>
                    </a:lnTo>
                    <a:lnTo>
                      <a:pt x="762" y="4764"/>
                    </a:lnTo>
                    <a:lnTo>
                      <a:pt x="832" y="4712"/>
                    </a:lnTo>
                    <a:lnTo>
                      <a:pt x="900" y="4668"/>
                    </a:lnTo>
                    <a:lnTo>
                      <a:pt x="961" y="4630"/>
                    </a:lnTo>
                    <a:lnTo>
                      <a:pt x="1019" y="4599"/>
                    </a:lnTo>
                    <a:lnTo>
                      <a:pt x="1071" y="4573"/>
                    </a:lnTo>
                    <a:lnTo>
                      <a:pt x="1117" y="4551"/>
                    </a:lnTo>
                    <a:lnTo>
                      <a:pt x="1157" y="4535"/>
                    </a:lnTo>
                    <a:lnTo>
                      <a:pt x="1187" y="4521"/>
                    </a:lnTo>
                    <a:lnTo>
                      <a:pt x="1211" y="4513"/>
                    </a:lnTo>
                    <a:lnTo>
                      <a:pt x="1225" y="4509"/>
                    </a:lnTo>
                    <a:lnTo>
                      <a:pt x="1231" y="4507"/>
                    </a:lnTo>
                    <a:lnTo>
                      <a:pt x="1640" y="4507"/>
                    </a:lnTo>
                    <a:lnTo>
                      <a:pt x="1735" y="4501"/>
                    </a:lnTo>
                    <a:lnTo>
                      <a:pt x="1827" y="4485"/>
                    </a:lnTo>
                    <a:lnTo>
                      <a:pt x="1917" y="4459"/>
                    </a:lnTo>
                    <a:lnTo>
                      <a:pt x="2001" y="4423"/>
                    </a:lnTo>
                    <a:lnTo>
                      <a:pt x="2080" y="4379"/>
                    </a:lnTo>
                    <a:lnTo>
                      <a:pt x="2152" y="4328"/>
                    </a:lnTo>
                    <a:lnTo>
                      <a:pt x="2220" y="4268"/>
                    </a:lnTo>
                    <a:lnTo>
                      <a:pt x="2280" y="4200"/>
                    </a:lnTo>
                    <a:lnTo>
                      <a:pt x="2332" y="4128"/>
                    </a:lnTo>
                    <a:lnTo>
                      <a:pt x="2377" y="4048"/>
                    </a:lnTo>
                    <a:lnTo>
                      <a:pt x="2411" y="3965"/>
                    </a:lnTo>
                    <a:lnTo>
                      <a:pt x="2437" y="3875"/>
                    </a:lnTo>
                    <a:lnTo>
                      <a:pt x="2455" y="3783"/>
                    </a:lnTo>
                    <a:lnTo>
                      <a:pt x="2459" y="3688"/>
                    </a:lnTo>
                    <a:lnTo>
                      <a:pt x="2459" y="3417"/>
                    </a:lnTo>
                    <a:lnTo>
                      <a:pt x="2381" y="3317"/>
                    </a:lnTo>
                    <a:lnTo>
                      <a:pt x="2310" y="3211"/>
                    </a:lnTo>
                    <a:lnTo>
                      <a:pt x="2244" y="3104"/>
                    </a:lnTo>
                    <a:lnTo>
                      <a:pt x="2184" y="2990"/>
                    </a:lnTo>
                    <a:lnTo>
                      <a:pt x="2134" y="2874"/>
                    </a:lnTo>
                    <a:lnTo>
                      <a:pt x="2090" y="2755"/>
                    </a:lnTo>
                    <a:lnTo>
                      <a:pt x="2080" y="2725"/>
                    </a:lnTo>
                    <a:lnTo>
                      <a:pt x="2072" y="2695"/>
                    </a:lnTo>
                    <a:lnTo>
                      <a:pt x="2060" y="2665"/>
                    </a:lnTo>
                    <a:lnTo>
                      <a:pt x="2042" y="2639"/>
                    </a:lnTo>
                    <a:lnTo>
                      <a:pt x="2020" y="2617"/>
                    </a:lnTo>
                    <a:lnTo>
                      <a:pt x="1971" y="2569"/>
                    </a:lnTo>
                    <a:lnTo>
                      <a:pt x="1929" y="2516"/>
                    </a:lnTo>
                    <a:lnTo>
                      <a:pt x="1895" y="2458"/>
                    </a:lnTo>
                    <a:lnTo>
                      <a:pt x="1871" y="2394"/>
                    </a:lnTo>
                    <a:lnTo>
                      <a:pt x="1853" y="2328"/>
                    </a:lnTo>
                    <a:lnTo>
                      <a:pt x="1845" y="2260"/>
                    </a:lnTo>
                    <a:lnTo>
                      <a:pt x="1847" y="2193"/>
                    </a:lnTo>
                    <a:lnTo>
                      <a:pt x="1857" y="2125"/>
                    </a:lnTo>
                    <a:lnTo>
                      <a:pt x="1875" y="2059"/>
                    </a:lnTo>
                    <a:lnTo>
                      <a:pt x="1905" y="1997"/>
                    </a:lnTo>
                    <a:lnTo>
                      <a:pt x="1917" y="1973"/>
                    </a:lnTo>
                    <a:lnTo>
                      <a:pt x="1933" y="1949"/>
                    </a:lnTo>
                    <a:lnTo>
                      <a:pt x="1947" y="1926"/>
                    </a:lnTo>
                    <a:lnTo>
                      <a:pt x="1957" y="1902"/>
                    </a:lnTo>
                    <a:lnTo>
                      <a:pt x="1959" y="1874"/>
                    </a:lnTo>
                    <a:lnTo>
                      <a:pt x="1959" y="1507"/>
                    </a:lnTo>
                    <a:lnTo>
                      <a:pt x="1961" y="1138"/>
                    </a:lnTo>
                    <a:lnTo>
                      <a:pt x="1969" y="1040"/>
                    </a:lnTo>
                    <a:lnTo>
                      <a:pt x="1981" y="945"/>
                    </a:lnTo>
                    <a:lnTo>
                      <a:pt x="2001" y="847"/>
                    </a:lnTo>
                    <a:lnTo>
                      <a:pt x="2028" y="753"/>
                    </a:lnTo>
                    <a:lnTo>
                      <a:pt x="2062" y="662"/>
                    </a:lnTo>
                    <a:lnTo>
                      <a:pt x="2106" y="574"/>
                    </a:lnTo>
                    <a:lnTo>
                      <a:pt x="2156" y="490"/>
                    </a:lnTo>
                    <a:lnTo>
                      <a:pt x="2216" y="411"/>
                    </a:lnTo>
                    <a:lnTo>
                      <a:pt x="2282" y="339"/>
                    </a:lnTo>
                    <a:lnTo>
                      <a:pt x="2356" y="275"/>
                    </a:lnTo>
                    <a:lnTo>
                      <a:pt x="2435" y="217"/>
                    </a:lnTo>
                    <a:lnTo>
                      <a:pt x="2519" y="165"/>
                    </a:lnTo>
                    <a:lnTo>
                      <a:pt x="2607" y="124"/>
                    </a:lnTo>
                    <a:lnTo>
                      <a:pt x="2699" y="88"/>
                    </a:lnTo>
                    <a:lnTo>
                      <a:pt x="2792" y="60"/>
                    </a:lnTo>
                    <a:lnTo>
                      <a:pt x="2940" y="30"/>
                    </a:lnTo>
                    <a:lnTo>
                      <a:pt x="3088" y="10"/>
                    </a:lnTo>
                    <a:lnTo>
                      <a:pt x="3237"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383838"/>
                  </a:solidFill>
                  <a:latin typeface="Calibri"/>
                  <a:ea typeface="Calibri"/>
                  <a:cs typeface="Calibri"/>
                  <a:sym typeface="Calibri"/>
                </a:endParaRPr>
              </a:p>
            </p:txBody>
          </p:sp>
          <p:sp>
            <p:nvSpPr>
              <p:cNvPr id="413" name="Google Shape;413;p34"/>
              <p:cNvSpPr/>
              <p:nvPr/>
            </p:nvSpPr>
            <p:spPr>
              <a:xfrm>
                <a:off x="6338051" y="1888177"/>
                <a:ext cx="358274" cy="391885"/>
              </a:xfrm>
              <a:custGeom>
                <a:avLst/>
                <a:gdLst/>
                <a:ahLst/>
                <a:cxnLst/>
                <a:rect l="l" t="t" r="r" b="b"/>
                <a:pathLst>
                  <a:path w="6560" h="6556" extrusionOk="0">
                    <a:moveTo>
                      <a:pt x="3237" y="0"/>
                    </a:moveTo>
                    <a:lnTo>
                      <a:pt x="3387" y="4"/>
                    </a:lnTo>
                    <a:lnTo>
                      <a:pt x="3536" y="16"/>
                    </a:lnTo>
                    <a:lnTo>
                      <a:pt x="3686" y="40"/>
                    </a:lnTo>
                    <a:lnTo>
                      <a:pt x="3772" y="58"/>
                    </a:lnTo>
                    <a:lnTo>
                      <a:pt x="3857" y="84"/>
                    </a:lnTo>
                    <a:lnTo>
                      <a:pt x="3941" y="114"/>
                    </a:lnTo>
                    <a:lnTo>
                      <a:pt x="4021" y="151"/>
                    </a:lnTo>
                    <a:lnTo>
                      <a:pt x="4099" y="193"/>
                    </a:lnTo>
                    <a:lnTo>
                      <a:pt x="4173" y="243"/>
                    </a:lnTo>
                    <a:lnTo>
                      <a:pt x="4242" y="299"/>
                    </a:lnTo>
                    <a:lnTo>
                      <a:pt x="4306" y="361"/>
                    </a:lnTo>
                    <a:lnTo>
                      <a:pt x="4370" y="435"/>
                    </a:lnTo>
                    <a:lnTo>
                      <a:pt x="4426" y="514"/>
                    </a:lnTo>
                    <a:lnTo>
                      <a:pt x="4472" y="600"/>
                    </a:lnTo>
                    <a:lnTo>
                      <a:pt x="4512" y="690"/>
                    </a:lnTo>
                    <a:lnTo>
                      <a:pt x="4542" y="781"/>
                    </a:lnTo>
                    <a:lnTo>
                      <a:pt x="4565" y="875"/>
                    </a:lnTo>
                    <a:lnTo>
                      <a:pt x="4583" y="973"/>
                    </a:lnTo>
                    <a:lnTo>
                      <a:pt x="4595" y="1068"/>
                    </a:lnTo>
                    <a:lnTo>
                      <a:pt x="4599" y="1166"/>
                    </a:lnTo>
                    <a:lnTo>
                      <a:pt x="4601" y="1527"/>
                    </a:lnTo>
                    <a:lnTo>
                      <a:pt x="4599" y="1888"/>
                    </a:lnTo>
                    <a:lnTo>
                      <a:pt x="4603" y="1912"/>
                    </a:lnTo>
                    <a:lnTo>
                      <a:pt x="4615" y="1934"/>
                    </a:lnTo>
                    <a:lnTo>
                      <a:pt x="4629" y="1955"/>
                    </a:lnTo>
                    <a:lnTo>
                      <a:pt x="4643" y="1975"/>
                    </a:lnTo>
                    <a:lnTo>
                      <a:pt x="4675" y="2035"/>
                    </a:lnTo>
                    <a:lnTo>
                      <a:pt x="4697" y="2097"/>
                    </a:lnTo>
                    <a:lnTo>
                      <a:pt x="4709" y="2161"/>
                    </a:lnTo>
                    <a:lnTo>
                      <a:pt x="4715" y="2227"/>
                    </a:lnTo>
                    <a:lnTo>
                      <a:pt x="4711" y="2292"/>
                    </a:lnTo>
                    <a:lnTo>
                      <a:pt x="4699" y="2358"/>
                    </a:lnTo>
                    <a:lnTo>
                      <a:pt x="4679" y="2420"/>
                    </a:lnTo>
                    <a:lnTo>
                      <a:pt x="4651" y="2480"/>
                    </a:lnTo>
                    <a:lnTo>
                      <a:pt x="4617" y="2535"/>
                    </a:lnTo>
                    <a:lnTo>
                      <a:pt x="4573" y="2585"/>
                    </a:lnTo>
                    <a:lnTo>
                      <a:pt x="4554" y="2603"/>
                    </a:lnTo>
                    <a:lnTo>
                      <a:pt x="4534" y="2621"/>
                    </a:lnTo>
                    <a:lnTo>
                      <a:pt x="4516" y="2639"/>
                    </a:lnTo>
                    <a:lnTo>
                      <a:pt x="4502" y="2661"/>
                    </a:lnTo>
                    <a:lnTo>
                      <a:pt x="4492" y="2685"/>
                    </a:lnTo>
                    <a:lnTo>
                      <a:pt x="4448" y="2819"/>
                    </a:lnTo>
                    <a:lnTo>
                      <a:pt x="4394" y="2948"/>
                    </a:lnTo>
                    <a:lnTo>
                      <a:pt x="4334" y="3076"/>
                    </a:lnTo>
                    <a:lnTo>
                      <a:pt x="4264" y="3197"/>
                    </a:lnTo>
                    <a:lnTo>
                      <a:pt x="4187" y="3313"/>
                    </a:lnTo>
                    <a:lnTo>
                      <a:pt x="4099" y="3425"/>
                    </a:lnTo>
                    <a:lnTo>
                      <a:pt x="4099" y="3688"/>
                    </a:lnTo>
                    <a:lnTo>
                      <a:pt x="4105" y="3783"/>
                    </a:lnTo>
                    <a:lnTo>
                      <a:pt x="4121" y="3875"/>
                    </a:lnTo>
                    <a:lnTo>
                      <a:pt x="4147" y="3965"/>
                    </a:lnTo>
                    <a:lnTo>
                      <a:pt x="4183" y="4048"/>
                    </a:lnTo>
                    <a:lnTo>
                      <a:pt x="4226" y="4128"/>
                    </a:lnTo>
                    <a:lnTo>
                      <a:pt x="4280" y="4200"/>
                    </a:lnTo>
                    <a:lnTo>
                      <a:pt x="4340" y="4268"/>
                    </a:lnTo>
                    <a:lnTo>
                      <a:pt x="4406" y="4328"/>
                    </a:lnTo>
                    <a:lnTo>
                      <a:pt x="4480" y="4379"/>
                    </a:lnTo>
                    <a:lnTo>
                      <a:pt x="4560" y="4423"/>
                    </a:lnTo>
                    <a:lnTo>
                      <a:pt x="4643" y="4459"/>
                    </a:lnTo>
                    <a:lnTo>
                      <a:pt x="4731" y="4485"/>
                    </a:lnTo>
                    <a:lnTo>
                      <a:pt x="4825" y="4501"/>
                    </a:lnTo>
                    <a:lnTo>
                      <a:pt x="4921" y="4507"/>
                    </a:lnTo>
                    <a:lnTo>
                      <a:pt x="5329" y="4507"/>
                    </a:lnTo>
                    <a:lnTo>
                      <a:pt x="5335" y="4509"/>
                    </a:lnTo>
                    <a:lnTo>
                      <a:pt x="5349" y="4513"/>
                    </a:lnTo>
                    <a:lnTo>
                      <a:pt x="5371" y="4521"/>
                    </a:lnTo>
                    <a:lnTo>
                      <a:pt x="5403" y="4535"/>
                    </a:lnTo>
                    <a:lnTo>
                      <a:pt x="5443" y="4551"/>
                    </a:lnTo>
                    <a:lnTo>
                      <a:pt x="5489" y="4573"/>
                    </a:lnTo>
                    <a:lnTo>
                      <a:pt x="5541" y="4599"/>
                    </a:lnTo>
                    <a:lnTo>
                      <a:pt x="5599" y="4630"/>
                    </a:lnTo>
                    <a:lnTo>
                      <a:pt x="5660" y="4668"/>
                    </a:lnTo>
                    <a:lnTo>
                      <a:pt x="5726" y="4712"/>
                    </a:lnTo>
                    <a:lnTo>
                      <a:pt x="5798" y="4764"/>
                    </a:lnTo>
                    <a:lnTo>
                      <a:pt x="5872" y="4822"/>
                    </a:lnTo>
                    <a:lnTo>
                      <a:pt x="5948" y="4890"/>
                    </a:lnTo>
                    <a:lnTo>
                      <a:pt x="6023" y="4963"/>
                    </a:lnTo>
                    <a:lnTo>
                      <a:pt x="6103" y="5045"/>
                    </a:lnTo>
                    <a:lnTo>
                      <a:pt x="6181" y="5137"/>
                    </a:lnTo>
                    <a:lnTo>
                      <a:pt x="6261" y="5236"/>
                    </a:lnTo>
                    <a:lnTo>
                      <a:pt x="6339" y="5346"/>
                    </a:lnTo>
                    <a:lnTo>
                      <a:pt x="6414" y="5466"/>
                    </a:lnTo>
                    <a:lnTo>
                      <a:pt x="6488" y="5595"/>
                    </a:lnTo>
                    <a:lnTo>
                      <a:pt x="6560" y="5737"/>
                    </a:lnTo>
                    <a:lnTo>
                      <a:pt x="6560" y="6145"/>
                    </a:lnTo>
                    <a:lnTo>
                      <a:pt x="6554" y="6213"/>
                    </a:lnTo>
                    <a:lnTo>
                      <a:pt x="6538" y="6275"/>
                    </a:lnTo>
                    <a:lnTo>
                      <a:pt x="6514" y="6335"/>
                    </a:lnTo>
                    <a:lnTo>
                      <a:pt x="6480" y="6389"/>
                    </a:lnTo>
                    <a:lnTo>
                      <a:pt x="6440" y="6436"/>
                    </a:lnTo>
                    <a:lnTo>
                      <a:pt x="6392" y="6476"/>
                    </a:lnTo>
                    <a:lnTo>
                      <a:pt x="6339" y="6510"/>
                    </a:lnTo>
                    <a:lnTo>
                      <a:pt x="6279" y="6536"/>
                    </a:lnTo>
                    <a:lnTo>
                      <a:pt x="6217" y="6550"/>
                    </a:lnTo>
                    <a:lnTo>
                      <a:pt x="6149" y="6556"/>
                    </a:lnTo>
                    <a:lnTo>
                      <a:pt x="411" y="6556"/>
                    </a:lnTo>
                    <a:lnTo>
                      <a:pt x="343" y="6550"/>
                    </a:lnTo>
                    <a:lnTo>
                      <a:pt x="281" y="6536"/>
                    </a:lnTo>
                    <a:lnTo>
                      <a:pt x="221" y="6510"/>
                    </a:lnTo>
                    <a:lnTo>
                      <a:pt x="168" y="6476"/>
                    </a:lnTo>
                    <a:lnTo>
                      <a:pt x="120" y="6436"/>
                    </a:lnTo>
                    <a:lnTo>
                      <a:pt x="80" y="6389"/>
                    </a:lnTo>
                    <a:lnTo>
                      <a:pt x="46" y="6335"/>
                    </a:lnTo>
                    <a:lnTo>
                      <a:pt x="20" y="6275"/>
                    </a:lnTo>
                    <a:lnTo>
                      <a:pt x="6" y="6213"/>
                    </a:lnTo>
                    <a:lnTo>
                      <a:pt x="0" y="6145"/>
                    </a:lnTo>
                    <a:lnTo>
                      <a:pt x="0" y="5737"/>
                    </a:lnTo>
                    <a:lnTo>
                      <a:pt x="72" y="5595"/>
                    </a:lnTo>
                    <a:lnTo>
                      <a:pt x="146" y="5466"/>
                    </a:lnTo>
                    <a:lnTo>
                      <a:pt x="221" y="5346"/>
                    </a:lnTo>
                    <a:lnTo>
                      <a:pt x="299" y="5236"/>
                    </a:lnTo>
                    <a:lnTo>
                      <a:pt x="377" y="5137"/>
                    </a:lnTo>
                    <a:lnTo>
                      <a:pt x="457" y="5045"/>
                    </a:lnTo>
                    <a:lnTo>
                      <a:pt x="535" y="4963"/>
                    </a:lnTo>
                    <a:lnTo>
                      <a:pt x="612" y="4890"/>
                    </a:lnTo>
                    <a:lnTo>
                      <a:pt x="688" y="4822"/>
                    </a:lnTo>
                    <a:lnTo>
                      <a:pt x="762" y="4764"/>
                    </a:lnTo>
                    <a:lnTo>
                      <a:pt x="832" y="4712"/>
                    </a:lnTo>
                    <a:lnTo>
                      <a:pt x="900" y="4668"/>
                    </a:lnTo>
                    <a:lnTo>
                      <a:pt x="961" y="4630"/>
                    </a:lnTo>
                    <a:lnTo>
                      <a:pt x="1019" y="4599"/>
                    </a:lnTo>
                    <a:lnTo>
                      <a:pt x="1071" y="4573"/>
                    </a:lnTo>
                    <a:lnTo>
                      <a:pt x="1117" y="4551"/>
                    </a:lnTo>
                    <a:lnTo>
                      <a:pt x="1157" y="4535"/>
                    </a:lnTo>
                    <a:lnTo>
                      <a:pt x="1187" y="4521"/>
                    </a:lnTo>
                    <a:lnTo>
                      <a:pt x="1211" y="4513"/>
                    </a:lnTo>
                    <a:lnTo>
                      <a:pt x="1225" y="4509"/>
                    </a:lnTo>
                    <a:lnTo>
                      <a:pt x="1231" y="4507"/>
                    </a:lnTo>
                    <a:lnTo>
                      <a:pt x="1640" y="4507"/>
                    </a:lnTo>
                    <a:lnTo>
                      <a:pt x="1735" y="4501"/>
                    </a:lnTo>
                    <a:lnTo>
                      <a:pt x="1827" y="4485"/>
                    </a:lnTo>
                    <a:lnTo>
                      <a:pt x="1917" y="4459"/>
                    </a:lnTo>
                    <a:lnTo>
                      <a:pt x="2001" y="4423"/>
                    </a:lnTo>
                    <a:lnTo>
                      <a:pt x="2080" y="4379"/>
                    </a:lnTo>
                    <a:lnTo>
                      <a:pt x="2152" y="4328"/>
                    </a:lnTo>
                    <a:lnTo>
                      <a:pt x="2220" y="4268"/>
                    </a:lnTo>
                    <a:lnTo>
                      <a:pt x="2280" y="4200"/>
                    </a:lnTo>
                    <a:lnTo>
                      <a:pt x="2332" y="4128"/>
                    </a:lnTo>
                    <a:lnTo>
                      <a:pt x="2377" y="4048"/>
                    </a:lnTo>
                    <a:lnTo>
                      <a:pt x="2411" y="3965"/>
                    </a:lnTo>
                    <a:lnTo>
                      <a:pt x="2437" y="3875"/>
                    </a:lnTo>
                    <a:lnTo>
                      <a:pt x="2455" y="3783"/>
                    </a:lnTo>
                    <a:lnTo>
                      <a:pt x="2459" y="3688"/>
                    </a:lnTo>
                    <a:lnTo>
                      <a:pt x="2459" y="3417"/>
                    </a:lnTo>
                    <a:lnTo>
                      <a:pt x="2381" y="3317"/>
                    </a:lnTo>
                    <a:lnTo>
                      <a:pt x="2310" y="3211"/>
                    </a:lnTo>
                    <a:lnTo>
                      <a:pt x="2244" y="3104"/>
                    </a:lnTo>
                    <a:lnTo>
                      <a:pt x="2184" y="2990"/>
                    </a:lnTo>
                    <a:lnTo>
                      <a:pt x="2134" y="2874"/>
                    </a:lnTo>
                    <a:lnTo>
                      <a:pt x="2090" y="2755"/>
                    </a:lnTo>
                    <a:lnTo>
                      <a:pt x="2080" y="2725"/>
                    </a:lnTo>
                    <a:lnTo>
                      <a:pt x="2072" y="2695"/>
                    </a:lnTo>
                    <a:lnTo>
                      <a:pt x="2060" y="2665"/>
                    </a:lnTo>
                    <a:lnTo>
                      <a:pt x="2042" y="2639"/>
                    </a:lnTo>
                    <a:lnTo>
                      <a:pt x="2020" y="2617"/>
                    </a:lnTo>
                    <a:lnTo>
                      <a:pt x="1971" y="2569"/>
                    </a:lnTo>
                    <a:lnTo>
                      <a:pt x="1929" y="2516"/>
                    </a:lnTo>
                    <a:lnTo>
                      <a:pt x="1895" y="2458"/>
                    </a:lnTo>
                    <a:lnTo>
                      <a:pt x="1871" y="2394"/>
                    </a:lnTo>
                    <a:lnTo>
                      <a:pt x="1853" y="2328"/>
                    </a:lnTo>
                    <a:lnTo>
                      <a:pt x="1845" y="2260"/>
                    </a:lnTo>
                    <a:lnTo>
                      <a:pt x="1847" y="2193"/>
                    </a:lnTo>
                    <a:lnTo>
                      <a:pt x="1857" y="2125"/>
                    </a:lnTo>
                    <a:lnTo>
                      <a:pt x="1875" y="2059"/>
                    </a:lnTo>
                    <a:lnTo>
                      <a:pt x="1905" y="1997"/>
                    </a:lnTo>
                    <a:lnTo>
                      <a:pt x="1917" y="1973"/>
                    </a:lnTo>
                    <a:lnTo>
                      <a:pt x="1933" y="1949"/>
                    </a:lnTo>
                    <a:lnTo>
                      <a:pt x="1947" y="1926"/>
                    </a:lnTo>
                    <a:lnTo>
                      <a:pt x="1957" y="1902"/>
                    </a:lnTo>
                    <a:lnTo>
                      <a:pt x="1959" y="1874"/>
                    </a:lnTo>
                    <a:lnTo>
                      <a:pt x="1959" y="1507"/>
                    </a:lnTo>
                    <a:lnTo>
                      <a:pt x="1961" y="1138"/>
                    </a:lnTo>
                    <a:lnTo>
                      <a:pt x="1969" y="1040"/>
                    </a:lnTo>
                    <a:lnTo>
                      <a:pt x="1981" y="945"/>
                    </a:lnTo>
                    <a:lnTo>
                      <a:pt x="2001" y="847"/>
                    </a:lnTo>
                    <a:lnTo>
                      <a:pt x="2028" y="753"/>
                    </a:lnTo>
                    <a:lnTo>
                      <a:pt x="2062" y="662"/>
                    </a:lnTo>
                    <a:lnTo>
                      <a:pt x="2106" y="574"/>
                    </a:lnTo>
                    <a:lnTo>
                      <a:pt x="2156" y="490"/>
                    </a:lnTo>
                    <a:lnTo>
                      <a:pt x="2216" y="411"/>
                    </a:lnTo>
                    <a:lnTo>
                      <a:pt x="2282" y="339"/>
                    </a:lnTo>
                    <a:lnTo>
                      <a:pt x="2356" y="275"/>
                    </a:lnTo>
                    <a:lnTo>
                      <a:pt x="2435" y="217"/>
                    </a:lnTo>
                    <a:lnTo>
                      <a:pt x="2519" y="165"/>
                    </a:lnTo>
                    <a:lnTo>
                      <a:pt x="2607" y="124"/>
                    </a:lnTo>
                    <a:lnTo>
                      <a:pt x="2699" y="88"/>
                    </a:lnTo>
                    <a:lnTo>
                      <a:pt x="2792" y="60"/>
                    </a:lnTo>
                    <a:lnTo>
                      <a:pt x="2940" y="30"/>
                    </a:lnTo>
                    <a:lnTo>
                      <a:pt x="3088" y="10"/>
                    </a:lnTo>
                    <a:lnTo>
                      <a:pt x="3237"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383838"/>
                  </a:solidFill>
                  <a:latin typeface="Calibri"/>
                  <a:ea typeface="Calibri"/>
                  <a:cs typeface="Calibri"/>
                  <a:sym typeface="Calibri"/>
                </a:endParaRPr>
              </a:p>
            </p:txBody>
          </p:sp>
          <p:sp>
            <p:nvSpPr>
              <p:cNvPr id="414" name="Google Shape;414;p34"/>
              <p:cNvSpPr/>
              <p:nvPr/>
            </p:nvSpPr>
            <p:spPr>
              <a:xfrm>
                <a:off x="6821632" y="1888177"/>
                <a:ext cx="358274" cy="391885"/>
              </a:xfrm>
              <a:custGeom>
                <a:avLst/>
                <a:gdLst/>
                <a:ahLst/>
                <a:cxnLst/>
                <a:rect l="l" t="t" r="r" b="b"/>
                <a:pathLst>
                  <a:path w="6560" h="6556" extrusionOk="0">
                    <a:moveTo>
                      <a:pt x="3237" y="0"/>
                    </a:moveTo>
                    <a:lnTo>
                      <a:pt x="3387" y="4"/>
                    </a:lnTo>
                    <a:lnTo>
                      <a:pt x="3536" y="16"/>
                    </a:lnTo>
                    <a:lnTo>
                      <a:pt x="3686" y="40"/>
                    </a:lnTo>
                    <a:lnTo>
                      <a:pt x="3772" y="58"/>
                    </a:lnTo>
                    <a:lnTo>
                      <a:pt x="3857" y="84"/>
                    </a:lnTo>
                    <a:lnTo>
                      <a:pt x="3941" y="114"/>
                    </a:lnTo>
                    <a:lnTo>
                      <a:pt x="4021" y="151"/>
                    </a:lnTo>
                    <a:lnTo>
                      <a:pt x="4099" y="193"/>
                    </a:lnTo>
                    <a:lnTo>
                      <a:pt x="4173" y="243"/>
                    </a:lnTo>
                    <a:lnTo>
                      <a:pt x="4242" y="299"/>
                    </a:lnTo>
                    <a:lnTo>
                      <a:pt x="4306" y="361"/>
                    </a:lnTo>
                    <a:lnTo>
                      <a:pt x="4370" y="435"/>
                    </a:lnTo>
                    <a:lnTo>
                      <a:pt x="4426" y="514"/>
                    </a:lnTo>
                    <a:lnTo>
                      <a:pt x="4472" y="600"/>
                    </a:lnTo>
                    <a:lnTo>
                      <a:pt x="4512" y="690"/>
                    </a:lnTo>
                    <a:lnTo>
                      <a:pt x="4542" y="781"/>
                    </a:lnTo>
                    <a:lnTo>
                      <a:pt x="4565" y="875"/>
                    </a:lnTo>
                    <a:lnTo>
                      <a:pt x="4583" y="973"/>
                    </a:lnTo>
                    <a:lnTo>
                      <a:pt x="4595" y="1068"/>
                    </a:lnTo>
                    <a:lnTo>
                      <a:pt x="4599" y="1166"/>
                    </a:lnTo>
                    <a:lnTo>
                      <a:pt x="4601" y="1527"/>
                    </a:lnTo>
                    <a:lnTo>
                      <a:pt x="4599" y="1888"/>
                    </a:lnTo>
                    <a:lnTo>
                      <a:pt x="4603" y="1912"/>
                    </a:lnTo>
                    <a:lnTo>
                      <a:pt x="4615" y="1934"/>
                    </a:lnTo>
                    <a:lnTo>
                      <a:pt x="4629" y="1955"/>
                    </a:lnTo>
                    <a:lnTo>
                      <a:pt x="4643" y="1975"/>
                    </a:lnTo>
                    <a:lnTo>
                      <a:pt x="4675" y="2035"/>
                    </a:lnTo>
                    <a:lnTo>
                      <a:pt x="4697" y="2097"/>
                    </a:lnTo>
                    <a:lnTo>
                      <a:pt x="4709" y="2161"/>
                    </a:lnTo>
                    <a:lnTo>
                      <a:pt x="4715" y="2227"/>
                    </a:lnTo>
                    <a:lnTo>
                      <a:pt x="4711" y="2292"/>
                    </a:lnTo>
                    <a:lnTo>
                      <a:pt x="4699" y="2358"/>
                    </a:lnTo>
                    <a:lnTo>
                      <a:pt x="4679" y="2420"/>
                    </a:lnTo>
                    <a:lnTo>
                      <a:pt x="4651" y="2480"/>
                    </a:lnTo>
                    <a:lnTo>
                      <a:pt x="4617" y="2535"/>
                    </a:lnTo>
                    <a:lnTo>
                      <a:pt x="4573" y="2585"/>
                    </a:lnTo>
                    <a:lnTo>
                      <a:pt x="4554" y="2603"/>
                    </a:lnTo>
                    <a:lnTo>
                      <a:pt x="4534" y="2621"/>
                    </a:lnTo>
                    <a:lnTo>
                      <a:pt x="4516" y="2639"/>
                    </a:lnTo>
                    <a:lnTo>
                      <a:pt x="4502" y="2661"/>
                    </a:lnTo>
                    <a:lnTo>
                      <a:pt x="4492" y="2685"/>
                    </a:lnTo>
                    <a:lnTo>
                      <a:pt x="4448" y="2819"/>
                    </a:lnTo>
                    <a:lnTo>
                      <a:pt x="4394" y="2948"/>
                    </a:lnTo>
                    <a:lnTo>
                      <a:pt x="4334" y="3076"/>
                    </a:lnTo>
                    <a:lnTo>
                      <a:pt x="4264" y="3197"/>
                    </a:lnTo>
                    <a:lnTo>
                      <a:pt x="4187" y="3313"/>
                    </a:lnTo>
                    <a:lnTo>
                      <a:pt x="4099" y="3425"/>
                    </a:lnTo>
                    <a:lnTo>
                      <a:pt x="4099" y="3688"/>
                    </a:lnTo>
                    <a:lnTo>
                      <a:pt x="4105" y="3783"/>
                    </a:lnTo>
                    <a:lnTo>
                      <a:pt x="4121" y="3875"/>
                    </a:lnTo>
                    <a:lnTo>
                      <a:pt x="4147" y="3965"/>
                    </a:lnTo>
                    <a:lnTo>
                      <a:pt x="4183" y="4048"/>
                    </a:lnTo>
                    <a:lnTo>
                      <a:pt x="4226" y="4128"/>
                    </a:lnTo>
                    <a:lnTo>
                      <a:pt x="4280" y="4200"/>
                    </a:lnTo>
                    <a:lnTo>
                      <a:pt x="4340" y="4268"/>
                    </a:lnTo>
                    <a:lnTo>
                      <a:pt x="4406" y="4328"/>
                    </a:lnTo>
                    <a:lnTo>
                      <a:pt x="4480" y="4379"/>
                    </a:lnTo>
                    <a:lnTo>
                      <a:pt x="4560" y="4423"/>
                    </a:lnTo>
                    <a:lnTo>
                      <a:pt x="4643" y="4459"/>
                    </a:lnTo>
                    <a:lnTo>
                      <a:pt x="4731" y="4485"/>
                    </a:lnTo>
                    <a:lnTo>
                      <a:pt x="4825" y="4501"/>
                    </a:lnTo>
                    <a:lnTo>
                      <a:pt x="4921" y="4507"/>
                    </a:lnTo>
                    <a:lnTo>
                      <a:pt x="5329" y="4507"/>
                    </a:lnTo>
                    <a:lnTo>
                      <a:pt x="5335" y="4509"/>
                    </a:lnTo>
                    <a:lnTo>
                      <a:pt x="5349" y="4513"/>
                    </a:lnTo>
                    <a:lnTo>
                      <a:pt x="5371" y="4521"/>
                    </a:lnTo>
                    <a:lnTo>
                      <a:pt x="5403" y="4535"/>
                    </a:lnTo>
                    <a:lnTo>
                      <a:pt x="5443" y="4551"/>
                    </a:lnTo>
                    <a:lnTo>
                      <a:pt x="5489" y="4573"/>
                    </a:lnTo>
                    <a:lnTo>
                      <a:pt x="5541" y="4599"/>
                    </a:lnTo>
                    <a:lnTo>
                      <a:pt x="5599" y="4630"/>
                    </a:lnTo>
                    <a:lnTo>
                      <a:pt x="5660" y="4668"/>
                    </a:lnTo>
                    <a:lnTo>
                      <a:pt x="5726" y="4712"/>
                    </a:lnTo>
                    <a:lnTo>
                      <a:pt x="5798" y="4764"/>
                    </a:lnTo>
                    <a:lnTo>
                      <a:pt x="5872" y="4822"/>
                    </a:lnTo>
                    <a:lnTo>
                      <a:pt x="5948" y="4890"/>
                    </a:lnTo>
                    <a:lnTo>
                      <a:pt x="6023" y="4963"/>
                    </a:lnTo>
                    <a:lnTo>
                      <a:pt x="6103" y="5045"/>
                    </a:lnTo>
                    <a:lnTo>
                      <a:pt x="6181" y="5137"/>
                    </a:lnTo>
                    <a:lnTo>
                      <a:pt x="6261" y="5236"/>
                    </a:lnTo>
                    <a:lnTo>
                      <a:pt x="6339" y="5346"/>
                    </a:lnTo>
                    <a:lnTo>
                      <a:pt x="6414" y="5466"/>
                    </a:lnTo>
                    <a:lnTo>
                      <a:pt x="6488" y="5595"/>
                    </a:lnTo>
                    <a:lnTo>
                      <a:pt x="6560" y="5737"/>
                    </a:lnTo>
                    <a:lnTo>
                      <a:pt x="6560" y="6145"/>
                    </a:lnTo>
                    <a:lnTo>
                      <a:pt x="6554" y="6213"/>
                    </a:lnTo>
                    <a:lnTo>
                      <a:pt x="6538" y="6275"/>
                    </a:lnTo>
                    <a:lnTo>
                      <a:pt x="6514" y="6335"/>
                    </a:lnTo>
                    <a:lnTo>
                      <a:pt x="6480" y="6389"/>
                    </a:lnTo>
                    <a:lnTo>
                      <a:pt x="6440" y="6436"/>
                    </a:lnTo>
                    <a:lnTo>
                      <a:pt x="6392" y="6476"/>
                    </a:lnTo>
                    <a:lnTo>
                      <a:pt x="6339" y="6510"/>
                    </a:lnTo>
                    <a:lnTo>
                      <a:pt x="6279" y="6536"/>
                    </a:lnTo>
                    <a:lnTo>
                      <a:pt x="6217" y="6550"/>
                    </a:lnTo>
                    <a:lnTo>
                      <a:pt x="6149" y="6556"/>
                    </a:lnTo>
                    <a:lnTo>
                      <a:pt x="411" y="6556"/>
                    </a:lnTo>
                    <a:lnTo>
                      <a:pt x="343" y="6550"/>
                    </a:lnTo>
                    <a:lnTo>
                      <a:pt x="281" y="6536"/>
                    </a:lnTo>
                    <a:lnTo>
                      <a:pt x="221" y="6510"/>
                    </a:lnTo>
                    <a:lnTo>
                      <a:pt x="168" y="6476"/>
                    </a:lnTo>
                    <a:lnTo>
                      <a:pt x="120" y="6436"/>
                    </a:lnTo>
                    <a:lnTo>
                      <a:pt x="80" y="6389"/>
                    </a:lnTo>
                    <a:lnTo>
                      <a:pt x="46" y="6335"/>
                    </a:lnTo>
                    <a:lnTo>
                      <a:pt x="20" y="6275"/>
                    </a:lnTo>
                    <a:lnTo>
                      <a:pt x="6" y="6213"/>
                    </a:lnTo>
                    <a:lnTo>
                      <a:pt x="0" y="6145"/>
                    </a:lnTo>
                    <a:lnTo>
                      <a:pt x="0" y="5737"/>
                    </a:lnTo>
                    <a:lnTo>
                      <a:pt x="72" y="5595"/>
                    </a:lnTo>
                    <a:lnTo>
                      <a:pt x="146" y="5466"/>
                    </a:lnTo>
                    <a:lnTo>
                      <a:pt x="221" y="5346"/>
                    </a:lnTo>
                    <a:lnTo>
                      <a:pt x="299" y="5236"/>
                    </a:lnTo>
                    <a:lnTo>
                      <a:pt x="377" y="5137"/>
                    </a:lnTo>
                    <a:lnTo>
                      <a:pt x="457" y="5045"/>
                    </a:lnTo>
                    <a:lnTo>
                      <a:pt x="535" y="4963"/>
                    </a:lnTo>
                    <a:lnTo>
                      <a:pt x="612" y="4890"/>
                    </a:lnTo>
                    <a:lnTo>
                      <a:pt x="688" y="4822"/>
                    </a:lnTo>
                    <a:lnTo>
                      <a:pt x="762" y="4764"/>
                    </a:lnTo>
                    <a:lnTo>
                      <a:pt x="832" y="4712"/>
                    </a:lnTo>
                    <a:lnTo>
                      <a:pt x="900" y="4668"/>
                    </a:lnTo>
                    <a:lnTo>
                      <a:pt x="961" y="4630"/>
                    </a:lnTo>
                    <a:lnTo>
                      <a:pt x="1019" y="4599"/>
                    </a:lnTo>
                    <a:lnTo>
                      <a:pt x="1071" y="4573"/>
                    </a:lnTo>
                    <a:lnTo>
                      <a:pt x="1117" y="4551"/>
                    </a:lnTo>
                    <a:lnTo>
                      <a:pt x="1157" y="4535"/>
                    </a:lnTo>
                    <a:lnTo>
                      <a:pt x="1187" y="4521"/>
                    </a:lnTo>
                    <a:lnTo>
                      <a:pt x="1211" y="4513"/>
                    </a:lnTo>
                    <a:lnTo>
                      <a:pt x="1225" y="4509"/>
                    </a:lnTo>
                    <a:lnTo>
                      <a:pt x="1231" y="4507"/>
                    </a:lnTo>
                    <a:lnTo>
                      <a:pt x="1640" y="4507"/>
                    </a:lnTo>
                    <a:lnTo>
                      <a:pt x="1735" y="4501"/>
                    </a:lnTo>
                    <a:lnTo>
                      <a:pt x="1827" y="4485"/>
                    </a:lnTo>
                    <a:lnTo>
                      <a:pt x="1917" y="4459"/>
                    </a:lnTo>
                    <a:lnTo>
                      <a:pt x="2001" y="4423"/>
                    </a:lnTo>
                    <a:lnTo>
                      <a:pt x="2080" y="4379"/>
                    </a:lnTo>
                    <a:lnTo>
                      <a:pt x="2152" y="4328"/>
                    </a:lnTo>
                    <a:lnTo>
                      <a:pt x="2220" y="4268"/>
                    </a:lnTo>
                    <a:lnTo>
                      <a:pt x="2280" y="4200"/>
                    </a:lnTo>
                    <a:lnTo>
                      <a:pt x="2332" y="4128"/>
                    </a:lnTo>
                    <a:lnTo>
                      <a:pt x="2377" y="4048"/>
                    </a:lnTo>
                    <a:lnTo>
                      <a:pt x="2411" y="3965"/>
                    </a:lnTo>
                    <a:lnTo>
                      <a:pt x="2437" y="3875"/>
                    </a:lnTo>
                    <a:lnTo>
                      <a:pt x="2455" y="3783"/>
                    </a:lnTo>
                    <a:lnTo>
                      <a:pt x="2459" y="3688"/>
                    </a:lnTo>
                    <a:lnTo>
                      <a:pt x="2459" y="3417"/>
                    </a:lnTo>
                    <a:lnTo>
                      <a:pt x="2381" y="3317"/>
                    </a:lnTo>
                    <a:lnTo>
                      <a:pt x="2310" y="3211"/>
                    </a:lnTo>
                    <a:lnTo>
                      <a:pt x="2244" y="3104"/>
                    </a:lnTo>
                    <a:lnTo>
                      <a:pt x="2184" y="2990"/>
                    </a:lnTo>
                    <a:lnTo>
                      <a:pt x="2134" y="2874"/>
                    </a:lnTo>
                    <a:lnTo>
                      <a:pt x="2090" y="2755"/>
                    </a:lnTo>
                    <a:lnTo>
                      <a:pt x="2080" y="2725"/>
                    </a:lnTo>
                    <a:lnTo>
                      <a:pt x="2072" y="2695"/>
                    </a:lnTo>
                    <a:lnTo>
                      <a:pt x="2060" y="2665"/>
                    </a:lnTo>
                    <a:lnTo>
                      <a:pt x="2042" y="2639"/>
                    </a:lnTo>
                    <a:lnTo>
                      <a:pt x="2020" y="2617"/>
                    </a:lnTo>
                    <a:lnTo>
                      <a:pt x="1971" y="2569"/>
                    </a:lnTo>
                    <a:lnTo>
                      <a:pt x="1929" y="2516"/>
                    </a:lnTo>
                    <a:lnTo>
                      <a:pt x="1895" y="2458"/>
                    </a:lnTo>
                    <a:lnTo>
                      <a:pt x="1871" y="2394"/>
                    </a:lnTo>
                    <a:lnTo>
                      <a:pt x="1853" y="2328"/>
                    </a:lnTo>
                    <a:lnTo>
                      <a:pt x="1845" y="2260"/>
                    </a:lnTo>
                    <a:lnTo>
                      <a:pt x="1847" y="2193"/>
                    </a:lnTo>
                    <a:lnTo>
                      <a:pt x="1857" y="2125"/>
                    </a:lnTo>
                    <a:lnTo>
                      <a:pt x="1875" y="2059"/>
                    </a:lnTo>
                    <a:lnTo>
                      <a:pt x="1905" y="1997"/>
                    </a:lnTo>
                    <a:lnTo>
                      <a:pt x="1917" y="1973"/>
                    </a:lnTo>
                    <a:lnTo>
                      <a:pt x="1933" y="1949"/>
                    </a:lnTo>
                    <a:lnTo>
                      <a:pt x="1947" y="1926"/>
                    </a:lnTo>
                    <a:lnTo>
                      <a:pt x="1957" y="1902"/>
                    </a:lnTo>
                    <a:lnTo>
                      <a:pt x="1959" y="1874"/>
                    </a:lnTo>
                    <a:lnTo>
                      <a:pt x="1959" y="1507"/>
                    </a:lnTo>
                    <a:lnTo>
                      <a:pt x="1961" y="1138"/>
                    </a:lnTo>
                    <a:lnTo>
                      <a:pt x="1969" y="1040"/>
                    </a:lnTo>
                    <a:lnTo>
                      <a:pt x="1981" y="945"/>
                    </a:lnTo>
                    <a:lnTo>
                      <a:pt x="2001" y="847"/>
                    </a:lnTo>
                    <a:lnTo>
                      <a:pt x="2028" y="753"/>
                    </a:lnTo>
                    <a:lnTo>
                      <a:pt x="2062" y="662"/>
                    </a:lnTo>
                    <a:lnTo>
                      <a:pt x="2106" y="574"/>
                    </a:lnTo>
                    <a:lnTo>
                      <a:pt x="2156" y="490"/>
                    </a:lnTo>
                    <a:lnTo>
                      <a:pt x="2216" y="411"/>
                    </a:lnTo>
                    <a:lnTo>
                      <a:pt x="2282" y="339"/>
                    </a:lnTo>
                    <a:lnTo>
                      <a:pt x="2356" y="275"/>
                    </a:lnTo>
                    <a:lnTo>
                      <a:pt x="2435" y="217"/>
                    </a:lnTo>
                    <a:lnTo>
                      <a:pt x="2519" y="165"/>
                    </a:lnTo>
                    <a:lnTo>
                      <a:pt x="2607" y="124"/>
                    </a:lnTo>
                    <a:lnTo>
                      <a:pt x="2699" y="88"/>
                    </a:lnTo>
                    <a:lnTo>
                      <a:pt x="2792" y="60"/>
                    </a:lnTo>
                    <a:lnTo>
                      <a:pt x="2940" y="30"/>
                    </a:lnTo>
                    <a:lnTo>
                      <a:pt x="3088" y="10"/>
                    </a:lnTo>
                    <a:lnTo>
                      <a:pt x="3237"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383838"/>
                  </a:solidFill>
                  <a:latin typeface="Calibri"/>
                  <a:ea typeface="Calibri"/>
                  <a:cs typeface="Calibri"/>
                  <a:sym typeface="Calibri"/>
                </a:endParaRPr>
              </a:p>
            </p:txBody>
          </p:sp>
        </p:grpSp>
      </p:grpSp>
      <p:sp>
        <p:nvSpPr>
          <p:cNvPr id="415" name="Google Shape;415;p34"/>
          <p:cNvSpPr/>
          <p:nvPr/>
        </p:nvSpPr>
        <p:spPr>
          <a:xfrm>
            <a:off x="408425" y="1095650"/>
            <a:ext cx="2274000" cy="1566300"/>
          </a:xfrm>
          <a:prstGeom prst="rect">
            <a:avLst/>
          </a:prstGeom>
          <a:solidFill>
            <a:srgbClr val="38383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34"/>
          <p:cNvSpPr/>
          <p:nvPr/>
        </p:nvSpPr>
        <p:spPr>
          <a:xfrm>
            <a:off x="418618" y="1084002"/>
            <a:ext cx="2253600" cy="1515300"/>
          </a:xfrm>
          <a:prstGeom prst="rect">
            <a:avLst/>
          </a:prstGeom>
          <a:solidFill>
            <a:schemeClr val="accent5"/>
          </a:solid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0100" b="1">
                <a:solidFill>
                  <a:schemeClr val="accent3"/>
                </a:solidFill>
                <a:latin typeface="Didact Gothic"/>
                <a:ea typeface="Didact Gothic"/>
                <a:cs typeface="Didact Gothic"/>
                <a:sym typeface="Didact Gothic"/>
              </a:rPr>
              <a:t>79</a:t>
            </a:r>
            <a:r>
              <a:rPr lang="en" sz="5800" b="1">
                <a:solidFill>
                  <a:schemeClr val="accent3"/>
                </a:solidFill>
                <a:latin typeface="Didact Gothic"/>
                <a:ea typeface="Didact Gothic"/>
                <a:cs typeface="Didact Gothic"/>
                <a:sym typeface="Didact Gothic"/>
              </a:rPr>
              <a:t>%</a:t>
            </a:r>
            <a:endParaRPr sz="10200" b="1">
              <a:solidFill>
                <a:schemeClr val="accent3"/>
              </a:solidFill>
              <a:latin typeface="Didact Gothic"/>
              <a:ea typeface="Didact Gothic"/>
              <a:cs typeface="Didact Gothic"/>
              <a:sym typeface="Didact Gothic"/>
            </a:endParaRPr>
          </a:p>
        </p:txBody>
      </p:sp>
      <p:graphicFrame>
        <p:nvGraphicFramePr>
          <p:cNvPr id="417" name="Google Shape;417;p34"/>
          <p:cNvGraphicFramePr/>
          <p:nvPr/>
        </p:nvGraphicFramePr>
        <p:xfrm>
          <a:off x="462125" y="3432270"/>
          <a:ext cx="2178575" cy="1232200"/>
        </p:xfrm>
        <a:graphic>
          <a:graphicData uri="http://schemas.openxmlformats.org/drawingml/2006/table">
            <a:tbl>
              <a:tblPr>
                <a:noFill/>
                <a:tableStyleId>{4675B05C-6233-49FA-B08E-E5A683237312}</a:tableStyleId>
              </a:tblPr>
              <a:tblGrid>
                <a:gridCol w="591000">
                  <a:extLst>
                    <a:ext uri="{9D8B030D-6E8A-4147-A177-3AD203B41FA5}">
                      <a16:colId xmlns:a16="http://schemas.microsoft.com/office/drawing/2014/main" val="20000"/>
                    </a:ext>
                  </a:extLst>
                </a:gridCol>
                <a:gridCol w="658050">
                  <a:extLst>
                    <a:ext uri="{9D8B030D-6E8A-4147-A177-3AD203B41FA5}">
                      <a16:colId xmlns:a16="http://schemas.microsoft.com/office/drawing/2014/main" val="20001"/>
                    </a:ext>
                  </a:extLst>
                </a:gridCol>
                <a:gridCol w="929525">
                  <a:extLst>
                    <a:ext uri="{9D8B030D-6E8A-4147-A177-3AD203B41FA5}">
                      <a16:colId xmlns:a16="http://schemas.microsoft.com/office/drawing/2014/main" val="20002"/>
                    </a:ext>
                  </a:extLst>
                </a:gridCol>
              </a:tblGrid>
              <a:tr h="411475">
                <a:tc>
                  <a:txBody>
                    <a:bodyPr/>
                    <a:lstStyle/>
                    <a:p>
                      <a:pPr marL="0" lvl="0" indent="0" algn="l" rtl="0">
                        <a:spcBef>
                          <a:spcPts val="0"/>
                        </a:spcBef>
                        <a:spcAft>
                          <a:spcPts val="0"/>
                        </a:spcAft>
                        <a:buNone/>
                      </a:pPr>
                      <a:r>
                        <a:rPr lang="en" sz="1100" b="1">
                          <a:solidFill>
                            <a:srgbClr val="EEEEEE"/>
                          </a:solidFill>
                          <a:latin typeface="Julius Sans One"/>
                          <a:ea typeface="Julius Sans One"/>
                          <a:cs typeface="Julius Sans One"/>
                          <a:sym typeface="Julius Sans One"/>
                        </a:rPr>
                        <a:t>No</a:t>
                      </a:r>
                      <a:endParaRPr sz="1100" b="1">
                        <a:solidFill>
                          <a:srgbClr val="EEEEEE"/>
                        </a:solidFill>
                        <a:latin typeface="Julius Sans One"/>
                        <a:ea typeface="Julius Sans One"/>
                        <a:cs typeface="Julius Sans One"/>
                        <a:sym typeface="Julius Sans One"/>
                      </a:endParaRPr>
                    </a:p>
                  </a:txBody>
                  <a:tcPr marL="91425" marR="91425" marT="0" marB="0" anchor="ctr">
                    <a:lnL w="38100" cap="flat" cmpd="sng">
                      <a:solidFill>
                        <a:srgbClr val="EEEEEE">
                          <a:alpha val="0"/>
                        </a:srgbClr>
                      </a:solidFill>
                      <a:prstDash val="solid"/>
                      <a:round/>
                      <a:headEnd type="none" w="sm" len="sm"/>
                      <a:tailEnd type="none" w="sm" len="sm"/>
                    </a:lnL>
                    <a:lnR w="38100" cap="flat" cmpd="sng">
                      <a:solidFill>
                        <a:srgbClr val="EEEEEE">
                          <a:alpha val="0"/>
                        </a:srgbClr>
                      </a:solidFill>
                      <a:prstDash val="solid"/>
                      <a:round/>
                      <a:headEnd type="none" w="sm" len="sm"/>
                      <a:tailEnd type="none" w="sm" len="sm"/>
                    </a:lnR>
                    <a:lnT w="38100" cap="flat" cmpd="sng">
                      <a:solidFill>
                        <a:srgbClr val="EEEEEE">
                          <a:alpha val="0"/>
                        </a:srgbClr>
                      </a:solidFill>
                      <a:prstDash val="solid"/>
                      <a:round/>
                      <a:headEnd type="none" w="sm" len="sm"/>
                      <a:tailEnd type="none" w="sm" len="sm"/>
                    </a:lnT>
                    <a:lnB w="38100" cap="flat" cmpd="sng">
                      <a:solidFill>
                        <a:srgbClr val="EEEEEE">
                          <a:alpha val="0"/>
                        </a:srgbClr>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1100" b="1">
                          <a:solidFill>
                            <a:srgbClr val="EEEEEE"/>
                          </a:solidFill>
                          <a:latin typeface="Julius Sans One"/>
                          <a:ea typeface="Julius Sans One"/>
                          <a:cs typeface="Julius Sans One"/>
                          <a:sym typeface="Julius Sans One"/>
                        </a:rPr>
                        <a:t>Yes</a:t>
                      </a:r>
                      <a:endParaRPr sz="1100" b="1">
                        <a:solidFill>
                          <a:srgbClr val="EEEEEE"/>
                        </a:solidFill>
                        <a:latin typeface="Julius Sans One"/>
                        <a:ea typeface="Julius Sans One"/>
                        <a:cs typeface="Julius Sans One"/>
                        <a:sym typeface="Julius Sans One"/>
                      </a:endParaRPr>
                    </a:p>
                  </a:txBody>
                  <a:tcPr marL="91425" marR="91425" marT="0" marB="0" anchor="ctr">
                    <a:lnL w="38100" cap="flat" cmpd="sng">
                      <a:solidFill>
                        <a:srgbClr val="EEEEEE">
                          <a:alpha val="0"/>
                        </a:srgbClr>
                      </a:solidFill>
                      <a:prstDash val="solid"/>
                      <a:round/>
                      <a:headEnd type="none" w="sm" len="sm"/>
                      <a:tailEnd type="none" w="sm" len="sm"/>
                    </a:lnL>
                    <a:lnR w="38100" cap="flat" cmpd="sng">
                      <a:solidFill>
                        <a:srgbClr val="EEEEEE">
                          <a:alpha val="0"/>
                        </a:srgbClr>
                      </a:solidFill>
                      <a:prstDash val="solid"/>
                      <a:round/>
                      <a:headEnd type="none" w="sm" len="sm"/>
                      <a:tailEnd type="none" w="sm" len="sm"/>
                    </a:lnR>
                    <a:lnT w="38100" cap="flat" cmpd="sng">
                      <a:solidFill>
                        <a:srgbClr val="EEEEEE">
                          <a:alpha val="0"/>
                        </a:srgbClr>
                      </a:solidFill>
                      <a:prstDash val="solid"/>
                      <a:round/>
                      <a:headEnd type="none" w="sm" len="sm"/>
                      <a:tailEnd type="none" w="sm" len="sm"/>
                    </a:lnT>
                    <a:lnB w="38100" cap="flat" cmpd="sng">
                      <a:solidFill>
                        <a:srgbClr val="EEEEE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100" b="1">
                          <a:solidFill>
                            <a:srgbClr val="EEEEEE"/>
                          </a:solidFill>
                          <a:latin typeface="Julius Sans One"/>
                          <a:ea typeface="Julius Sans One"/>
                          <a:cs typeface="Julius Sans One"/>
                          <a:sym typeface="Julius Sans One"/>
                        </a:rPr>
                        <a:t>class</a:t>
                      </a:r>
                      <a:endParaRPr sz="1100" b="1">
                        <a:solidFill>
                          <a:srgbClr val="EEEEEE"/>
                        </a:solidFill>
                        <a:latin typeface="Julius Sans One"/>
                        <a:ea typeface="Julius Sans One"/>
                        <a:cs typeface="Julius Sans One"/>
                        <a:sym typeface="Julius Sans One"/>
                      </a:endParaRPr>
                    </a:p>
                  </a:txBody>
                  <a:tcPr marL="91425" marR="91425" marT="0" marB="0" anchor="ctr">
                    <a:lnL w="38100" cap="flat" cmpd="sng">
                      <a:solidFill>
                        <a:srgbClr val="EEEEEE">
                          <a:alpha val="0"/>
                        </a:srgbClr>
                      </a:solidFill>
                      <a:prstDash val="solid"/>
                      <a:round/>
                      <a:headEnd type="none" w="sm" len="sm"/>
                      <a:tailEnd type="none" w="sm" len="sm"/>
                    </a:lnL>
                    <a:lnR w="38100" cap="flat" cmpd="sng">
                      <a:solidFill>
                        <a:srgbClr val="EEEEEE">
                          <a:alpha val="0"/>
                        </a:srgbClr>
                      </a:solidFill>
                      <a:prstDash val="solid"/>
                      <a:round/>
                      <a:headEnd type="none" w="sm" len="sm"/>
                      <a:tailEnd type="none" w="sm" len="sm"/>
                    </a:lnR>
                    <a:lnT w="38100" cap="flat" cmpd="sng">
                      <a:solidFill>
                        <a:srgbClr val="EEEEEE">
                          <a:alpha val="0"/>
                        </a:srgbClr>
                      </a:solidFill>
                      <a:prstDash val="solid"/>
                      <a:round/>
                      <a:headEnd type="none" w="sm" len="sm"/>
                      <a:tailEnd type="none" w="sm" len="sm"/>
                    </a:lnT>
                    <a:lnB w="38100" cap="flat" cmpd="sng">
                      <a:solidFill>
                        <a:srgbClr val="EEEEEE">
                          <a:alpha val="0"/>
                        </a:srgbClr>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432850">
                <a:tc>
                  <a:txBody>
                    <a:bodyPr/>
                    <a:lstStyle/>
                    <a:p>
                      <a:pPr marL="0" lvl="0" indent="0" algn="l" rtl="0">
                        <a:spcBef>
                          <a:spcPts val="0"/>
                        </a:spcBef>
                        <a:spcAft>
                          <a:spcPts val="0"/>
                        </a:spcAft>
                        <a:buNone/>
                      </a:pPr>
                      <a:r>
                        <a:rPr lang="en">
                          <a:latin typeface="Didact Gothic"/>
                          <a:ea typeface="Didact Gothic"/>
                          <a:cs typeface="Didact Gothic"/>
                          <a:sym typeface="Didact Gothic"/>
                        </a:rPr>
                        <a:t>48</a:t>
                      </a:r>
                      <a:endParaRPr>
                        <a:latin typeface="Didact Gothic"/>
                        <a:ea typeface="Didact Gothic"/>
                        <a:cs typeface="Didact Gothic"/>
                        <a:sym typeface="Didact Gothic"/>
                      </a:endParaRPr>
                    </a:p>
                  </a:txBody>
                  <a:tcPr marL="91425" marR="91425" marT="0" marB="0" anchor="ctr">
                    <a:lnL w="38100" cap="flat" cmpd="sng">
                      <a:solidFill>
                        <a:srgbClr val="EEEEEE">
                          <a:alpha val="0"/>
                        </a:srgbClr>
                      </a:solidFill>
                      <a:prstDash val="solid"/>
                      <a:round/>
                      <a:headEnd type="none" w="sm" len="sm"/>
                      <a:tailEnd type="none" w="sm" len="sm"/>
                    </a:lnL>
                    <a:lnR w="38100" cap="flat" cmpd="sng">
                      <a:solidFill>
                        <a:srgbClr val="EEEEEE">
                          <a:alpha val="0"/>
                        </a:srgbClr>
                      </a:solidFill>
                      <a:prstDash val="solid"/>
                      <a:round/>
                      <a:headEnd type="none" w="sm" len="sm"/>
                      <a:tailEnd type="none" w="sm" len="sm"/>
                    </a:lnR>
                    <a:lnT w="38100" cap="flat" cmpd="sng">
                      <a:solidFill>
                        <a:srgbClr val="EEEEEE">
                          <a:alpha val="0"/>
                        </a:srgbClr>
                      </a:solidFill>
                      <a:prstDash val="solid"/>
                      <a:round/>
                      <a:headEnd type="none" w="sm" len="sm"/>
                      <a:tailEnd type="none" w="sm" len="sm"/>
                    </a:lnT>
                    <a:lnB w="38100" cap="flat" cmpd="sng">
                      <a:solidFill>
                        <a:srgbClr val="EEEEEE">
                          <a:alpha val="0"/>
                        </a:srgbClr>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latin typeface="Didact Gothic"/>
                          <a:ea typeface="Didact Gothic"/>
                          <a:cs typeface="Didact Gothic"/>
                          <a:sym typeface="Didact Gothic"/>
                        </a:rPr>
                        <a:t>10</a:t>
                      </a:r>
                      <a:endParaRPr>
                        <a:latin typeface="Didact Gothic"/>
                        <a:ea typeface="Didact Gothic"/>
                        <a:cs typeface="Didact Gothic"/>
                        <a:sym typeface="Didact Gothic"/>
                      </a:endParaRPr>
                    </a:p>
                  </a:txBody>
                  <a:tcPr marL="91425" marR="91425" marT="0" marB="0" anchor="ctr">
                    <a:lnL w="38100" cap="flat" cmpd="sng">
                      <a:solidFill>
                        <a:srgbClr val="EEEEEE">
                          <a:alpha val="0"/>
                        </a:srgbClr>
                      </a:solidFill>
                      <a:prstDash val="solid"/>
                      <a:round/>
                      <a:headEnd type="none" w="sm" len="sm"/>
                      <a:tailEnd type="none" w="sm" len="sm"/>
                    </a:lnL>
                    <a:lnR w="38100" cap="flat" cmpd="sng">
                      <a:solidFill>
                        <a:srgbClr val="EEEEEE">
                          <a:alpha val="0"/>
                        </a:srgbClr>
                      </a:solidFill>
                      <a:prstDash val="solid"/>
                      <a:round/>
                      <a:headEnd type="none" w="sm" len="sm"/>
                      <a:tailEnd type="none" w="sm" len="sm"/>
                    </a:lnR>
                    <a:lnT w="38100" cap="flat" cmpd="sng">
                      <a:solidFill>
                        <a:srgbClr val="EEEEEE">
                          <a:alpha val="0"/>
                        </a:srgbClr>
                      </a:solidFill>
                      <a:prstDash val="solid"/>
                      <a:round/>
                      <a:headEnd type="none" w="sm" len="sm"/>
                      <a:tailEnd type="none" w="sm" len="sm"/>
                    </a:lnT>
                    <a:lnB w="38100" cap="flat" cmpd="sng">
                      <a:solidFill>
                        <a:srgbClr val="EEEEE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100" b="1">
                          <a:solidFill>
                            <a:srgbClr val="EEEEEE"/>
                          </a:solidFill>
                          <a:latin typeface="Julius Sans One"/>
                          <a:ea typeface="Julius Sans One"/>
                          <a:cs typeface="Julius Sans One"/>
                          <a:sym typeface="Julius Sans One"/>
                        </a:rPr>
                        <a:t>NO</a:t>
                      </a:r>
                      <a:endParaRPr sz="1000">
                        <a:solidFill>
                          <a:srgbClr val="FFFFFF"/>
                        </a:solidFill>
                        <a:latin typeface="Julius Sans One"/>
                        <a:ea typeface="Julius Sans One"/>
                        <a:cs typeface="Julius Sans One"/>
                        <a:sym typeface="Julius Sans One"/>
                      </a:endParaRPr>
                    </a:p>
                  </a:txBody>
                  <a:tcPr marL="91425" marR="91425" marT="0" marB="0" anchor="ctr">
                    <a:lnL w="38100" cap="flat" cmpd="sng">
                      <a:solidFill>
                        <a:srgbClr val="EEEEEE">
                          <a:alpha val="0"/>
                        </a:srgbClr>
                      </a:solidFill>
                      <a:prstDash val="solid"/>
                      <a:round/>
                      <a:headEnd type="none" w="sm" len="sm"/>
                      <a:tailEnd type="none" w="sm" len="sm"/>
                    </a:lnL>
                    <a:lnR w="38100" cap="flat" cmpd="sng">
                      <a:solidFill>
                        <a:srgbClr val="EEEEEE">
                          <a:alpha val="0"/>
                        </a:srgbClr>
                      </a:solidFill>
                      <a:prstDash val="solid"/>
                      <a:round/>
                      <a:headEnd type="none" w="sm" len="sm"/>
                      <a:tailEnd type="none" w="sm" len="sm"/>
                    </a:lnR>
                    <a:lnT w="38100" cap="flat" cmpd="sng">
                      <a:solidFill>
                        <a:srgbClr val="EEEEEE">
                          <a:alpha val="0"/>
                        </a:srgbClr>
                      </a:solidFill>
                      <a:prstDash val="solid"/>
                      <a:round/>
                      <a:headEnd type="none" w="sm" len="sm"/>
                      <a:tailEnd type="none" w="sm" len="sm"/>
                    </a:lnT>
                    <a:lnB w="38100" cap="flat" cmpd="sng">
                      <a:solidFill>
                        <a:srgbClr val="EEEEEE">
                          <a:alpha val="0"/>
                        </a:srgbClr>
                      </a:solidFill>
                      <a:prstDash val="solid"/>
                      <a:round/>
                      <a:headEnd type="none" w="sm" len="sm"/>
                      <a:tailEnd type="none" w="sm" len="sm"/>
                    </a:lnB>
                    <a:solidFill>
                      <a:schemeClr val="accent5"/>
                    </a:solidFill>
                  </a:tcPr>
                </a:tc>
                <a:extLst>
                  <a:ext uri="{0D108BD9-81ED-4DB2-BD59-A6C34878D82A}">
                    <a16:rowId xmlns:a16="http://schemas.microsoft.com/office/drawing/2014/main" val="10001"/>
                  </a:ext>
                </a:extLst>
              </a:tr>
              <a:tr h="387875">
                <a:tc>
                  <a:txBody>
                    <a:bodyPr/>
                    <a:lstStyle/>
                    <a:p>
                      <a:pPr marL="0" lvl="0" indent="0" algn="l" rtl="0">
                        <a:spcBef>
                          <a:spcPts val="0"/>
                        </a:spcBef>
                        <a:spcAft>
                          <a:spcPts val="0"/>
                        </a:spcAft>
                        <a:buNone/>
                      </a:pPr>
                      <a:r>
                        <a:rPr lang="en">
                          <a:latin typeface="Didact Gothic"/>
                          <a:ea typeface="Didact Gothic"/>
                          <a:cs typeface="Didact Gothic"/>
                          <a:sym typeface="Didact Gothic"/>
                        </a:rPr>
                        <a:t>11</a:t>
                      </a:r>
                      <a:endParaRPr>
                        <a:latin typeface="Didact Gothic"/>
                        <a:ea typeface="Didact Gothic"/>
                        <a:cs typeface="Didact Gothic"/>
                        <a:sym typeface="Didact Gothic"/>
                      </a:endParaRPr>
                    </a:p>
                  </a:txBody>
                  <a:tcPr marL="91425" marR="91425" marT="0" marB="0" anchor="ctr">
                    <a:lnL w="38100" cap="flat" cmpd="sng">
                      <a:solidFill>
                        <a:srgbClr val="EEEEEE">
                          <a:alpha val="0"/>
                        </a:srgbClr>
                      </a:solidFill>
                      <a:prstDash val="solid"/>
                      <a:round/>
                      <a:headEnd type="none" w="sm" len="sm"/>
                      <a:tailEnd type="none" w="sm" len="sm"/>
                    </a:lnL>
                    <a:lnR w="38100" cap="flat" cmpd="sng">
                      <a:solidFill>
                        <a:srgbClr val="EEEEEE">
                          <a:alpha val="0"/>
                        </a:srgbClr>
                      </a:solidFill>
                      <a:prstDash val="solid"/>
                      <a:round/>
                      <a:headEnd type="none" w="sm" len="sm"/>
                      <a:tailEnd type="none" w="sm" len="sm"/>
                    </a:lnR>
                    <a:lnT w="38100" cap="flat" cmpd="sng">
                      <a:solidFill>
                        <a:srgbClr val="EEEEEE">
                          <a:alpha val="0"/>
                        </a:srgbClr>
                      </a:solidFill>
                      <a:prstDash val="solid"/>
                      <a:round/>
                      <a:headEnd type="none" w="sm" len="sm"/>
                      <a:tailEnd type="none" w="sm" len="sm"/>
                    </a:lnT>
                    <a:lnB w="38100" cap="flat" cmpd="sng">
                      <a:solidFill>
                        <a:srgbClr val="EEEEEE">
                          <a:alpha val="0"/>
                        </a:srgbClr>
                      </a:solidFill>
                      <a:prstDash val="solid"/>
                      <a:round/>
                      <a:headEnd type="none" w="sm" len="sm"/>
                      <a:tailEnd type="none" w="sm" len="sm"/>
                    </a:lnB>
                    <a:solidFill>
                      <a:srgbClr val="DBDBDB"/>
                    </a:solidFill>
                  </a:tcPr>
                </a:tc>
                <a:tc>
                  <a:txBody>
                    <a:bodyPr/>
                    <a:lstStyle/>
                    <a:p>
                      <a:pPr marL="0" lvl="0" indent="0" algn="l" rtl="0">
                        <a:spcBef>
                          <a:spcPts val="0"/>
                        </a:spcBef>
                        <a:spcAft>
                          <a:spcPts val="0"/>
                        </a:spcAft>
                        <a:buNone/>
                      </a:pPr>
                      <a:r>
                        <a:rPr lang="en">
                          <a:latin typeface="Didact Gothic"/>
                          <a:ea typeface="Didact Gothic"/>
                          <a:cs typeface="Didact Gothic"/>
                          <a:sym typeface="Didact Gothic"/>
                        </a:rPr>
                        <a:t>31</a:t>
                      </a:r>
                      <a:endParaRPr>
                        <a:latin typeface="Didact Gothic"/>
                        <a:ea typeface="Didact Gothic"/>
                        <a:cs typeface="Didact Gothic"/>
                        <a:sym typeface="Didact Gothic"/>
                      </a:endParaRPr>
                    </a:p>
                  </a:txBody>
                  <a:tcPr marL="91425" marR="91425" marT="0" marB="0" anchor="ctr">
                    <a:lnL w="38100" cap="flat" cmpd="sng">
                      <a:solidFill>
                        <a:srgbClr val="EEEEEE">
                          <a:alpha val="0"/>
                        </a:srgbClr>
                      </a:solidFill>
                      <a:prstDash val="solid"/>
                      <a:round/>
                      <a:headEnd type="none" w="sm" len="sm"/>
                      <a:tailEnd type="none" w="sm" len="sm"/>
                    </a:lnL>
                    <a:lnR w="38100" cap="flat" cmpd="sng">
                      <a:solidFill>
                        <a:srgbClr val="EEEEEE">
                          <a:alpha val="0"/>
                        </a:srgbClr>
                      </a:solidFill>
                      <a:prstDash val="solid"/>
                      <a:round/>
                      <a:headEnd type="none" w="sm" len="sm"/>
                      <a:tailEnd type="none" w="sm" len="sm"/>
                    </a:lnR>
                    <a:lnT w="38100" cap="flat" cmpd="sng">
                      <a:solidFill>
                        <a:srgbClr val="EEEEEE">
                          <a:alpha val="0"/>
                        </a:srgbClr>
                      </a:solidFill>
                      <a:prstDash val="solid"/>
                      <a:round/>
                      <a:headEnd type="none" w="sm" len="sm"/>
                      <a:tailEnd type="none" w="sm" len="sm"/>
                    </a:lnT>
                    <a:lnB w="38100" cap="flat" cmpd="sng">
                      <a:solidFill>
                        <a:srgbClr val="EEEEEE">
                          <a:alpha val="0"/>
                        </a:srgbClr>
                      </a:solidFill>
                      <a:prstDash val="solid"/>
                      <a:round/>
                      <a:headEnd type="none" w="sm" len="sm"/>
                      <a:tailEnd type="none" w="sm" len="sm"/>
                    </a:lnB>
                    <a:solidFill>
                      <a:srgbClr val="DBDBDB"/>
                    </a:solidFill>
                  </a:tcPr>
                </a:tc>
                <a:tc>
                  <a:txBody>
                    <a:bodyPr/>
                    <a:lstStyle/>
                    <a:p>
                      <a:pPr marL="0" lvl="0" indent="0" algn="ctr" rtl="0">
                        <a:spcBef>
                          <a:spcPts val="0"/>
                        </a:spcBef>
                        <a:spcAft>
                          <a:spcPts val="0"/>
                        </a:spcAft>
                        <a:buNone/>
                      </a:pPr>
                      <a:r>
                        <a:rPr lang="en" sz="1100" b="1">
                          <a:solidFill>
                            <a:srgbClr val="EEEEEE"/>
                          </a:solidFill>
                          <a:latin typeface="Julius Sans One"/>
                          <a:ea typeface="Julius Sans One"/>
                          <a:cs typeface="Julius Sans One"/>
                          <a:sym typeface="Julius Sans One"/>
                        </a:rPr>
                        <a:t>YES</a:t>
                      </a:r>
                      <a:endParaRPr sz="1000">
                        <a:solidFill>
                          <a:srgbClr val="FFFFFF"/>
                        </a:solidFill>
                        <a:latin typeface="Julius Sans One"/>
                        <a:ea typeface="Julius Sans One"/>
                        <a:cs typeface="Julius Sans One"/>
                        <a:sym typeface="Julius Sans One"/>
                      </a:endParaRPr>
                    </a:p>
                  </a:txBody>
                  <a:tcPr marL="91425" marR="91425" marT="0" marB="0" anchor="ctr">
                    <a:lnL w="38100" cap="flat" cmpd="sng">
                      <a:solidFill>
                        <a:srgbClr val="EEEEEE">
                          <a:alpha val="0"/>
                        </a:srgbClr>
                      </a:solidFill>
                      <a:prstDash val="solid"/>
                      <a:round/>
                      <a:headEnd type="none" w="sm" len="sm"/>
                      <a:tailEnd type="none" w="sm" len="sm"/>
                    </a:lnL>
                    <a:lnR w="38100" cap="flat" cmpd="sng">
                      <a:solidFill>
                        <a:srgbClr val="EEEEEE">
                          <a:alpha val="0"/>
                        </a:srgbClr>
                      </a:solidFill>
                      <a:prstDash val="solid"/>
                      <a:round/>
                      <a:headEnd type="none" w="sm" len="sm"/>
                      <a:tailEnd type="none" w="sm" len="sm"/>
                    </a:lnR>
                    <a:lnT w="38100" cap="flat" cmpd="sng">
                      <a:solidFill>
                        <a:srgbClr val="EEEEEE">
                          <a:alpha val="0"/>
                        </a:srgbClr>
                      </a:solidFill>
                      <a:prstDash val="solid"/>
                      <a:round/>
                      <a:headEnd type="none" w="sm" len="sm"/>
                      <a:tailEnd type="none" w="sm" len="sm"/>
                    </a:lnT>
                    <a:lnB w="38100" cap="flat" cmpd="sng">
                      <a:solidFill>
                        <a:srgbClr val="EEEEEE">
                          <a:alpha val="0"/>
                        </a:srgbClr>
                      </a:solidFill>
                      <a:prstDash val="solid"/>
                      <a:round/>
                      <a:headEnd type="none" w="sm" len="sm"/>
                      <a:tailEnd type="none" w="sm" len="sm"/>
                    </a:lnB>
                    <a:solidFill>
                      <a:schemeClr val="accent5"/>
                    </a:solidFill>
                  </a:tcPr>
                </a:tc>
                <a:extLst>
                  <a:ext uri="{0D108BD9-81ED-4DB2-BD59-A6C34878D82A}">
                    <a16:rowId xmlns:a16="http://schemas.microsoft.com/office/drawing/2014/main" val="10002"/>
                  </a:ext>
                </a:extLst>
              </a:tr>
            </a:tbl>
          </a:graphicData>
        </a:graphic>
      </p:graphicFrame>
      <p:sp>
        <p:nvSpPr>
          <p:cNvPr id="418" name="Google Shape;418;p34"/>
          <p:cNvSpPr txBox="1"/>
          <p:nvPr/>
        </p:nvSpPr>
        <p:spPr>
          <a:xfrm>
            <a:off x="250225" y="2891325"/>
            <a:ext cx="2488500"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accent3"/>
                </a:solidFill>
                <a:latin typeface="Montserrat"/>
                <a:ea typeface="Montserrat"/>
                <a:cs typeface="Montserrat"/>
                <a:sym typeface="Montserrat"/>
              </a:rPr>
              <a:t>Confusion</a:t>
            </a:r>
            <a:r>
              <a:rPr lang="en" sz="1800" b="1">
                <a:solidFill>
                  <a:srgbClr val="383838"/>
                </a:solidFill>
                <a:latin typeface="Julius Sans One"/>
                <a:ea typeface="Julius Sans One"/>
                <a:cs typeface="Julius Sans One"/>
                <a:sym typeface="Julius Sans One"/>
              </a:rPr>
              <a:t> </a:t>
            </a:r>
            <a:r>
              <a:rPr lang="en" sz="1200" b="1">
                <a:solidFill>
                  <a:schemeClr val="accent3"/>
                </a:solidFill>
                <a:latin typeface="Montserrat"/>
                <a:ea typeface="Montserrat"/>
                <a:cs typeface="Montserrat"/>
                <a:sym typeface="Montserrat"/>
              </a:rPr>
              <a:t>Matrix</a:t>
            </a:r>
            <a:endParaRPr sz="1800" b="1">
              <a:solidFill>
                <a:srgbClr val="383838"/>
              </a:solidFill>
              <a:latin typeface="Julius Sans One"/>
              <a:ea typeface="Julius Sans One"/>
              <a:cs typeface="Julius Sans One"/>
              <a:sym typeface="Julius Sans One"/>
            </a:endParaRPr>
          </a:p>
        </p:txBody>
      </p:sp>
      <p:sp>
        <p:nvSpPr>
          <p:cNvPr id="419" name="Google Shape;419;p34"/>
          <p:cNvSpPr txBox="1"/>
          <p:nvPr/>
        </p:nvSpPr>
        <p:spPr>
          <a:xfrm>
            <a:off x="5760025" y="2427600"/>
            <a:ext cx="2488500"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accent3"/>
                </a:solidFill>
                <a:latin typeface="Montserrat"/>
                <a:ea typeface="Montserrat"/>
                <a:cs typeface="Montserrat"/>
                <a:sym typeface="Montserrat"/>
              </a:rPr>
              <a:t> ROC curve 0.815</a:t>
            </a:r>
            <a:endParaRPr sz="1200" b="1">
              <a:solidFill>
                <a:schemeClr val="accent3"/>
              </a:solidFill>
              <a:latin typeface="Montserrat"/>
              <a:ea typeface="Montserrat"/>
              <a:cs typeface="Montserrat"/>
              <a:sym typeface="Montserrat"/>
            </a:endParaRPr>
          </a:p>
        </p:txBody>
      </p:sp>
      <p:pic>
        <p:nvPicPr>
          <p:cNvPr id="420" name="Google Shape;420;p34"/>
          <p:cNvPicPr preferRelativeResize="0"/>
          <p:nvPr/>
        </p:nvPicPr>
        <p:blipFill>
          <a:blip r:embed="rId3">
            <a:alphaModFix/>
          </a:blip>
          <a:stretch>
            <a:fillRect/>
          </a:stretch>
        </p:blipFill>
        <p:spPr>
          <a:xfrm>
            <a:off x="3401475" y="2818125"/>
            <a:ext cx="5473152" cy="2188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24"/>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Shape 1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Google Shape;426;p35"/>
          <p:cNvSpPr txBox="1">
            <a:spLocks noGrp="1"/>
          </p:cNvSpPr>
          <p:nvPr>
            <p:ph type="title"/>
          </p:nvPr>
        </p:nvSpPr>
        <p:spPr>
          <a:xfrm>
            <a:off x="515125" y="865179"/>
            <a:ext cx="2400300" cy="3345872"/>
          </a:xfrm>
          <a:prstGeom prst="rect">
            <a:avLst/>
          </a:prstGeom>
        </p:spPr>
        <p:txBody>
          <a:bodyPr spcFirstLastPara="1" vert="horz" lIns="91440" tIns="45720" rIns="91440" bIns="45720" rtlCol="0" anchor="ctr" anchorCtr="0">
            <a:normAutofit/>
          </a:bodyPr>
          <a:lstStyle/>
          <a:p>
            <a:pPr marL="0" lvl="0" indent="0" algn="l" defTabSz="914400">
              <a:spcBef>
                <a:spcPct val="0"/>
              </a:spcBef>
              <a:spcAft>
                <a:spcPts val="0"/>
              </a:spcAft>
            </a:pPr>
            <a:r>
              <a:rPr lang="en-US" sz="3700" kern="1200">
                <a:solidFill>
                  <a:srgbClr val="FFFFFF"/>
                </a:solidFill>
                <a:latin typeface="+mj-lt"/>
                <a:ea typeface="+mj-ea"/>
                <a:cs typeface="+mj-cs"/>
              </a:rPr>
              <a:t>Conclusion </a:t>
            </a:r>
          </a:p>
        </p:txBody>
      </p:sp>
      <p:sp>
        <p:nvSpPr>
          <p:cNvPr id="115" name="Arc 1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5" name="Google Shape;425;p35"/>
          <p:cNvSpPr txBox="1">
            <a:spLocks noGrp="1"/>
          </p:cNvSpPr>
          <p:nvPr>
            <p:ph type="body" idx="1"/>
          </p:nvPr>
        </p:nvSpPr>
        <p:spPr>
          <a:xfrm>
            <a:off x="3335481" y="443508"/>
            <a:ext cx="5179868" cy="4189214"/>
          </a:xfrm>
          <a:prstGeom prst="rect">
            <a:avLst/>
          </a:prstGeom>
        </p:spPr>
        <p:txBody>
          <a:bodyPr spcFirstLastPara="1" vert="horz" lIns="91440" tIns="45720" rIns="91440" bIns="45720" rtlCol="0" anchor="ctr" anchorCtr="0">
            <a:normAutofit/>
          </a:bodyPr>
          <a:lstStyle/>
          <a:p>
            <a:pPr marL="457200" lvl="0" indent="-228600" defTabSz="914400">
              <a:spcBef>
                <a:spcPts val="0"/>
              </a:spcBef>
              <a:spcAft>
                <a:spcPts val="600"/>
              </a:spcAft>
              <a:buSzPts val="1400"/>
              <a:buFont typeface="Arial" panose="020B0604020202020204" pitchFamily="34" charset="0"/>
              <a:buChar char="•"/>
            </a:pPr>
            <a:r>
              <a:rPr lang="en-US"/>
              <a:t>We conclude that Passenger Class, gender, fare were the significant parameters in survival.</a:t>
            </a:r>
          </a:p>
          <a:p>
            <a:pPr marL="457200" lvl="0" indent="-228600" defTabSz="914400">
              <a:spcBef>
                <a:spcPts val="0"/>
              </a:spcBef>
              <a:spcAft>
                <a:spcPts val="600"/>
              </a:spcAft>
              <a:buSzPts val="1400"/>
              <a:buFont typeface="Arial" panose="020B0604020202020204" pitchFamily="34" charset="0"/>
              <a:buChar char="•"/>
            </a:pPr>
            <a:r>
              <a:rPr lang="en-US"/>
              <a:t>Initially, the female gender parameter showed some sort of correlation with passenger survival. </a:t>
            </a:r>
          </a:p>
          <a:p>
            <a:pPr marL="457200" lvl="0" indent="-228600" defTabSz="914400">
              <a:spcBef>
                <a:spcPts val="0"/>
              </a:spcBef>
              <a:spcAft>
                <a:spcPts val="600"/>
              </a:spcAft>
              <a:buSzPts val="1400"/>
              <a:buFont typeface="Arial" panose="020B0604020202020204" pitchFamily="34" charset="0"/>
              <a:buChar char="•"/>
            </a:pPr>
            <a:r>
              <a:rPr lang="en-US"/>
              <a:t>The age wasn’t a significant predictor if gender is the predictor. </a:t>
            </a:r>
          </a:p>
          <a:p>
            <a:pPr marL="457200" lvl="0" indent="-228600" defTabSz="914400">
              <a:spcBef>
                <a:spcPts val="0"/>
              </a:spcBef>
              <a:spcAft>
                <a:spcPts val="600"/>
              </a:spcAft>
              <a:buSzPts val="1400"/>
              <a:buFont typeface="Arial" panose="020B0604020202020204" pitchFamily="34" charset="0"/>
              <a:buChar char="•"/>
            </a:pPr>
            <a:r>
              <a:rPr lang="en-US"/>
              <a:t>Logistic regression model </a:t>
            </a:r>
            <a:r>
              <a:rPr lang="en-US" b="1"/>
              <a:t>accuracy of 79%</a:t>
            </a:r>
          </a:p>
          <a:p>
            <a:pPr marL="457200" lvl="0" indent="-228600" defTabSz="914400">
              <a:spcBef>
                <a:spcPts val="0"/>
              </a:spcBef>
              <a:spcAft>
                <a:spcPts val="600"/>
              </a:spcAft>
              <a:buSzPts val="1400"/>
              <a:buFont typeface="Arial" panose="020B0604020202020204" pitchFamily="34" charset="0"/>
              <a:buChar char="•"/>
            </a:pPr>
            <a:r>
              <a:rPr lang="en-US"/>
              <a:t>The area under the </a:t>
            </a:r>
            <a:r>
              <a:rPr lang="en-US" b="1"/>
              <a:t>ROC curve</a:t>
            </a:r>
            <a:r>
              <a:rPr lang="en-US"/>
              <a:t> was </a:t>
            </a:r>
            <a:r>
              <a:rPr lang="en-US" b="1"/>
              <a:t>0.815</a:t>
            </a:r>
            <a:r>
              <a:rPr lang="en-US"/>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441</Words>
  <Application>Microsoft Macintosh PowerPoint</Application>
  <PresentationFormat>On-screen Show (16:9)</PresentationFormat>
  <Paragraphs>75</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Calibri</vt:lpstr>
      <vt:lpstr>Julius Sans One</vt:lpstr>
      <vt:lpstr>Abel</vt:lpstr>
      <vt:lpstr>Montserrat</vt:lpstr>
      <vt:lpstr>Arial</vt:lpstr>
      <vt:lpstr>Calibri Light</vt:lpstr>
      <vt:lpstr>Didact Gothic</vt:lpstr>
      <vt:lpstr>Office Theme</vt:lpstr>
      <vt:lpstr>TITANIC DATA ANALYSIS  Spring 2022 | CS 555 Mohamed Faadil</vt:lpstr>
      <vt:lpstr>TABLE OF CONTENTS</vt:lpstr>
      <vt:lpstr>Introduction</vt:lpstr>
      <vt:lpstr>Preprocessing &amp; EDA</vt:lpstr>
      <vt:lpstr>Preprocessing &amp; EDA</vt:lpstr>
      <vt:lpstr>Preprocessing &amp; EDA</vt:lpstr>
      <vt:lpstr>Building logistic regression classification models</vt:lpstr>
      <vt:lpstr>Building logistic regression classification models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DATA ANALYSIS  FALL 2021 | CS 555</dc:title>
  <cp:lastModifiedBy>Shaikh, Mohamed Faadil Fahim</cp:lastModifiedBy>
  <cp:revision>3</cp:revision>
  <dcterms:modified xsi:type="dcterms:W3CDTF">2022-05-06T13:33:28Z</dcterms:modified>
</cp:coreProperties>
</file>