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jsonplaceholder.typicode.com/comment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jsonplaceholder.typicode.com/comment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jsonplaceholder.typicode.com/comment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jsonplaceholder.typicode.com/comment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Plan de mejoramiento arquitectura </a:t>
            </a:r>
            <a:r>
              <a:rPr lang="es-ES" dirty="0" err="1" smtClean="0"/>
              <a:t>rest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 smtClean="0"/>
              <a:t>Fabian</a:t>
            </a:r>
            <a:r>
              <a:rPr lang="es-ES" dirty="0" smtClean="0"/>
              <a:t> Ricardo Aldana garay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55589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 capturas de pantalla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hlinkClick r:id="rId2"/>
              </a:rPr>
              <a:t>https://</a:t>
            </a:r>
            <a:r>
              <a:rPr lang="es-ES" dirty="0" smtClean="0">
                <a:hlinkClick r:id="rId2"/>
              </a:rPr>
              <a:t>jsonplaceholder.typicode.com/comments</a:t>
            </a:r>
            <a:r>
              <a:rPr lang="es-ES" dirty="0" smtClean="0"/>
              <a:t> GET</a:t>
            </a:r>
            <a:endParaRPr lang="es-ES" dirty="0"/>
          </a:p>
        </p:txBody>
      </p:sp>
      <p:pic>
        <p:nvPicPr>
          <p:cNvPr id="4" name="Imagen 3"/>
          <p:cNvPicPr/>
          <p:nvPr/>
        </p:nvPicPr>
        <p:blipFill>
          <a:blip r:embed="rId3"/>
          <a:stretch>
            <a:fillRect/>
          </a:stretch>
        </p:blipFill>
        <p:spPr>
          <a:xfrm>
            <a:off x="1276722" y="2810285"/>
            <a:ext cx="8943041" cy="363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067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 capturas de pantalla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hlinkClick r:id="rId2"/>
              </a:rPr>
              <a:t>https://</a:t>
            </a:r>
            <a:r>
              <a:rPr lang="es-ES" dirty="0" smtClean="0">
                <a:hlinkClick r:id="rId2"/>
              </a:rPr>
              <a:t>jsonplaceholder.typicode.com/comments</a:t>
            </a:r>
            <a:r>
              <a:rPr lang="es-ES" dirty="0" smtClean="0"/>
              <a:t> POST</a:t>
            </a:r>
            <a:endParaRPr lang="es-ES" dirty="0"/>
          </a:p>
        </p:txBody>
      </p:sp>
      <p:pic>
        <p:nvPicPr>
          <p:cNvPr id="6" name="Imagen 5"/>
          <p:cNvPicPr/>
          <p:nvPr/>
        </p:nvPicPr>
        <p:blipFill>
          <a:blip r:embed="rId3"/>
          <a:stretch>
            <a:fillRect/>
          </a:stretch>
        </p:blipFill>
        <p:spPr>
          <a:xfrm>
            <a:off x="1276721" y="2829654"/>
            <a:ext cx="9190469" cy="363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689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 capturas de pantalla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hlinkClick r:id="rId2"/>
              </a:rPr>
              <a:t>https://</a:t>
            </a:r>
            <a:r>
              <a:rPr lang="es-ES" dirty="0" smtClean="0">
                <a:hlinkClick r:id="rId2"/>
              </a:rPr>
              <a:t>jsonplaceholder.typicode.com/comments</a:t>
            </a:r>
            <a:r>
              <a:rPr lang="es-ES" dirty="0" smtClean="0"/>
              <a:t> PUT</a:t>
            </a:r>
            <a:endParaRPr lang="es-ES" dirty="0"/>
          </a:p>
        </p:txBody>
      </p:sp>
      <p:pic>
        <p:nvPicPr>
          <p:cNvPr id="5" name="Imagen 4"/>
          <p:cNvPicPr/>
          <p:nvPr/>
        </p:nvPicPr>
        <p:blipFill>
          <a:blip r:embed="rId3"/>
          <a:stretch>
            <a:fillRect/>
          </a:stretch>
        </p:blipFill>
        <p:spPr>
          <a:xfrm>
            <a:off x="1276720" y="2829653"/>
            <a:ext cx="9190469" cy="365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548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 capturas de pantalla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hlinkClick r:id="rId2"/>
              </a:rPr>
              <a:t>https://</a:t>
            </a:r>
            <a:r>
              <a:rPr lang="es-ES" dirty="0" smtClean="0">
                <a:hlinkClick r:id="rId2"/>
              </a:rPr>
              <a:t>jsonplaceholder.typicode.com/comments</a:t>
            </a:r>
            <a:r>
              <a:rPr lang="es-ES" dirty="0" smtClean="0"/>
              <a:t> DELETE</a:t>
            </a:r>
            <a:endParaRPr lang="es-ES" dirty="0"/>
          </a:p>
        </p:txBody>
      </p:sp>
      <p:pic>
        <p:nvPicPr>
          <p:cNvPr id="6" name="Imagen 5"/>
          <p:cNvPicPr/>
          <p:nvPr/>
        </p:nvPicPr>
        <p:blipFill>
          <a:blip r:embed="rId3"/>
          <a:stretch>
            <a:fillRect/>
          </a:stretch>
        </p:blipFill>
        <p:spPr>
          <a:xfrm>
            <a:off x="1276719" y="2829653"/>
            <a:ext cx="9190469" cy="371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180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s-ES" dirty="0" smtClean="0"/>
              <a:t>MAPA CONCEPTUAL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197763"/>
            <a:ext cx="9671534" cy="5473040"/>
          </a:xfrm>
        </p:spPr>
      </p:pic>
    </p:spTree>
    <p:extLst>
      <p:ext uri="{BB962C8B-B14F-4D97-AF65-F5344CB8AC3E}">
        <p14:creationId xmlns:p14="http://schemas.microsoft.com/office/powerpoint/2010/main" val="2421102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441063"/>
            <a:ext cx="9905998" cy="1478570"/>
          </a:xfrm>
        </p:spPr>
        <p:txBody>
          <a:bodyPr/>
          <a:lstStyle/>
          <a:p>
            <a:r>
              <a:rPr lang="es-ES" dirty="0" smtClean="0"/>
              <a:t>Diagramas</a:t>
            </a:r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581" y="2249488"/>
            <a:ext cx="5845663" cy="3541712"/>
          </a:xfrm>
        </p:spPr>
      </p:pic>
      <p:sp>
        <p:nvSpPr>
          <p:cNvPr id="7" name="Rectángulo 6"/>
          <p:cNvSpPr/>
          <p:nvPr/>
        </p:nvSpPr>
        <p:spPr>
          <a:xfrm>
            <a:off x="2137726" y="1550301"/>
            <a:ext cx="7118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solidFill>
                  <a:srgbClr val="3C4043"/>
                </a:solidFill>
                <a:latin typeface="Roboto"/>
              </a:rPr>
              <a:t>Direcciones</a:t>
            </a:r>
            <a:r>
              <a:rPr lang="en-GB" dirty="0" smtClean="0">
                <a:solidFill>
                  <a:srgbClr val="3C4043"/>
                </a:solidFill>
                <a:latin typeface="Roboto"/>
              </a:rPr>
              <a:t> </a:t>
            </a:r>
            <a:r>
              <a:rPr lang="en-GB" dirty="0" err="1" smtClean="0">
                <a:solidFill>
                  <a:srgbClr val="3C4043"/>
                </a:solidFill>
                <a:latin typeface="Roboto"/>
              </a:rPr>
              <a:t>ip’s</a:t>
            </a:r>
            <a:r>
              <a:rPr lang="en-GB" dirty="0" smtClean="0">
                <a:solidFill>
                  <a:srgbClr val="3C4043"/>
                </a:solidFill>
                <a:latin typeface="Roboto"/>
              </a:rPr>
              <a:t> </a:t>
            </a:r>
            <a:r>
              <a:rPr lang="es-ES" dirty="0" err="1" smtClean="0">
                <a:solidFill>
                  <a:srgbClr val="3C4043"/>
                </a:solidFill>
                <a:latin typeface="Roboto"/>
              </a:rPr>
              <a:t>estan</a:t>
            </a:r>
            <a:r>
              <a:rPr lang="en-GB" dirty="0" smtClean="0">
                <a:solidFill>
                  <a:srgbClr val="3C4043"/>
                </a:solidFill>
                <a:latin typeface="Roboto"/>
              </a:rPr>
              <a:t> mal </a:t>
            </a:r>
            <a:r>
              <a:rPr lang="en-GB" dirty="0" err="1" smtClean="0">
                <a:solidFill>
                  <a:srgbClr val="3C4043"/>
                </a:solidFill>
                <a:latin typeface="Roboto"/>
              </a:rPr>
              <a:t>ya</a:t>
            </a:r>
            <a:r>
              <a:rPr lang="en-GB" dirty="0" smtClean="0">
                <a:solidFill>
                  <a:srgbClr val="3C4043"/>
                </a:solidFill>
                <a:latin typeface="Roboto"/>
              </a:rPr>
              <a:t> que </a:t>
            </a:r>
            <a:r>
              <a:rPr lang="en-GB" dirty="0" err="1" smtClean="0">
                <a:solidFill>
                  <a:srgbClr val="3C4043"/>
                </a:solidFill>
                <a:latin typeface="Roboto"/>
              </a:rPr>
              <a:t>en</a:t>
            </a:r>
            <a:r>
              <a:rPr lang="en-GB" dirty="0" smtClean="0">
                <a:solidFill>
                  <a:srgbClr val="3C4043"/>
                </a:solidFill>
                <a:latin typeface="Roboto"/>
              </a:rPr>
              <a:t> </a:t>
            </a:r>
            <a:r>
              <a:rPr lang="en-GB" dirty="0" err="1" smtClean="0">
                <a:solidFill>
                  <a:srgbClr val="3C4043"/>
                </a:solidFill>
                <a:latin typeface="Roboto"/>
              </a:rPr>
              <a:t>algunos</a:t>
            </a:r>
            <a:r>
              <a:rPr lang="en-GB" dirty="0" smtClean="0">
                <a:solidFill>
                  <a:srgbClr val="3C4043"/>
                </a:solidFill>
                <a:latin typeface="Roboto"/>
              </a:rPr>
              <a:t> </a:t>
            </a:r>
            <a:r>
              <a:rPr lang="en-GB" dirty="0" err="1" smtClean="0">
                <a:solidFill>
                  <a:srgbClr val="3C4043"/>
                </a:solidFill>
                <a:latin typeface="Roboto"/>
              </a:rPr>
              <a:t>casos</a:t>
            </a:r>
            <a:r>
              <a:rPr lang="en-GB" dirty="0" smtClean="0">
                <a:solidFill>
                  <a:srgbClr val="3C4043"/>
                </a:solidFill>
                <a:latin typeface="Roboto"/>
              </a:rPr>
              <a:t> se </a:t>
            </a:r>
            <a:r>
              <a:rPr lang="en-GB" dirty="0" err="1" smtClean="0">
                <a:solidFill>
                  <a:srgbClr val="3C4043"/>
                </a:solidFill>
                <a:latin typeface="Roboto"/>
              </a:rPr>
              <a:t>pasa</a:t>
            </a:r>
            <a:r>
              <a:rPr lang="en-GB" dirty="0" smtClean="0">
                <a:solidFill>
                  <a:srgbClr val="3C4043"/>
                </a:solidFill>
                <a:latin typeface="Roboto"/>
              </a:rPr>
              <a:t> de 255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02466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441063"/>
            <a:ext cx="9905998" cy="1478570"/>
          </a:xfrm>
        </p:spPr>
        <p:txBody>
          <a:bodyPr/>
          <a:lstStyle/>
          <a:p>
            <a:r>
              <a:rPr lang="es-ES" dirty="0" smtClean="0"/>
              <a:t>Diagramas</a:t>
            </a:r>
            <a:endParaRPr lang="es-ES" dirty="0"/>
          </a:p>
        </p:txBody>
      </p:sp>
      <p:sp>
        <p:nvSpPr>
          <p:cNvPr id="7" name="Rectángulo 6"/>
          <p:cNvSpPr/>
          <p:nvPr/>
        </p:nvSpPr>
        <p:spPr>
          <a:xfrm>
            <a:off x="2137726" y="1550301"/>
            <a:ext cx="7118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solidFill>
                  <a:srgbClr val="3C4043"/>
                </a:solidFill>
                <a:latin typeface="Roboto"/>
              </a:rPr>
              <a:t>Direcciones</a:t>
            </a:r>
            <a:r>
              <a:rPr lang="en-GB" dirty="0" smtClean="0">
                <a:solidFill>
                  <a:srgbClr val="3C4043"/>
                </a:solidFill>
                <a:latin typeface="Roboto"/>
              </a:rPr>
              <a:t> </a:t>
            </a:r>
            <a:r>
              <a:rPr lang="en-GB" dirty="0" err="1" smtClean="0">
                <a:solidFill>
                  <a:srgbClr val="3C4043"/>
                </a:solidFill>
                <a:latin typeface="Roboto"/>
              </a:rPr>
              <a:t>ip’s</a:t>
            </a:r>
            <a:r>
              <a:rPr lang="en-GB" dirty="0" smtClean="0">
                <a:solidFill>
                  <a:srgbClr val="3C4043"/>
                </a:solidFill>
                <a:latin typeface="Roboto"/>
              </a:rPr>
              <a:t> </a:t>
            </a:r>
            <a:r>
              <a:rPr lang="es-ES" dirty="0" err="1" smtClean="0">
                <a:solidFill>
                  <a:srgbClr val="3C4043"/>
                </a:solidFill>
                <a:latin typeface="Roboto"/>
              </a:rPr>
              <a:t>estan</a:t>
            </a:r>
            <a:r>
              <a:rPr lang="en-GB" dirty="0" smtClean="0">
                <a:solidFill>
                  <a:srgbClr val="3C4043"/>
                </a:solidFill>
                <a:latin typeface="Roboto"/>
              </a:rPr>
              <a:t> mal </a:t>
            </a:r>
            <a:r>
              <a:rPr lang="en-GB" dirty="0" err="1" smtClean="0">
                <a:solidFill>
                  <a:srgbClr val="3C4043"/>
                </a:solidFill>
                <a:latin typeface="Roboto"/>
              </a:rPr>
              <a:t>ya</a:t>
            </a:r>
            <a:r>
              <a:rPr lang="en-GB" dirty="0" smtClean="0">
                <a:solidFill>
                  <a:srgbClr val="3C4043"/>
                </a:solidFill>
                <a:latin typeface="Roboto"/>
              </a:rPr>
              <a:t> que </a:t>
            </a:r>
            <a:r>
              <a:rPr lang="en-GB" dirty="0" err="1" smtClean="0">
                <a:solidFill>
                  <a:srgbClr val="3C4043"/>
                </a:solidFill>
                <a:latin typeface="Roboto"/>
              </a:rPr>
              <a:t>en</a:t>
            </a:r>
            <a:r>
              <a:rPr lang="en-GB" dirty="0" smtClean="0">
                <a:solidFill>
                  <a:srgbClr val="3C4043"/>
                </a:solidFill>
                <a:latin typeface="Roboto"/>
              </a:rPr>
              <a:t> </a:t>
            </a:r>
            <a:r>
              <a:rPr lang="en-GB" dirty="0" err="1" smtClean="0">
                <a:solidFill>
                  <a:srgbClr val="3C4043"/>
                </a:solidFill>
                <a:latin typeface="Roboto"/>
              </a:rPr>
              <a:t>algunos</a:t>
            </a:r>
            <a:r>
              <a:rPr lang="en-GB" dirty="0" smtClean="0">
                <a:solidFill>
                  <a:srgbClr val="3C4043"/>
                </a:solidFill>
                <a:latin typeface="Roboto"/>
              </a:rPr>
              <a:t> </a:t>
            </a:r>
            <a:r>
              <a:rPr lang="en-GB" dirty="0" err="1" smtClean="0">
                <a:solidFill>
                  <a:srgbClr val="3C4043"/>
                </a:solidFill>
                <a:latin typeface="Roboto"/>
              </a:rPr>
              <a:t>casos</a:t>
            </a:r>
            <a:r>
              <a:rPr lang="en-GB" dirty="0" smtClean="0">
                <a:solidFill>
                  <a:srgbClr val="3C4043"/>
                </a:solidFill>
                <a:latin typeface="Roboto"/>
              </a:rPr>
              <a:t> se </a:t>
            </a:r>
            <a:r>
              <a:rPr lang="en-GB" dirty="0" err="1" smtClean="0">
                <a:solidFill>
                  <a:srgbClr val="3C4043"/>
                </a:solidFill>
                <a:latin typeface="Roboto"/>
              </a:rPr>
              <a:t>pasa</a:t>
            </a:r>
            <a:r>
              <a:rPr lang="en-GB" dirty="0" smtClean="0">
                <a:solidFill>
                  <a:srgbClr val="3C4043"/>
                </a:solidFill>
                <a:latin typeface="Roboto"/>
              </a:rPr>
              <a:t> de 255</a:t>
            </a:r>
            <a:endParaRPr lang="es-E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581" y="2249488"/>
            <a:ext cx="5845663" cy="3541712"/>
          </a:xfrm>
        </p:spPr>
      </p:pic>
    </p:spTree>
    <p:extLst>
      <p:ext uri="{BB962C8B-B14F-4D97-AF65-F5344CB8AC3E}">
        <p14:creationId xmlns:p14="http://schemas.microsoft.com/office/powerpoint/2010/main" val="5711228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28</TotalTime>
  <Words>75</Words>
  <Application>Microsoft Office PowerPoint</Application>
  <PresentationFormat>Panorámica</PresentationFormat>
  <Paragraphs>15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Roboto</vt:lpstr>
      <vt:lpstr>Trebuchet MS</vt:lpstr>
      <vt:lpstr>Tw Cen MT</vt:lpstr>
      <vt:lpstr>Circuito</vt:lpstr>
      <vt:lpstr>Plan de mejoramiento arquitectura rest</vt:lpstr>
      <vt:lpstr>1. capturas de pantalla</vt:lpstr>
      <vt:lpstr>1. capturas de pantalla</vt:lpstr>
      <vt:lpstr>1. capturas de pantalla</vt:lpstr>
      <vt:lpstr>1. capturas de pantalla</vt:lpstr>
      <vt:lpstr>MAPA CONCEPTUAL</vt:lpstr>
      <vt:lpstr>Diagramas</vt:lpstr>
      <vt:lpstr>Diagramas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 de mejoramiento arquitectura rest</dc:title>
  <dc:creator>DesarrolloGMIND</dc:creator>
  <cp:lastModifiedBy>DesarrolloGMIND</cp:lastModifiedBy>
  <cp:revision>3</cp:revision>
  <dcterms:created xsi:type="dcterms:W3CDTF">2021-03-07T05:20:17Z</dcterms:created>
  <dcterms:modified xsi:type="dcterms:W3CDTF">2021-03-07T05:49:16Z</dcterms:modified>
</cp:coreProperties>
</file>