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6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6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94DCB6-97BD-4DE4-9CAD-997C899EBD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5D31660-2B7B-4775-9651-38E2C6C6716B}">
      <dgm:prSet custT="1"/>
      <dgm:spPr/>
      <dgm:t>
        <a:bodyPr/>
        <a:lstStyle/>
        <a:p>
          <a:r>
            <a:rPr lang="en-US" sz="1600" dirty="0" err="1"/>
            <a:t>Ketika</a:t>
          </a:r>
          <a:r>
            <a:rPr lang="en-US" sz="1600" dirty="0"/>
            <a:t> </a:t>
          </a:r>
          <a:r>
            <a:rPr lang="en-US" sz="1600" dirty="0" err="1"/>
            <a:t>semua</a:t>
          </a:r>
          <a:r>
            <a:rPr lang="en-US" sz="1600" dirty="0"/>
            <a:t> </a:t>
          </a:r>
          <a:r>
            <a:rPr lang="en-US" sz="1600" dirty="0" err="1"/>
            <a:t>huruf</a:t>
          </a:r>
          <a:r>
            <a:rPr lang="en-US" sz="1600" dirty="0"/>
            <a:t> </a:t>
          </a:r>
          <a:r>
            <a:rPr lang="en-US" sz="1600" dirty="0" err="1"/>
            <a:t>dalam</a:t>
          </a:r>
          <a:r>
            <a:rPr lang="en-US" sz="1600" dirty="0"/>
            <a:t> pattern yang </a:t>
          </a:r>
          <a:r>
            <a:rPr lang="en-US" sz="1600" dirty="0" err="1"/>
            <a:t>akan</a:t>
          </a:r>
          <a:r>
            <a:rPr lang="en-US" sz="1600" dirty="0"/>
            <a:t> </a:t>
          </a:r>
          <a:r>
            <a:rPr lang="en-US" sz="1600" dirty="0" err="1"/>
            <a:t>dicari</a:t>
          </a:r>
          <a:r>
            <a:rPr lang="en-US" sz="1600" dirty="0"/>
            <a:t> </a:t>
          </a:r>
          <a:r>
            <a:rPr lang="en-US" sz="1600" dirty="0" err="1"/>
            <a:t>berbeda</a:t>
          </a:r>
          <a:r>
            <a:rPr lang="en-US" sz="1600" dirty="0"/>
            <a:t> </a:t>
          </a:r>
          <a:r>
            <a:rPr lang="en-US" sz="1600" dirty="0" err="1"/>
            <a:t>satu</a:t>
          </a:r>
          <a:r>
            <a:rPr lang="en-US" sz="1600" dirty="0"/>
            <a:t> </a:t>
          </a:r>
          <a:r>
            <a:rPr lang="en-US" sz="1600" dirty="0" err="1"/>
            <a:t>sama</a:t>
          </a:r>
          <a:r>
            <a:rPr lang="en-US" sz="1600" dirty="0"/>
            <a:t> lain </a:t>
          </a:r>
          <a:r>
            <a:rPr lang="en-US" sz="1600" dirty="0" err="1"/>
            <a:t>maka</a:t>
          </a:r>
          <a:r>
            <a:rPr lang="en-US" sz="1600" dirty="0"/>
            <a:t> </a:t>
          </a:r>
          <a:r>
            <a:rPr lang="en-US" sz="1600" dirty="0" err="1"/>
            <a:t>kompleksitas</a:t>
          </a:r>
          <a:r>
            <a:rPr lang="en-US" sz="1600" dirty="0"/>
            <a:t> </a:t>
          </a:r>
          <a:r>
            <a:rPr lang="en-US" sz="1600" dirty="0" err="1"/>
            <a:t>algoritma</a:t>
          </a:r>
          <a:r>
            <a:rPr lang="en-US" sz="1600" dirty="0"/>
            <a:t> </a:t>
          </a:r>
          <a:r>
            <a:rPr lang="en-US" sz="1600" dirty="0" err="1"/>
            <a:t>ini</a:t>
          </a:r>
          <a:r>
            <a:rPr lang="en-US" sz="1600" dirty="0"/>
            <a:t> </a:t>
          </a:r>
          <a:r>
            <a:rPr lang="en-US" sz="1600" dirty="0" err="1"/>
            <a:t>menjadi</a:t>
          </a:r>
          <a:r>
            <a:rPr lang="en-US" sz="1600" dirty="0"/>
            <a:t> </a:t>
          </a:r>
          <a:r>
            <a:rPr lang="en-US" sz="2000" b="1" dirty="0"/>
            <a:t>O(m*n) </a:t>
          </a:r>
          <a:r>
            <a:rPr lang="en-US" sz="1600" dirty="0"/>
            <a:t>- &gt; Worst Case</a:t>
          </a:r>
        </a:p>
      </dgm:t>
    </dgm:pt>
    <dgm:pt modelId="{C14E5AAF-FF72-4687-B7BC-3D0A218B46B2}" type="parTrans" cxnId="{484FCB27-2977-4F30-B72D-A6E7ADBC1FC6}">
      <dgm:prSet/>
      <dgm:spPr/>
      <dgm:t>
        <a:bodyPr/>
        <a:lstStyle/>
        <a:p>
          <a:endParaRPr lang="en-US"/>
        </a:p>
      </dgm:t>
    </dgm:pt>
    <dgm:pt modelId="{E5E6834C-2448-44E9-8191-988ED42832F8}" type="sibTrans" cxnId="{484FCB27-2977-4F30-B72D-A6E7ADBC1FC6}">
      <dgm:prSet/>
      <dgm:spPr/>
      <dgm:t>
        <a:bodyPr/>
        <a:lstStyle/>
        <a:p>
          <a:endParaRPr lang="en-US"/>
        </a:p>
      </dgm:t>
    </dgm:pt>
    <dgm:pt modelId="{8B9BE2A5-69B5-405A-91B9-EACD64D995E5}">
      <dgm:prSet/>
      <dgm:spPr/>
      <dgm:t>
        <a:bodyPr/>
        <a:lstStyle/>
        <a:p>
          <a:r>
            <a:rPr lang="en-US"/>
            <a:t>m = Panjang text</a:t>
          </a:r>
        </a:p>
      </dgm:t>
    </dgm:pt>
    <dgm:pt modelId="{54C6E150-359B-40E4-960A-81E4E5BA076A}" type="parTrans" cxnId="{4944590C-B7BA-46B4-A142-9354EDCE16C8}">
      <dgm:prSet/>
      <dgm:spPr/>
      <dgm:t>
        <a:bodyPr/>
        <a:lstStyle/>
        <a:p>
          <a:endParaRPr lang="en-US"/>
        </a:p>
      </dgm:t>
    </dgm:pt>
    <dgm:pt modelId="{37EE838B-3C09-445F-AAFC-3191981F889E}" type="sibTrans" cxnId="{4944590C-B7BA-46B4-A142-9354EDCE16C8}">
      <dgm:prSet/>
      <dgm:spPr/>
      <dgm:t>
        <a:bodyPr/>
        <a:lstStyle/>
        <a:p>
          <a:endParaRPr lang="en-US"/>
        </a:p>
      </dgm:t>
    </dgm:pt>
    <dgm:pt modelId="{FD7280E5-40AF-4A0B-9CD8-6D3E39B21902}">
      <dgm:prSet/>
      <dgm:spPr/>
      <dgm:t>
        <a:bodyPr/>
        <a:lstStyle/>
        <a:p>
          <a:r>
            <a:rPr lang="en-US"/>
            <a:t>n  = Panjang pattern</a:t>
          </a:r>
        </a:p>
      </dgm:t>
    </dgm:pt>
    <dgm:pt modelId="{8864A728-3E19-4F78-87B8-DD9042F35007}" type="parTrans" cxnId="{68209424-A7A2-43E2-88AA-3B70EAC0A93B}">
      <dgm:prSet/>
      <dgm:spPr/>
      <dgm:t>
        <a:bodyPr/>
        <a:lstStyle/>
        <a:p>
          <a:endParaRPr lang="en-US"/>
        </a:p>
      </dgm:t>
    </dgm:pt>
    <dgm:pt modelId="{C22B3877-8F0E-43AC-9D95-F50943C27B64}" type="sibTrans" cxnId="{68209424-A7A2-43E2-88AA-3B70EAC0A93B}">
      <dgm:prSet/>
      <dgm:spPr/>
      <dgm:t>
        <a:bodyPr/>
        <a:lstStyle/>
        <a:p>
          <a:endParaRPr lang="en-US"/>
        </a:p>
      </dgm:t>
    </dgm:pt>
    <dgm:pt modelId="{3FB07363-FA2B-4387-B32A-A3634726AF49}">
      <dgm:prSet custT="1"/>
      <dgm:spPr/>
      <dgm:t>
        <a:bodyPr/>
        <a:lstStyle/>
        <a:p>
          <a:r>
            <a:rPr lang="en-US" sz="1800" dirty="0" err="1"/>
            <a:t>Dengan</a:t>
          </a:r>
          <a:r>
            <a:rPr lang="en-US" sz="1800" dirty="0"/>
            <a:t> </a:t>
          </a:r>
          <a:r>
            <a:rPr lang="en-US" sz="2000" b="1" dirty="0"/>
            <a:t>O(</a:t>
          </a:r>
          <a:r>
            <a:rPr lang="en-US" sz="2000" b="1" dirty="0" err="1"/>
            <a:t>m+n</a:t>
          </a:r>
          <a:r>
            <a:rPr lang="en-US" sz="2000" b="1" dirty="0"/>
            <a:t>) </a:t>
          </a:r>
          <a:r>
            <a:rPr lang="en-US" sz="1800" dirty="0"/>
            <a:t>-&gt;Best Case </a:t>
          </a:r>
        </a:p>
      </dgm:t>
    </dgm:pt>
    <dgm:pt modelId="{04562206-316E-4D5C-A68F-A8E83377AA22}" type="parTrans" cxnId="{12904C8B-6458-425A-B945-D838C0BEFDC5}">
      <dgm:prSet/>
      <dgm:spPr/>
      <dgm:t>
        <a:bodyPr/>
        <a:lstStyle/>
        <a:p>
          <a:endParaRPr lang="en-US"/>
        </a:p>
      </dgm:t>
    </dgm:pt>
    <dgm:pt modelId="{C825C635-38DB-4E9D-B437-9A5B2572649B}" type="sibTrans" cxnId="{12904C8B-6458-425A-B945-D838C0BEFDC5}">
      <dgm:prSet/>
      <dgm:spPr/>
      <dgm:t>
        <a:bodyPr/>
        <a:lstStyle/>
        <a:p>
          <a:endParaRPr lang="en-US"/>
        </a:p>
      </dgm:t>
    </dgm:pt>
    <dgm:pt modelId="{9CCF2943-AA66-48CF-A75F-38E90FD57AEC}">
      <dgm:prSet/>
      <dgm:spPr/>
      <dgm:t>
        <a:bodyPr/>
        <a:lstStyle/>
        <a:p>
          <a:r>
            <a:rPr lang="en-US"/>
            <a:t>m = kompleksitas algoritma pra-searching</a:t>
          </a:r>
        </a:p>
      </dgm:t>
    </dgm:pt>
    <dgm:pt modelId="{C6F60E9B-E50A-4D12-85DF-8EBAC313945B}" type="parTrans" cxnId="{28991E8C-897B-410E-BB0C-16B6D4B90689}">
      <dgm:prSet/>
      <dgm:spPr/>
      <dgm:t>
        <a:bodyPr/>
        <a:lstStyle/>
        <a:p>
          <a:endParaRPr lang="en-US"/>
        </a:p>
      </dgm:t>
    </dgm:pt>
    <dgm:pt modelId="{DC5125BB-1357-4D30-9EB4-E1FC55DB0857}" type="sibTrans" cxnId="{28991E8C-897B-410E-BB0C-16B6D4B90689}">
      <dgm:prSet/>
      <dgm:spPr/>
      <dgm:t>
        <a:bodyPr/>
        <a:lstStyle/>
        <a:p>
          <a:endParaRPr lang="en-US"/>
        </a:p>
      </dgm:t>
    </dgm:pt>
    <dgm:pt modelId="{7835657A-D067-4F02-9E06-4C9CA9A522EE}">
      <dgm:prSet/>
      <dgm:spPr/>
      <dgm:t>
        <a:bodyPr/>
        <a:lstStyle/>
        <a:p>
          <a:r>
            <a:rPr lang="en-US"/>
            <a:t>n = kompleksitas searching</a:t>
          </a:r>
        </a:p>
      </dgm:t>
    </dgm:pt>
    <dgm:pt modelId="{61BBFEAF-E86F-4D75-A125-37E562946B67}" type="parTrans" cxnId="{68AADF0B-7E0D-4F63-BD23-433072A9FA72}">
      <dgm:prSet/>
      <dgm:spPr/>
      <dgm:t>
        <a:bodyPr/>
        <a:lstStyle/>
        <a:p>
          <a:endParaRPr lang="en-US"/>
        </a:p>
      </dgm:t>
    </dgm:pt>
    <dgm:pt modelId="{4614101F-580D-4106-8F29-CE1BA9AB0DBD}" type="sibTrans" cxnId="{68AADF0B-7E0D-4F63-BD23-433072A9FA72}">
      <dgm:prSet/>
      <dgm:spPr/>
      <dgm:t>
        <a:bodyPr/>
        <a:lstStyle/>
        <a:p>
          <a:endParaRPr lang="en-US"/>
        </a:p>
      </dgm:t>
    </dgm:pt>
    <dgm:pt modelId="{BED7FBBF-3058-43A5-B8F2-C9D745B995C8}" type="pres">
      <dgm:prSet presAssocID="{3E94DCB6-97BD-4DE4-9CAD-997C899EBD0F}" presName="root" presStyleCnt="0">
        <dgm:presLayoutVars>
          <dgm:dir/>
          <dgm:resizeHandles val="exact"/>
        </dgm:presLayoutVars>
      </dgm:prSet>
      <dgm:spPr/>
    </dgm:pt>
    <dgm:pt modelId="{6E3B8C5C-7212-4120-B918-9C91824D8484}" type="pres">
      <dgm:prSet presAssocID="{25D31660-2B7B-4775-9651-38E2C6C6716B}" presName="compNode" presStyleCnt="0"/>
      <dgm:spPr/>
    </dgm:pt>
    <dgm:pt modelId="{AFE19CE5-01FA-41DB-AEDC-C875B66BD233}" type="pres">
      <dgm:prSet presAssocID="{25D31660-2B7B-4775-9651-38E2C6C6716B}" presName="bgRect" presStyleLbl="bgShp" presStyleIdx="0" presStyleCnt="2"/>
      <dgm:spPr/>
    </dgm:pt>
    <dgm:pt modelId="{546375B1-698F-4F5B-9C7E-206081A95613}" type="pres">
      <dgm:prSet presAssocID="{25D31660-2B7B-4775-9651-38E2C6C6716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15A7C5D-8185-4C27-932E-86EABB8A6FF0}" type="pres">
      <dgm:prSet presAssocID="{25D31660-2B7B-4775-9651-38E2C6C6716B}" presName="spaceRect" presStyleCnt="0"/>
      <dgm:spPr/>
    </dgm:pt>
    <dgm:pt modelId="{88317688-4593-4504-8BA0-321F5DA0D03B}" type="pres">
      <dgm:prSet presAssocID="{25D31660-2B7B-4775-9651-38E2C6C6716B}" presName="parTx" presStyleLbl="revTx" presStyleIdx="0" presStyleCnt="4">
        <dgm:presLayoutVars>
          <dgm:chMax val="0"/>
          <dgm:chPref val="0"/>
        </dgm:presLayoutVars>
      </dgm:prSet>
      <dgm:spPr/>
    </dgm:pt>
    <dgm:pt modelId="{1BA59FE6-7A6A-479F-B01C-B2971BE68C6B}" type="pres">
      <dgm:prSet presAssocID="{25D31660-2B7B-4775-9651-38E2C6C6716B}" presName="desTx" presStyleLbl="revTx" presStyleIdx="1" presStyleCnt="4">
        <dgm:presLayoutVars/>
      </dgm:prSet>
      <dgm:spPr/>
    </dgm:pt>
    <dgm:pt modelId="{53E56F6F-C146-4B40-840E-09527814A9B7}" type="pres">
      <dgm:prSet presAssocID="{E5E6834C-2448-44E9-8191-988ED42832F8}" presName="sibTrans" presStyleCnt="0"/>
      <dgm:spPr/>
    </dgm:pt>
    <dgm:pt modelId="{77B9B869-226B-4121-88EB-A8A8DD7BAE94}" type="pres">
      <dgm:prSet presAssocID="{3FB07363-FA2B-4387-B32A-A3634726AF49}" presName="compNode" presStyleCnt="0"/>
      <dgm:spPr/>
    </dgm:pt>
    <dgm:pt modelId="{9FFB6112-5498-4CFD-A41A-1EE84411DA0F}" type="pres">
      <dgm:prSet presAssocID="{3FB07363-FA2B-4387-B32A-A3634726AF49}" presName="bgRect" presStyleLbl="bgShp" presStyleIdx="1" presStyleCnt="2"/>
      <dgm:spPr/>
    </dgm:pt>
    <dgm:pt modelId="{9B1F5A1D-4A60-433E-8A65-2D30B0A94D03}" type="pres">
      <dgm:prSet presAssocID="{3FB07363-FA2B-4387-B32A-A3634726AF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3CB4C6C8-75AD-4590-8C7B-C0B315458ED9}" type="pres">
      <dgm:prSet presAssocID="{3FB07363-FA2B-4387-B32A-A3634726AF49}" presName="spaceRect" presStyleCnt="0"/>
      <dgm:spPr/>
    </dgm:pt>
    <dgm:pt modelId="{84F59D61-0103-4E6F-9134-4493FBF1A337}" type="pres">
      <dgm:prSet presAssocID="{3FB07363-FA2B-4387-B32A-A3634726AF49}" presName="parTx" presStyleLbl="revTx" presStyleIdx="2" presStyleCnt="4">
        <dgm:presLayoutVars>
          <dgm:chMax val="0"/>
          <dgm:chPref val="0"/>
        </dgm:presLayoutVars>
      </dgm:prSet>
      <dgm:spPr/>
    </dgm:pt>
    <dgm:pt modelId="{6CBE1F19-2B72-4B1D-9DA3-E132D7B27196}" type="pres">
      <dgm:prSet presAssocID="{3FB07363-FA2B-4387-B32A-A3634726AF49}" presName="desTx" presStyleLbl="revTx" presStyleIdx="3" presStyleCnt="4">
        <dgm:presLayoutVars/>
      </dgm:prSet>
      <dgm:spPr/>
    </dgm:pt>
  </dgm:ptLst>
  <dgm:cxnLst>
    <dgm:cxn modelId="{68AADF0B-7E0D-4F63-BD23-433072A9FA72}" srcId="{3FB07363-FA2B-4387-B32A-A3634726AF49}" destId="{7835657A-D067-4F02-9E06-4C9CA9A522EE}" srcOrd="1" destOrd="0" parTransId="{61BBFEAF-E86F-4D75-A125-37E562946B67}" sibTransId="{4614101F-580D-4106-8F29-CE1BA9AB0DBD}"/>
    <dgm:cxn modelId="{4944590C-B7BA-46B4-A142-9354EDCE16C8}" srcId="{25D31660-2B7B-4775-9651-38E2C6C6716B}" destId="{8B9BE2A5-69B5-405A-91B9-EACD64D995E5}" srcOrd="0" destOrd="0" parTransId="{54C6E150-359B-40E4-960A-81E4E5BA076A}" sibTransId="{37EE838B-3C09-445F-AAFC-3191981F889E}"/>
    <dgm:cxn modelId="{5FCABB18-88A3-44C2-AD76-73935EE4945A}" type="presOf" srcId="{3FB07363-FA2B-4387-B32A-A3634726AF49}" destId="{84F59D61-0103-4E6F-9134-4493FBF1A337}" srcOrd="0" destOrd="0" presId="urn:microsoft.com/office/officeart/2018/2/layout/IconVerticalSolidList"/>
    <dgm:cxn modelId="{68209424-A7A2-43E2-88AA-3B70EAC0A93B}" srcId="{25D31660-2B7B-4775-9651-38E2C6C6716B}" destId="{FD7280E5-40AF-4A0B-9CD8-6D3E39B21902}" srcOrd="1" destOrd="0" parTransId="{8864A728-3E19-4F78-87B8-DD9042F35007}" sibTransId="{C22B3877-8F0E-43AC-9D95-F50943C27B64}"/>
    <dgm:cxn modelId="{484FCB27-2977-4F30-B72D-A6E7ADBC1FC6}" srcId="{3E94DCB6-97BD-4DE4-9CAD-997C899EBD0F}" destId="{25D31660-2B7B-4775-9651-38E2C6C6716B}" srcOrd="0" destOrd="0" parTransId="{C14E5AAF-FF72-4687-B7BC-3D0A218B46B2}" sibTransId="{E5E6834C-2448-44E9-8191-988ED42832F8}"/>
    <dgm:cxn modelId="{2C931D43-5C41-46A6-970E-E97CEEFA0994}" type="presOf" srcId="{3E94DCB6-97BD-4DE4-9CAD-997C899EBD0F}" destId="{BED7FBBF-3058-43A5-B8F2-C9D745B995C8}" srcOrd="0" destOrd="0" presId="urn:microsoft.com/office/officeart/2018/2/layout/IconVerticalSolidList"/>
    <dgm:cxn modelId="{12904C8B-6458-425A-B945-D838C0BEFDC5}" srcId="{3E94DCB6-97BD-4DE4-9CAD-997C899EBD0F}" destId="{3FB07363-FA2B-4387-B32A-A3634726AF49}" srcOrd="1" destOrd="0" parTransId="{04562206-316E-4D5C-A68F-A8E83377AA22}" sibTransId="{C825C635-38DB-4E9D-B437-9A5B2572649B}"/>
    <dgm:cxn modelId="{28991E8C-897B-410E-BB0C-16B6D4B90689}" srcId="{3FB07363-FA2B-4387-B32A-A3634726AF49}" destId="{9CCF2943-AA66-48CF-A75F-38E90FD57AEC}" srcOrd="0" destOrd="0" parTransId="{C6F60E9B-E50A-4D12-85DF-8EBAC313945B}" sibTransId="{DC5125BB-1357-4D30-9EB4-E1FC55DB0857}"/>
    <dgm:cxn modelId="{AEA20A98-81AD-42EA-8463-D76902BDC2F5}" type="presOf" srcId="{FD7280E5-40AF-4A0B-9CD8-6D3E39B21902}" destId="{1BA59FE6-7A6A-479F-B01C-B2971BE68C6B}" srcOrd="0" destOrd="1" presId="urn:microsoft.com/office/officeart/2018/2/layout/IconVerticalSolidList"/>
    <dgm:cxn modelId="{9E3226B9-0578-486C-87ED-974E32ED5838}" type="presOf" srcId="{9CCF2943-AA66-48CF-A75F-38E90FD57AEC}" destId="{6CBE1F19-2B72-4B1D-9DA3-E132D7B27196}" srcOrd="0" destOrd="0" presId="urn:microsoft.com/office/officeart/2018/2/layout/IconVerticalSolidList"/>
    <dgm:cxn modelId="{CD9C2DBE-6C3C-4F46-9E6F-CE41BACF5CE9}" type="presOf" srcId="{8B9BE2A5-69B5-405A-91B9-EACD64D995E5}" destId="{1BA59FE6-7A6A-479F-B01C-B2971BE68C6B}" srcOrd="0" destOrd="0" presId="urn:microsoft.com/office/officeart/2018/2/layout/IconVerticalSolidList"/>
    <dgm:cxn modelId="{D77767E1-A35B-43BD-B725-02F527B79E0C}" type="presOf" srcId="{7835657A-D067-4F02-9E06-4C9CA9A522EE}" destId="{6CBE1F19-2B72-4B1D-9DA3-E132D7B27196}" srcOrd="0" destOrd="1" presId="urn:microsoft.com/office/officeart/2018/2/layout/IconVerticalSolidList"/>
    <dgm:cxn modelId="{589BF6E5-114B-44C5-A5DF-58D9066E5591}" type="presOf" srcId="{25D31660-2B7B-4775-9651-38E2C6C6716B}" destId="{88317688-4593-4504-8BA0-321F5DA0D03B}" srcOrd="0" destOrd="0" presId="urn:microsoft.com/office/officeart/2018/2/layout/IconVerticalSolidList"/>
    <dgm:cxn modelId="{B6B28F89-3B5A-4D4E-9E2F-D5205979AE70}" type="presParOf" srcId="{BED7FBBF-3058-43A5-B8F2-C9D745B995C8}" destId="{6E3B8C5C-7212-4120-B918-9C91824D8484}" srcOrd="0" destOrd="0" presId="urn:microsoft.com/office/officeart/2018/2/layout/IconVerticalSolidList"/>
    <dgm:cxn modelId="{16101646-E7DC-4180-AE33-DA9C84837BD7}" type="presParOf" srcId="{6E3B8C5C-7212-4120-B918-9C91824D8484}" destId="{AFE19CE5-01FA-41DB-AEDC-C875B66BD233}" srcOrd="0" destOrd="0" presId="urn:microsoft.com/office/officeart/2018/2/layout/IconVerticalSolidList"/>
    <dgm:cxn modelId="{346D9800-2448-49E0-8F3D-6DCA7A75D478}" type="presParOf" srcId="{6E3B8C5C-7212-4120-B918-9C91824D8484}" destId="{546375B1-698F-4F5B-9C7E-206081A95613}" srcOrd="1" destOrd="0" presId="urn:microsoft.com/office/officeart/2018/2/layout/IconVerticalSolidList"/>
    <dgm:cxn modelId="{6C4D09F7-322F-4C54-BF2D-901437572966}" type="presParOf" srcId="{6E3B8C5C-7212-4120-B918-9C91824D8484}" destId="{515A7C5D-8185-4C27-932E-86EABB8A6FF0}" srcOrd="2" destOrd="0" presId="urn:microsoft.com/office/officeart/2018/2/layout/IconVerticalSolidList"/>
    <dgm:cxn modelId="{EF18B6E6-0D99-4F5E-8A75-50F2E94B8757}" type="presParOf" srcId="{6E3B8C5C-7212-4120-B918-9C91824D8484}" destId="{88317688-4593-4504-8BA0-321F5DA0D03B}" srcOrd="3" destOrd="0" presId="urn:microsoft.com/office/officeart/2018/2/layout/IconVerticalSolidList"/>
    <dgm:cxn modelId="{71C97B4F-671D-4D32-9500-C2050472F11B}" type="presParOf" srcId="{6E3B8C5C-7212-4120-B918-9C91824D8484}" destId="{1BA59FE6-7A6A-479F-B01C-B2971BE68C6B}" srcOrd="4" destOrd="0" presId="urn:microsoft.com/office/officeart/2018/2/layout/IconVerticalSolidList"/>
    <dgm:cxn modelId="{B4ECEBD2-0156-48C0-AF4F-C001D0FFB8F2}" type="presParOf" srcId="{BED7FBBF-3058-43A5-B8F2-C9D745B995C8}" destId="{53E56F6F-C146-4B40-840E-09527814A9B7}" srcOrd="1" destOrd="0" presId="urn:microsoft.com/office/officeart/2018/2/layout/IconVerticalSolidList"/>
    <dgm:cxn modelId="{7C229B2B-EC32-44D8-8C9D-BBCD54CD348F}" type="presParOf" srcId="{BED7FBBF-3058-43A5-B8F2-C9D745B995C8}" destId="{77B9B869-226B-4121-88EB-A8A8DD7BAE94}" srcOrd="2" destOrd="0" presId="urn:microsoft.com/office/officeart/2018/2/layout/IconVerticalSolidList"/>
    <dgm:cxn modelId="{7A4C1DD2-9A20-4154-96FF-2C136484E79D}" type="presParOf" srcId="{77B9B869-226B-4121-88EB-A8A8DD7BAE94}" destId="{9FFB6112-5498-4CFD-A41A-1EE84411DA0F}" srcOrd="0" destOrd="0" presId="urn:microsoft.com/office/officeart/2018/2/layout/IconVerticalSolidList"/>
    <dgm:cxn modelId="{2BC6C006-2D78-43AA-8C00-06C8C3D8EF8D}" type="presParOf" srcId="{77B9B869-226B-4121-88EB-A8A8DD7BAE94}" destId="{9B1F5A1D-4A60-433E-8A65-2D30B0A94D03}" srcOrd="1" destOrd="0" presId="urn:microsoft.com/office/officeart/2018/2/layout/IconVerticalSolidList"/>
    <dgm:cxn modelId="{3D667695-D641-40F9-9DA5-0095CA93C73A}" type="presParOf" srcId="{77B9B869-226B-4121-88EB-A8A8DD7BAE94}" destId="{3CB4C6C8-75AD-4590-8C7B-C0B315458ED9}" srcOrd="2" destOrd="0" presId="urn:microsoft.com/office/officeart/2018/2/layout/IconVerticalSolidList"/>
    <dgm:cxn modelId="{840C22E9-B102-48C7-B537-38AB124F85D1}" type="presParOf" srcId="{77B9B869-226B-4121-88EB-A8A8DD7BAE94}" destId="{84F59D61-0103-4E6F-9134-4493FBF1A337}" srcOrd="3" destOrd="0" presId="urn:microsoft.com/office/officeart/2018/2/layout/IconVerticalSolidList"/>
    <dgm:cxn modelId="{0DC0A7E8-1030-4CFD-A725-B6B2A1E3391C}" type="presParOf" srcId="{77B9B869-226B-4121-88EB-A8A8DD7BAE94}" destId="{6CBE1F19-2B72-4B1D-9DA3-E132D7B2719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19CE5-01FA-41DB-AEDC-C875B66BD233}">
      <dsp:nvSpPr>
        <dsp:cNvPr id="0" name=""/>
        <dsp:cNvSpPr/>
      </dsp:nvSpPr>
      <dsp:spPr>
        <a:xfrm>
          <a:off x="0" y="901205"/>
          <a:ext cx="6513603" cy="18208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375B1-698F-4F5B-9C7E-206081A95613}">
      <dsp:nvSpPr>
        <dsp:cNvPr id="0" name=""/>
        <dsp:cNvSpPr/>
      </dsp:nvSpPr>
      <dsp:spPr>
        <a:xfrm>
          <a:off x="550793" y="1310886"/>
          <a:ext cx="1001442" cy="10014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17688-4593-4504-8BA0-321F5DA0D03B}">
      <dsp:nvSpPr>
        <dsp:cNvPr id="0" name=""/>
        <dsp:cNvSpPr/>
      </dsp:nvSpPr>
      <dsp:spPr>
        <a:xfrm>
          <a:off x="2103028" y="901205"/>
          <a:ext cx="2931121" cy="1820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702" tIns="192702" rIns="192702" bIns="19270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Ketika</a:t>
          </a:r>
          <a:r>
            <a:rPr lang="en-US" sz="1600" kern="1200" dirty="0"/>
            <a:t> </a:t>
          </a:r>
          <a:r>
            <a:rPr lang="en-US" sz="1600" kern="1200" dirty="0" err="1"/>
            <a:t>semua</a:t>
          </a:r>
          <a:r>
            <a:rPr lang="en-US" sz="1600" kern="1200" dirty="0"/>
            <a:t> </a:t>
          </a:r>
          <a:r>
            <a:rPr lang="en-US" sz="1600" kern="1200" dirty="0" err="1"/>
            <a:t>huruf</a:t>
          </a:r>
          <a:r>
            <a:rPr lang="en-US" sz="1600" kern="1200" dirty="0"/>
            <a:t> </a:t>
          </a:r>
          <a:r>
            <a:rPr lang="en-US" sz="1600" kern="1200" dirty="0" err="1"/>
            <a:t>dalam</a:t>
          </a:r>
          <a:r>
            <a:rPr lang="en-US" sz="1600" kern="1200" dirty="0"/>
            <a:t> pattern yang </a:t>
          </a:r>
          <a:r>
            <a:rPr lang="en-US" sz="1600" kern="1200" dirty="0" err="1"/>
            <a:t>akan</a:t>
          </a:r>
          <a:r>
            <a:rPr lang="en-US" sz="1600" kern="1200" dirty="0"/>
            <a:t> </a:t>
          </a:r>
          <a:r>
            <a:rPr lang="en-US" sz="1600" kern="1200" dirty="0" err="1"/>
            <a:t>dicari</a:t>
          </a:r>
          <a:r>
            <a:rPr lang="en-US" sz="1600" kern="1200" dirty="0"/>
            <a:t> </a:t>
          </a:r>
          <a:r>
            <a:rPr lang="en-US" sz="1600" kern="1200" dirty="0" err="1"/>
            <a:t>berbeda</a:t>
          </a:r>
          <a:r>
            <a:rPr lang="en-US" sz="1600" kern="1200" dirty="0"/>
            <a:t> </a:t>
          </a:r>
          <a:r>
            <a:rPr lang="en-US" sz="1600" kern="1200" dirty="0" err="1"/>
            <a:t>satu</a:t>
          </a:r>
          <a:r>
            <a:rPr lang="en-US" sz="1600" kern="1200" dirty="0"/>
            <a:t> </a:t>
          </a:r>
          <a:r>
            <a:rPr lang="en-US" sz="1600" kern="1200" dirty="0" err="1"/>
            <a:t>sama</a:t>
          </a:r>
          <a:r>
            <a:rPr lang="en-US" sz="1600" kern="1200" dirty="0"/>
            <a:t> lain </a:t>
          </a:r>
          <a:r>
            <a:rPr lang="en-US" sz="1600" kern="1200" dirty="0" err="1"/>
            <a:t>maka</a:t>
          </a:r>
          <a:r>
            <a:rPr lang="en-US" sz="1600" kern="1200" dirty="0"/>
            <a:t> </a:t>
          </a:r>
          <a:r>
            <a:rPr lang="en-US" sz="1600" kern="1200" dirty="0" err="1"/>
            <a:t>kompleksitas</a:t>
          </a:r>
          <a:r>
            <a:rPr lang="en-US" sz="1600" kern="1200" dirty="0"/>
            <a:t> </a:t>
          </a:r>
          <a:r>
            <a:rPr lang="en-US" sz="1600" kern="1200" dirty="0" err="1"/>
            <a:t>algoritma</a:t>
          </a:r>
          <a:r>
            <a:rPr lang="en-US" sz="1600" kern="1200" dirty="0"/>
            <a:t> </a:t>
          </a:r>
          <a:r>
            <a:rPr lang="en-US" sz="1600" kern="1200" dirty="0" err="1"/>
            <a:t>ini</a:t>
          </a:r>
          <a:r>
            <a:rPr lang="en-US" sz="1600" kern="1200" dirty="0"/>
            <a:t> </a:t>
          </a:r>
          <a:r>
            <a:rPr lang="en-US" sz="1600" kern="1200" dirty="0" err="1"/>
            <a:t>menjadi</a:t>
          </a:r>
          <a:r>
            <a:rPr lang="en-US" sz="1600" kern="1200" dirty="0"/>
            <a:t> </a:t>
          </a:r>
          <a:r>
            <a:rPr lang="en-US" sz="2000" b="1" kern="1200" dirty="0"/>
            <a:t>O(m*n) </a:t>
          </a:r>
          <a:r>
            <a:rPr lang="en-US" sz="1600" kern="1200" dirty="0"/>
            <a:t>- &gt; Worst Case</a:t>
          </a:r>
        </a:p>
      </dsp:txBody>
      <dsp:txXfrm>
        <a:off x="2103028" y="901205"/>
        <a:ext cx="2931121" cy="1820803"/>
      </dsp:txXfrm>
    </dsp:sp>
    <dsp:sp modelId="{1BA59FE6-7A6A-479F-B01C-B2971BE68C6B}">
      <dsp:nvSpPr>
        <dsp:cNvPr id="0" name=""/>
        <dsp:cNvSpPr/>
      </dsp:nvSpPr>
      <dsp:spPr>
        <a:xfrm>
          <a:off x="5034150" y="901205"/>
          <a:ext cx="1479453" cy="1820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702" tIns="192702" rIns="192702" bIns="19270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 = Panjang text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  = Panjang pattern</a:t>
          </a:r>
        </a:p>
      </dsp:txBody>
      <dsp:txXfrm>
        <a:off x="5034150" y="901205"/>
        <a:ext cx="1479453" cy="1820803"/>
      </dsp:txXfrm>
    </dsp:sp>
    <dsp:sp modelId="{9FFB6112-5498-4CFD-A41A-1EE84411DA0F}">
      <dsp:nvSpPr>
        <dsp:cNvPr id="0" name=""/>
        <dsp:cNvSpPr/>
      </dsp:nvSpPr>
      <dsp:spPr>
        <a:xfrm>
          <a:off x="0" y="3163416"/>
          <a:ext cx="6513603" cy="18208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1F5A1D-4A60-433E-8A65-2D30B0A94D03}">
      <dsp:nvSpPr>
        <dsp:cNvPr id="0" name=""/>
        <dsp:cNvSpPr/>
      </dsp:nvSpPr>
      <dsp:spPr>
        <a:xfrm>
          <a:off x="550793" y="3573097"/>
          <a:ext cx="1001442" cy="10014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59D61-0103-4E6F-9134-4493FBF1A337}">
      <dsp:nvSpPr>
        <dsp:cNvPr id="0" name=""/>
        <dsp:cNvSpPr/>
      </dsp:nvSpPr>
      <dsp:spPr>
        <a:xfrm>
          <a:off x="2103028" y="3163416"/>
          <a:ext cx="2931121" cy="1820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702" tIns="192702" rIns="192702" bIns="1927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Dengan</a:t>
          </a:r>
          <a:r>
            <a:rPr lang="en-US" sz="1800" kern="1200" dirty="0"/>
            <a:t> </a:t>
          </a:r>
          <a:r>
            <a:rPr lang="en-US" sz="2000" b="1" kern="1200" dirty="0"/>
            <a:t>O(</a:t>
          </a:r>
          <a:r>
            <a:rPr lang="en-US" sz="2000" b="1" kern="1200" dirty="0" err="1"/>
            <a:t>m+n</a:t>
          </a:r>
          <a:r>
            <a:rPr lang="en-US" sz="2000" b="1" kern="1200" dirty="0"/>
            <a:t>) </a:t>
          </a:r>
          <a:r>
            <a:rPr lang="en-US" sz="1800" kern="1200" dirty="0"/>
            <a:t>-&gt;Best Case </a:t>
          </a:r>
        </a:p>
      </dsp:txBody>
      <dsp:txXfrm>
        <a:off x="2103028" y="3163416"/>
        <a:ext cx="2931121" cy="1820803"/>
      </dsp:txXfrm>
    </dsp:sp>
    <dsp:sp modelId="{6CBE1F19-2B72-4B1D-9DA3-E132D7B27196}">
      <dsp:nvSpPr>
        <dsp:cNvPr id="0" name=""/>
        <dsp:cNvSpPr/>
      </dsp:nvSpPr>
      <dsp:spPr>
        <a:xfrm>
          <a:off x="5034150" y="3163416"/>
          <a:ext cx="1479453" cy="1820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702" tIns="192702" rIns="192702" bIns="19270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 = kompleksitas algoritma pra-searching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 = kompleksitas searching</a:t>
          </a:r>
        </a:p>
      </dsp:txBody>
      <dsp:txXfrm>
        <a:off x="5034150" y="3163416"/>
        <a:ext cx="1479453" cy="182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E068-8761-4F37-BEBD-DB038C32D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E9807-4CB7-4A3C-9DEC-521546A91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8C551-811C-4363-B66E-2F053446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4F40-9C18-478E-AE2C-07D56B103751}" type="datetimeFigureOut">
              <a:rPr lang="en-ID" smtClean="0"/>
              <a:t>22/05/2019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8F7B2-A90D-4434-A10A-ABE6E1FF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73693-18C1-458B-BB40-DF02F40B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5178-318F-491C-9291-BDAF55B4C0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968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9855-2C63-4080-9BCB-7E00AD55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919E1-7A35-46FB-B968-BE4740491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CAC69-6511-4B37-B12D-C8F9D249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4F40-9C18-478E-AE2C-07D56B103751}" type="datetimeFigureOut">
              <a:rPr lang="en-ID" smtClean="0"/>
              <a:t>22/05/2019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5C492-BE2B-4C17-A668-24E27BDE8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70FAB-CDE2-4299-AFB0-E6697D81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5178-318F-491C-9291-BDAF55B4C0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601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9837B-EE67-48FB-B4D5-706C4E4F4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EE015-5076-4322-8FBE-4AF723980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FBD6B-82B4-49E5-9A76-F1D4425E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4F40-9C18-478E-AE2C-07D56B103751}" type="datetimeFigureOut">
              <a:rPr lang="en-ID" smtClean="0"/>
              <a:t>22/05/2019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22B6A-D02F-40FA-85F6-3DB5CB18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5CFC5-A6C1-4135-8632-F42E1A56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5178-318F-491C-9291-BDAF55B4C0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349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12E3-6D25-44C7-AB89-0DBB22D4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C22E-E433-474D-A825-EBC58BB4A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895F5-6D60-475C-9B9B-D154A096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4F40-9C18-478E-AE2C-07D56B103751}" type="datetimeFigureOut">
              <a:rPr lang="en-ID" smtClean="0"/>
              <a:t>22/05/2019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65C6E-69F7-4096-ABAE-E5BD11CA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10767-0E17-473F-AD4C-7C9E0C44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5178-318F-491C-9291-BDAF55B4C0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067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2484-2745-4A42-A6E4-EA113A46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E2FCE-C908-4413-B5C1-246CE8A98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32DC6-301E-4A30-B238-D12FDF00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4F40-9C18-478E-AE2C-07D56B103751}" type="datetimeFigureOut">
              <a:rPr lang="en-ID" smtClean="0"/>
              <a:t>22/05/2019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C866-47A1-4A7A-92CE-53EBC829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817AF-80A3-4FD8-A67A-E6D30841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5178-318F-491C-9291-BDAF55B4C0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894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6E1D-5052-48ED-BC50-0CA61E90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6006-F080-42CE-A388-79AA0EEBC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DAA0E-FEC1-471C-AC32-F5C467233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9ACBC-60C7-492F-9ED8-D4D07B1D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4F40-9C18-478E-AE2C-07D56B103751}" type="datetimeFigureOut">
              <a:rPr lang="en-ID" smtClean="0"/>
              <a:t>22/05/2019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9A1B9-8407-4EEE-904E-27D7E724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A57E4-29BE-4C64-BCE9-6F2934B0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5178-318F-491C-9291-BDAF55B4C0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859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0FF7-601F-4300-A33C-1FE5D3B2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2F64D-BE39-4DAE-A2C9-C8484A65C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C5A06-946A-42E9-A07A-AE7B4B185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00C23-1567-4CB0-A8C9-31ACF44CA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5F4C9-C49A-4D67-945A-2A94D6892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7BD81-6293-4008-9F7C-1066FA14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4F40-9C18-478E-AE2C-07D56B103751}" type="datetimeFigureOut">
              <a:rPr lang="en-ID" smtClean="0"/>
              <a:t>22/05/2019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4742D-3F29-4C64-BE57-850D3BB4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3C9D7-BD8E-4EAF-A306-F6E1C519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5178-318F-491C-9291-BDAF55B4C0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517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60E2-2DBF-4D79-BCE2-928C466F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B590A-71FB-4D60-AC2E-B42F0B12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4F40-9C18-478E-AE2C-07D56B103751}" type="datetimeFigureOut">
              <a:rPr lang="en-ID" smtClean="0"/>
              <a:t>22/05/2019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C4D2B-B864-45B7-BC23-8F4381C8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188F9-B86E-4C01-8176-311A1526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5178-318F-491C-9291-BDAF55B4C0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183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E44A14-E1EA-48C3-91FA-632A4EE3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4F40-9C18-478E-AE2C-07D56B103751}" type="datetimeFigureOut">
              <a:rPr lang="en-ID" smtClean="0"/>
              <a:t>22/05/2019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5418F-1269-4FC8-85DD-CA9F5803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76F00-222B-4919-8BA7-72027F2A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5178-318F-491C-9291-BDAF55B4C0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716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9E6F-95AC-4C09-92DC-D7985B1C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B8881-3CA3-4451-AB8D-334587947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BE468-62D1-4307-AAF3-177493B61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EE3D2-2512-4580-84FB-7CCA0446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4F40-9C18-478E-AE2C-07D56B103751}" type="datetimeFigureOut">
              <a:rPr lang="en-ID" smtClean="0"/>
              <a:t>22/05/2019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302B3-A0F4-49FB-91DA-46849360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E4389-496D-433E-89E0-B20EC7BB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5178-318F-491C-9291-BDAF55B4C0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545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DB17-99C9-45FA-B6A6-DDF0A0D0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637E51-23C6-45F8-A4C1-B8BF38D93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E398B-E85B-41D9-AB1E-6DF91ABC3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A29F-361F-40C4-9F0B-1668F709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4F40-9C18-478E-AE2C-07D56B103751}" type="datetimeFigureOut">
              <a:rPr lang="en-ID" smtClean="0"/>
              <a:t>22/05/2019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4D370-700E-4A7A-93CF-D344BF59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11113-72C2-4667-8F9E-46786F2D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5178-318F-491C-9291-BDAF55B4C0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191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03C7B-CF14-488F-9A0E-77090C645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59AAD-3D6A-4F17-A8F1-8A25E6E00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E5ED5-4DA0-437C-B7F4-D681D4FAA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94F40-9C18-478E-AE2C-07D56B103751}" type="datetimeFigureOut">
              <a:rPr lang="en-ID" smtClean="0"/>
              <a:t>22/05/2019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2E853-BD3C-42A1-85FA-2D9E2823F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9FA63-8291-4851-90B5-19E65D07F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55178-318F-491C-9291-BDAF55B4C0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760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DADE-960A-4BF8-BC28-519CB16E1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Knuth-Morris-Pratt Algorithm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AB19F-7148-4498-B67E-625F5B5BB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Natillah </a:t>
            </a:r>
            <a:r>
              <a:rPr lang="en-US" dirty="0" err="1"/>
              <a:t>Faalih</a:t>
            </a:r>
            <a:r>
              <a:rPr lang="en-US" dirty="0"/>
              <a:t> Nanda </a:t>
            </a:r>
            <a:r>
              <a:rPr lang="en-US" dirty="0" err="1"/>
              <a:t>Mustika</a:t>
            </a:r>
            <a:r>
              <a:rPr lang="en-US" dirty="0"/>
              <a:t> Nasution</a:t>
            </a:r>
          </a:p>
          <a:p>
            <a:r>
              <a:rPr lang="en-US" dirty="0"/>
              <a:t>140810170044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9467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B2C3-C345-484F-A161-A8968491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/>
              <a:t>Contoh</a:t>
            </a:r>
            <a:r>
              <a:rPr lang="en-US" sz="3000" dirty="0"/>
              <a:t> </a:t>
            </a:r>
            <a:r>
              <a:rPr lang="en-US" sz="3000" dirty="0" err="1"/>
              <a:t>implementasi</a:t>
            </a:r>
            <a:r>
              <a:rPr lang="en-US" sz="3000" dirty="0"/>
              <a:t> </a:t>
            </a:r>
            <a:r>
              <a:rPr lang="en-US" sz="3000" dirty="0" err="1"/>
              <a:t>penggunaan</a:t>
            </a:r>
            <a:r>
              <a:rPr lang="en-US" sz="3000" dirty="0"/>
              <a:t> </a:t>
            </a:r>
            <a:r>
              <a:rPr lang="en-US" sz="3000" dirty="0" err="1"/>
              <a:t>algoritma</a:t>
            </a:r>
            <a:r>
              <a:rPr lang="en-US" sz="3000" dirty="0"/>
              <a:t> Knuth-Morris-Pratt</a:t>
            </a:r>
            <a:endParaRPr lang="en-ID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205C4-EB48-4AA1-B80F-8264E66F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5927"/>
            <a:ext cx="4595071" cy="36284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4000" dirty="0" err="1"/>
              <a:t>Aplikasi</a:t>
            </a:r>
            <a:r>
              <a:rPr lang="en-US" sz="4000" dirty="0"/>
              <a:t> </a:t>
            </a:r>
            <a:r>
              <a:rPr lang="en-US" sz="4000" dirty="0" err="1"/>
              <a:t>Kamus</a:t>
            </a:r>
            <a:endParaRPr lang="en-US" sz="4000" dirty="0"/>
          </a:p>
          <a:p>
            <a:pPr marL="0" indent="0">
              <a:buNone/>
            </a:pPr>
            <a:endParaRPr lang="en-ID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BEFA0-4898-4322-AF7D-F8107B550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908" y="1192179"/>
            <a:ext cx="2364317" cy="99892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78479-91E5-4E61-9D50-20E0FC257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775" y="1295618"/>
            <a:ext cx="2364317" cy="792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A9EBB2-A326-4E24-BF63-7523DDA5E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908" y="4409244"/>
            <a:ext cx="5446184" cy="133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67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01F3A-4372-44EA-B068-B0E8C9D0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Contoh implementasi penggunaan algoritma Knuth-Morris-Pratt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C7CE1-237F-42AD-A7E3-883AFFB3B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EDB96E"/>
                </a:solidFill>
              </a:rPr>
              <a:t>Search Engine dan optimisasi pencarian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FF70213-12D4-47FA-B721-7168C2797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3491311"/>
            <a:ext cx="5455917" cy="186865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939F46A-ED24-4C21-A9A7-C45316044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559510"/>
            <a:ext cx="5455917" cy="173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6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EC4D-1287-4A1D-AB40-1DFA67CB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	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FCAF6-E9AE-4598-958B-B585D41DD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rantai</a:t>
            </a:r>
            <a:r>
              <a:rPr lang="en-US" dirty="0"/>
              <a:t> DNA yang </a:t>
            </a:r>
            <a:r>
              <a:rPr lang="en-US" dirty="0" err="1"/>
              <a:t>berbunyi</a:t>
            </a:r>
            <a:r>
              <a:rPr lang="en-US" dirty="0"/>
              <a:t> “ACAT ACGACACAGT” </a:t>
            </a:r>
            <a:r>
              <a:rPr lang="en-US" dirty="0" err="1"/>
              <a:t>dapatkah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gen “ACACAGT”, </a:t>
            </a:r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Knuth-Morris-Pratt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0327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D0F8A-9A3F-4DFB-B5A1-88B6304E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Penjelasan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6F2F9B-5FB6-448F-AA3C-37F52A5CA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829" y="2509911"/>
            <a:ext cx="969124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65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618F5-DB6E-4B85-A30E-1EEF5FD5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814D82-85A2-404E-AFDC-E1A6C2EF7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894" y="2509911"/>
            <a:ext cx="733511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29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20BB6-BBE8-41CE-864F-7506094B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235278-23DC-48A1-A421-42E516128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234" y="2509911"/>
            <a:ext cx="726843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09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6EDF5-CCEA-4E57-B757-E53C9CB0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BBBADF-9EE9-40DC-85D2-7181D4A26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125" y="2509911"/>
            <a:ext cx="717065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61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BC341-955D-4DD7-93A5-A6A62C93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EDFCBF-825D-448F-AC23-12B4DD297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894" y="2509911"/>
            <a:ext cx="733511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25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351E2-FBF3-43D4-800C-4CCA3270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2D73B6-1619-459F-AB1D-432D886D5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995" y="2509911"/>
            <a:ext cx="710691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8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2AB25-DA72-4ADE-B34F-E16445E8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DA7D32-0992-4A09-970E-71BC2820C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645" y="2509911"/>
            <a:ext cx="850561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1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8C77-23DD-427A-B8FC-C9AD6E63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B238F-D754-4C6D-81B3-39D2568A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Algoritme</a:t>
            </a:r>
            <a:r>
              <a:rPr lang="en-ID" dirty="0"/>
              <a:t> Knuth-Morris-Pratt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algoritme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string, </a:t>
            </a:r>
            <a:r>
              <a:rPr lang="en-ID" dirty="0" err="1"/>
              <a:t>dikembangkan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terpisah</a:t>
            </a:r>
            <a:r>
              <a:rPr lang="en-ID" dirty="0"/>
              <a:t> oleh Donald E. Knuth pada </a:t>
            </a:r>
            <a:r>
              <a:rPr lang="en-ID" dirty="0" err="1"/>
              <a:t>tahun</a:t>
            </a:r>
            <a:r>
              <a:rPr lang="en-ID" dirty="0"/>
              <a:t> 1967 dan James H. Morris </a:t>
            </a:r>
            <a:r>
              <a:rPr lang="en-ID" dirty="0" err="1"/>
              <a:t>bersama</a:t>
            </a:r>
            <a:r>
              <a:rPr lang="en-ID" dirty="0"/>
              <a:t> Vaughan R. Pratt pada </a:t>
            </a:r>
            <a:r>
              <a:rPr lang="en-ID" dirty="0" err="1"/>
              <a:t>tahun</a:t>
            </a:r>
            <a:r>
              <a:rPr lang="en-ID" dirty="0"/>
              <a:t> 1966,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keduanya</a:t>
            </a:r>
            <a:r>
              <a:rPr lang="en-ID" dirty="0"/>
              <a:t> </a:t>
            </a:r>
            <a:r>
              <a:rPr lang="en-ID" dirty="0" err="1"/>
              <a:t>mempublikasikannya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bersamaan</a:t>
            </a:r>
            <a:r>
              <a:rPr lang="en-ID" dirty="0"/>
              <a:t> pada </a:t>
            </a:r>
            <a:r>
              <a:rPr lang="en-ID" dirty="0" err="1"/>
              <a:t>tahun</a:t>
            </a:r>
            <a:r>
              <a:rPr lang="en-ID" dirty="0"/>
              <a:t> 1977.</a:t>
            </a:r>
          </a:p>
        </p:txBody>
      </p:sp>
    </p:spTree>
    <p:extLst>
      <p:ext uri="{BB962C8B-B14F-4D97-AF65-F5344CB8AC3E}">
        <p14:creationId xmlns:p14="http://schemas.microsoft.com/office/powerpoint/2010/main" val="1755370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0E207-4AEF-41A0-942B-893058EF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DA6049-1FD5-4C6C-A54F-19C6B0174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726" y="2509911"/>
            <a:ext cx="803544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67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F5DD8-E533-4566-9949-F4EE7917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CE3AF2B-D2BB-4F6D-98A1-7E7E17B59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915" y="2509911"/>
            <a:ext cx="859707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88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745B6-28EB-4B04-83A1-57D8499E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C6CE89-2BE4-46B4-BEF4-5AF85B528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304" y="2509911"/>
            <a:ext cx="704429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15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9A26B-86CD-4E74-B0B5-AEDA9160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2EEAC2-CEB3-4D27-8746-A7F306130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036" y="2509911"/>
            <a:ext cx="929682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42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C5185-5EA4-412E-8146-D866CB35A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BF3634-352C-4A56-BBC1-714FAA44C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318" y="2509911"/>
            <a:ext cx="780026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22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A915-456E-41C8-9292-84AA25EB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FC5720-C7B3-47D4-815B-CC700638B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675" y="1825625"/>
            <a:ext cx="88726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52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2B965-B61C-472F-8A4E-7CB2B4EE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FAA6BB-74AB-4FCC-8EF9-8240C88AB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012" t="-3101" r="4012" b="3101"/>
          <a:stretch/>
        </p:blipFill>
        <p:spPr>
          <a:xfrm>
            <a:off x="1860412" y="2509911"/>
            <a:ext cx="841607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22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B3035-424E-44D8-BE12-03DB2C67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B2E795-195A-4657-8CAC-FE081CE11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813" y="2509911"/>
            <a:ext cx="799527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0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0FAB8-983B-46E8-9792-03F4271E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Kompleksitas Algoritma</a:t>
            </a:r>
            <a:endParaRPr lang="en-ID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E437BC-0379-40B3-ABB6-A6E3C0DC62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22057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582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3678-6B05-46F2-BC40-EB4FE343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US" dirty="0" err="1"/>
              <a:t>Paradigma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AB6E-95FD-488A-9DFF-ECDD1ED97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Paradigma</a:t>
            </a:r>
            <a:r>
              <a:rPr lang="en-US" dirty="0"/>
              <a:t> yang </a:t>
            </a:r>
            <a:r>
              <a:rPr lang="en-US" dirty="0" err="1"/>
              <a:t>mendasari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47620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FF5E3-7424-4D83-9888-D0379548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Pseudocode</a:t>
            </a:r>
            <a:endParaRPr lang="en-ID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C052-2F8F-4DF7-B3F0-B514B2AF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Pseudocode algoritma Knuth-Morris-Pratt terbagi 2 fase :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Fase Pra-Searching</a:t>
            </a:r>
          </a:p>
          <a:p>
            <a:pPr marL="0" indent="0">
              <a:buNone/>
            </a:pPr>
            <a:endParaRPr lang="en-ID" sz="20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DD069-92E8-49BC-8988-57D75286A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85"/>
          <a:stretch/>
        </p:blipFill>
        <p:spPr>
          <a:xfrm>
            <a:off x="5443921" y="643467"/>
            <a:ext cx="595845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3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234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7175E-CF95-42F9-AF65-27F582C6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C924-9D36-4B2E-B9FB-DDED36107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8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2. Fase Searching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438D5-2E4F-4DF6-BDBF-6ECD9CE56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47" y="492573"/>
            <a:ext cx="5733775" cy="588079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77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38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DFE92-CE81-4F79-A648-0F484BA2E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C++ Code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CCC88F-F68E-4E03-B1E9-DD0B25051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893473"/>
            <a:ext cx="6553545" cy="507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7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5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81AFF-F037-4F57-89AA-E2F0F168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C++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AF292A-6B3F-473C-8B12-D96A2BD72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63023"/>
            <a:ext cx="7188199" cy="45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9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2D8E0-93E3-40BC-9BE8-5AAB778F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C++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5289CB-DD61-44C2-BC35-84C02D9D1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09415"/>
            <a:ext cx="10905066" cy="39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8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BF4A-9B68-42C3-99A7-435F50EF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C++ Code</a:t>
            </a:r>
            <a:endParaRPr lang="en-ID" sz="2600">
              <a:solidFill>
                <a:srgbClr val="FFFFFF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CCA5FC8-E1A7-482E-9428-482D3F6D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42174"/>
            <a:ext cx="7128042" cy="283339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5F5B55-14E8-4121-83D4-CB3A1F095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632543"/>
            <a:ext cx="7188199" cy="1479822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3574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Widescreen</PresentationFormat>
  <Paragraphs>37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Knuth-Morris-Pratt Algorithm</vt:lpstr>
      <vt:lpstr>Pengertian</vt:lpstr>
      <vt:lpstr>Paradigma</vt:lpstr>
      <vt:lpstr>Pseudocode</vt:lpstr>
      <vt:lpstr>Pseudocode</vt:lpstr>
      <vt:lpstr>C++ Code</vt:lpstr>
      <vt:lpstr>C++ Code</vt:lpstr>
      <vt:lpstr>C++ Code</vt:lpstr>
      <vt:lpstr>C++ Code</vt:lpstr>
      <vt:lpstr>Contoh implementasi penggunaan algoritma Knuth-Morris-Pratt</vt:lpstr>
      <vt:lpstr>Contoh implementasi penggunaan algoritma Knuth-Morris-Pratt</vt:lpstr>
      <vt:lpstr>Contoh Soal  </vt:lpstr>
      <vt:lpstr>Penjelasan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Kompleksitas Algoritma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Knuth-Morris-Pratt Algorithm</dc:title>
  <dc:creator>Natillah Nasution</dc:creator>
  <cp:lastModifiedBy>Natillah Nasution</cp:lastModifiedBy>
  <cp:revision>1</cp:revision>
  <dcterms:created xsi:type="dcterms:W3CDTF">2019-05-22T05:13:44Z</dcterms:created>
  <dcterms:modified xsi:type="dcterms:W3CDTF">2019-05-22T05:14:15Z</dcterms:modified>
</cp:coreProperties>
</file>