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805E-D1F3-49A5-9D37-33439B0F941D}" type="datetimeFigureOut">
              <a:rPr lang="de-DE" smtClean="0"/>
              <a:t>08.01.2015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93B52-D3B7-4508-8ECE-58D3F754E51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805E-D1F3-49A5-9D37-33439B0F941D}" type="datetimeFigureOut">
              <a:rPr lang="de-DE" smtClean="0"/>
              <a:t>08.01.2015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93B52-D3B7-4508-8ECE-58D3F754E51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805E-D1F3-49A5-9D37-33439B0F941D}" type="datetimeFigureOut">
              <a:rPr lang="de-DE" smtClean="0"/>
              <a:t>08.01.2015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93B52-D3B7-4508-8ECE-58D3F754E51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805E-D1F3-49A5-9D37-33439B0F941D}" type="datetimeFigureOut">
              <a:rPr lang="de-DE" smtClean="0"/>
              <a:t>08.01.2015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93B52-D3B7-4508-8ECE-58D3F754E51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805E-D1F3-49A5-9D37-33439B0F941D}" type="datetimeFigureOut">
              <a:rPr lang="de-DE" smtClean="0"/>
              <a:t>08.01.2015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93B52-D3B7-4508-8ECE-58D3F754E51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805E-D1F3-49A5-9D37-33439B0F941D}" type="datetimeFigureOut">
              <a:rPr lang="de-DE" smtClean="0"/>
              <a:t>08.01.2015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93B52-D3B7-4508-8ECE-58D3F754E51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805E-D1F3-49A5-9D37-33439B0F941D}" type="datetimeFigureOut">
              <a:rPr lang="de-DE" smtClean="0"/>
              <a:t>08.01.2015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93B52-D3B7-4508-8ECE-58D3F754E51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805E-D1F3-49A5-9D37-33439B0F941D}" type="datetimeFigureOut">
              <a:rPr lang="de-DE" smtClean="0"/>
              <a:t>08.01.2015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93B52-D3B7-4508-8ECE-58D3F754E51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805E-D1F3-49A5-9D37-33439B0F941D}" type="datetimeFigureOut">
              <a:rPr lang="de-DE" smtClean="0"/>
              <a:t>08.01.2015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93B52-D3B7-4508-8ECE-58D3F754E51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805E-D1F3-49A5-9D37-33439B0F941D}" type="datetimeFigureOut">
              <a:rPr lang="de-DE" smtClean="0"/>
              <a:t>08.01.2015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93B52-D3B7-4508-8ECE-58D3F754E51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805E-D1F3-49A5-9D37-33439B0F941D}" type="datetimeFigureOut">
              <a:rPr lang="de-DE" smtClean="0"/>
              <a:t>08.01.2015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93B52-D3B7-4508-8ECE-58D3F754E51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2805E-D1F3-49A5-9D37-33439B0F941D}" type="datetimeFigureOut">
              <a:rPr lang="de-DE" smtClean="0"/>
              <a:t>08.01.2015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93B52-D3B7-4508-8ECE-58D3F754E51B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1285860"/>
            <a:ext cx="7772400" cy="3113099"/>
          </a:xfrm>
        </p:spPr>
        <p:txBody>
          <a:bodyPr/>
          <a:lstStyle/>
          <a:p>
            <a:r>
              <a:rPr lang="de-DE" dirty="0" smtClean="0"/>
              <a:t>Das Bücherportal für die HTWG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sz="2800" dirty="0" smtClean="0"/>
              <a:t>Webtechnologien WS 14/15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76796"/>
            <a:ext cx="6400800" cy="1752600"/>
          </a:xfrm>
        </p:spPr>
        <p:txBody>
          <a:bodyPr>
            <a:normAutofit/>
          </a:bodyPr>
          <a:lstStyle/>
          <a:p>
            <a:r>
              <a:rPr lang="de-DE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Fabian Ambrosi</a:t>
            </a:r>
          </a:p>
          <a:p>
            <a:r>
              <a:rPr lang="de-DE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Tobias Schiller</a:t>
            </a:r>
          </a:p>
          <a:p>
            <a:r>
              <a:rPr lang="de-DE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Bastian Kopf</a:t>
            </a:r>
          </a:p>
        </p:txBody>
      </p:sp>
      <p:pic>
        <p:nvPicPr>
          <p:cNvPr id="1026" name="Picture 2" descr="C:\Users\Bastian\Desktop\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57166"/>
            <a:ext cx="4343400" cy="876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/>
          <a:lstStyle/>
          <a:p>
            <a:pPr marL="514350" indent="-514350">
              <a:buFont typeface="Courier New" pitchFamily="49" charset="0"/>
              <a:buChar char="o"/>
            </a:pPr>
            <a:r>
              <a:rPr lang="de-DE" sz="2400" dirty="0" smtClean="0"/>
              <a:t>Das Team</a:t>
            </a:r>
          </a:p>
          <a:p>
            <a:pPr marL="514350" indent="-514350">
              <a:buFont typeface="Courier New" pitchFamily="49" charset="0"/>
              <a:buChar char="o"/>
            </a:pPr>
            <a:r>
              <a:rPr lang="de-DE" sz="2400" dirty="0" smtClean="0"/>
              <a:t>Motivation</a:t>
            </a:r>
          </a:p>
          <a:p>
            <a:pPr marL="514350" indent="-514350">
              <a:buFont typeface="Courier New" pitchFamily="49" charset="0"/>
              <a:buChar char="o"/>
            </a:pPr>
            <a:r>
              <a:rPr lang="de-DE" sz="2400" dirty="0" smtClean="0"/>
              <a:t>Die Idee – Produktstrategie</a:t>
            </a:r>
          </a:p>
          <a:p>
            <a:pPr marL="514350" indent="-514350">
              <a:buFont typeface="Courier New" pitchFamily="49" charset="0"/>
              <a:buChar char="o"/>
            </a:pPr>
            <a:r>
              <a:rPr lang="de-DE" sz="2400" dirty="0" smtClean="0"/>
              <a:t>Erste Planung – Mockup</a:t>
            </a:r>
          </a:p>
          <a:p>
            <a:pPr marL="514350" indent="-514350">
              <a:buFont typeface="Courier New" pitchFamily="49" charset="0"/>
              <a:buChar char="o"/>
            </a:pPr>
            <a:r>
              <a:rPr lang="de-DE" sz="2400" dirty="0" smtClean="0"/>
              <a:t>Vorstellung büchern.de</a:t>
            </a:r>
          </a:p>
          <a:p>
            <a:pPr marL="514350" indent="-514350">
              <a:buFont typeface="Courier New" pitchFamily="49" charset="0"/>
              <a:buChar char="o"/>
            </a:pPr>
            <a:r>
              <a:rPr lang="de-DE" sz="2400" dirty="0" smtClean="0"/>
              <a:t>Umsetzung des Portals</a:t>
            </a:r>
          </a:p>
          <a:p>
            <a:pPr marL="514350" indent="-514350">
              <a:buFont typeface="Courier New" pitchFamily="49" charset="0"/>
              <a:buChar char="o"/>
            </a:pPr>
            <a:r>
              <a:rPr lang="de-DE" sz="2400" dirty="0" smtClean="0"/>
              <a:t>Fluid Responsive by Hand</a:t>
            </a:r>
          </a:p>
          <a:p>
            <a:pPr marL="514350" indent="-514350">
              <a:buFont typeface="Courier New" pitchFamily="49" charset="0"/>
              <a:buChar char="o"/>
            </a:pPr>
            <a:r>
              <a:rPr lang="de-DE" sz="2400" dirty="0" smtClean="0"/>
              <a:t>Funktionen und Technologien</a:t>
            </a:r>
          </a:p>
          <a:p>
            <a:pPr marL="1314450" lvl="2" indent="-514350">
              <a:buNone/>
            </a:pPr>
            <a:endParaRPr lang="de-DE" sz="1200" dirty="0" smtClean="0"/>
          </a:p>
          <a:p>
            <a:pPr marL="914400" lvl="1" indent="-514350">
              <a:buFont typeface="Courier New" pitchFamily="49" charset="0"/>
              <a:buChar char="o"/>
            </a:pPr>
            <a:endParaRPr lang="de-DE" sz="2000" dirty="0"/>
          </a:p>
          <a:p>
            <a:pPr marL="514350" indent="-514350">
              <a:buFont typeface="Courier New" pitchFamily="49" charset="0"/>
              <a:buChar char="o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4" y="285728"/>
            <a:ext cx="3062289" cy="617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algn="l"/>
            <a:r>
              <a:rPr lang="de-DE" dirty="0" smtClean="0"/>
              <a:t>Das Team</a:t>
            </a:r>
            <a:endParaRPr lang="de-DE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637" y="3643314"/>
            <a:ext cx="2543165" cy="304324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sz="2000" dirty="0" smtClean="0"/>
              <a:t>Fabian Ambrosi</a:t>
            </a:r>
          </a:p>
          <a:p>
            <a:pPr>
              <a:buNone/>
            </a:pPr>
            <a:r>
              <a:rPr lang="de-DE" sz="2000" dirty="0" smtClean="0"/>
              <a:t>Wirtschaftsinformatik</a:t>
            </a:r>
          </a:p>
          <a:p>
            <a:pPr>
              <a:buNone/>
            </a:pPr>
            <a:r>
              <a:rPr lang="de-DE" sz="2000" dirty="0" smtClean="0"/>
              <a:t>SSE</a:t>
            </a:r>
          </a:p>
          <a:p>
            <a:pPr>
              <a:buNone/>
            </a:pPr>
            <a:r>
              <a:rPr lang="de-DE" sz="2000" dirty="0" smtClean="0"/>
              <a:t>Fachsemester 7</a:t>
            </a:r>
          </a:p>
          <a:p>
            <a:pPr>
              <a:buNone/>
            </a:pPr>
            <a:endParaRPr lang="de-DE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b="6816"/>
          <a:stretch>
            <a:fillRect/>
          </a:stretch>
        </p:blipFill>
        <p:spPr bwMode="auto">
          <a:xfrm>
            <a:off x="642910" y="1448861"/>
            <a:ext cx="1785950" cy="2051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1428737"/>
            <a:ext cx="1901740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 r="4555"/>
          <a:stretch>
            <a:fillRect/>
          </a:stretch>
        </p:blipFill>
        <p:spPr bwMode="auto">
          <a:xfrm>
            <a:off x="6357950" y="1428736"/>
            <a:ext cx="1928826" cy="2083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286116" y="3643314"/>
            <a:ext cx="2643206" cy="3043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Tobias Schiller</a:t>
            </a:r>
          </a:p>
          <a:p>
            <a:pPr marL="342900" indent="-342900">
              <a:spcBef>
                <a:spcPct val="20000"/>
              </a:spcBef>
            </a:pPr>
            <a:r>
              <a:rPr lang="de-DE" sz="2000" dirty="0" smtClean="0"/>
              <a:t>Wirtschaftsinformatik</a:t>
            </a:r>
          </a:p>
          <a:p>
            <a:pPr marL="342900" indent="-342900">
              <a:spcBef>
                <a:spcPct val="20000"/>
              </a:spcBef>
            </a:pPr>
            <a:r>
              <a:rPr lang="de-DE" sz="2000" dirty="0" smtClean="0"/>
              <a:t>SEE</a:t>
            </a:r>
          </a:p>
          <a:p>
            <a:pPr marL="342900" indent="-342900">
              <a:spcBef>
                <a:spcPct val="20000"/>
              </a:spcBef>
            </a:pPr>
            <a:r>
              <a:rPr lang="de-DE" sz="2000" dirty="0" smtClean="0"/>
              <a:t>Fachsemester 7</a:t>
            </a:r>
          </a:p>
          <a:p>
            <a:pPr marL="342900" indent="-342900">
              <a:spcBef>
                <a:spcPct val="20000"/>
              </a:spcBef>
            </a:pPr>
            <a:endParaRPr lang="de-DE" sz="20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286512" y="3643314"/>
            <a:ext cx="2714644" cy="3043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Bastian Kopf</a:t>
            </a:r>
          </a:p>
          <a:p>
            <a:pPr marL="342900" indent="-342900">
              <a:spcBef>
                <a:spcPct val="20000"/>
              </a:spcBef>
            </a:pPr>
            <a:r>
              <a:rPr lang="de-DE" sz="2000" dirty="0" smtClean="0"/>
              <a:t>Wirtschaftsinformatik</a:t>
            </a:r>
          </a:p>
          <a:p>
            <a:pPr marL="342900" indent="-342900">
              <a:spcBef>
                <a:spcPct val="20000"/>
              </a:spcBef>
            </a:pPr>
            <a:r>
              <a:rPr lang="de-DE" sz="2000" dirty="0" smtClean="0"/>
              <a:t>SEE</a:t>
            </a:r>
          </a:p>
          <a:p>
            <a:pPr marL="342900" indent="-342900">
              <a:spcBef>
                <a:spcPct val="20000"/>
              </a:spcBef>
            </a:pPr>
            <a:r>
              <a:rPr lang="de-DE" sz="2000" dirty="0" smtClean="0"/>
              <a:t>Fachsemester 7</a:t>
            </a:r>
          </a:p>
          <a:p>
            <a:pPr marL="342900" indent="-342900">
              <a:spcBef>
                <a:spcPct val="20000"/>
              </a:spcBef>
            </a:pPr>
            <a:endParaRPr lang="de-DE" sz="20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DE" sz="2400" dirty="0" smtClean="0"/>
              <a:t>Vorlesung: Webtechnologien</a:t>
            </a:r>
          </a:p>
          <a:p>
            <a:pPr>
              <a:buNone/>
            </a:pPr>
            <a:r>
              <a:rPr lang="de-DE" sz="2400" dirty="0" smtClean="0"/>
              <a:t>Semester: Wintersemester 2014/2015</a:t>
            </a:r>
          </a:p>
          <a:p>
            <a:pPr>
              <a:buNone/>
            </a:pPr>
            <a:endParaRPr lang="de-DE" sz="2400" dirty="0"/>
          </a:p>
          <a:p>
            <a:pPr>
              <a:buNone/>
            </a:pPr>
            <a:r>
              <a:rPr lang="de-DE" sz="2400" dirty="0" smtClean="0"/>
              <a:t>Aufgabenstellung:</a:t>
            </a:r>
          </a:p>
          <a:p>
            <a:pPr>
              <a:buNone/>
            </a:pPr>
            <a:r>
              <a:rPr lang="de-DE" sz="2400" dirty="0" smtClean="0"/>
              <a:t>Ein Portal oder ein Multiplayer spiel im Rahmen </a:t>
            </a:r>
          </a:p>
          <a:p>
            <a:pPr>
              <a:buNone/>
            </a:pPr>
            <a:r>
              <a:rPr lang="de-DE" sz="2400" dirty="0" smtClean="0"/>
              <a:t>der Vorlesung erstellen. </a:t>
            </a:r>
          </a:p>
          <a:p>
            <a:pPr>
              <a:buNone/>
            </a:pPr>
            <a:r>
              <a:rPr lang="de-DE" sz="2400" dirty="0" smtClean="0"/>
              <a:t>Einsatz unterschiedlicher Technologien</a:t>
            </a:r>
          </a:p>
        </p:txBody>
      </p:sp>
      <p:pic>
        <p:nvPicPr>
          <p:cNvPr id="10242" name="Picture 2" descr="http://geteverything.org/wp-content/uploads/2013/08/1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4006" y="285728"/>
            <a:ext cx="1753478" cy="1071570"/>
          </a:xfrm>
          <a:prstGeom prst="rect">
            <a:avLst/>
          </a:prstGeom>
          <a:noFill/>
        </p:spPr>
      </p:pic>
      <p:pic>
        <p:nvPicPr>
          <p:cNvPr id="10244" name="Picture 4" descr="http://www.mediaclick.de/wp-content/uploads/2014/01/jav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5680" y="1428736"/>
            <a:ext cx="1500198" cy="1500198"/>
          </a:xfrm>
          <a:prstGeom prst="rect">
            <a:avLst/>
          </a:prstGeom>
          <a:noFill/>
        </p:spPr>
      </p:pic>
      <p:pic>
        <p:nvPicPr>
          <p:cNvPr id="10248" name="Picture 8" descr="http://upload.wikimedia.org/wikipedia/fr/archive/6/6f/20091005093921!Scala.png"/>
          <p:cNvPicPr>
            <a:picLocks noChangeAspect="1" noChangeArrowheads="1"/>
          </p:cNvPicPr>
          <p:nvPr/>
        </p:nvPicPr>
        <p:blipFill>
          <a:blip r:embed="rId4"/>
          <a:srcRect r="50077"/>
          <a:stretch>
            <a:fillRect/>
          </a:stretch>
        </p:blipFill>
        <p:spPr bwMode="auto">
          <a:xfrm>
            <a:off x="5286380" y="595076"/>
            <a:ext cx="1652285" cy="476470"/>
          </a:xfrm>
          <a:prstGeom prst="rect">
            <a:avLst/>
          </a:prstGeom>
          <a:noFill/>
        </p:spPr>
      </p:pic>
      <p:pic>
        <p:nvPicPr>
          <p:cNvPr id="10250" name="Picture 10" descr="http://www.logoeps.com/wp-content/uploads/2011/08/jquery-logo.jpg"/>
          <p:cNvPicPr>
            <a:picLocks noChangeAspect="1" noChangeArrowheads="1"/>
          </p:cNvPicPr>
          <p:nvPr/>
        </p:nvPicPr>
        <p:blipFill>
          <a:blip r:embed="rId5" cstate="print"/>
          <a:srcRect t="33058" b="25619"/>
          <a:stretch>
            <a:fillRect/>
          </a:stretch>
        </p:blipFill>
        <p:spPr bwMode="auto">
          <a:xfrm>
            <a:off x="6858016" y="4714884"/>
            <a:ext cx="2016894" cy="500066"/>
          </a:xfrm>
          <a:prstGeom prst="rect">
            <a:avLst/>
          </a:prstGeom>
          <a:noFill/>
        </p:spPr>
      </p:pic>
      <p:pic>
        <p:nvPicPr>
          <p:cNvPr id="10252" name="Picture 12" descr="Image for Json Logo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87949" y="5357848"/>
            <a:ext cx="1941769" cy="928672"/>
          </a:xfrm>
          <a:prstGeom prst="rect">
            <a:avLst/>
          </a:prstGeom>
          <a:noFill/>
        </p:spPr>
      </p:pic>
      <p:pic>
        <p:nvPicPr>
          <p:cNvPr id="10254" name="Picture 14" descr="http://upload.wikimedia.org/wikipedia/commons/thumb/7/7f/Responsive_Web_Design_Logo.svg/512px-Responsive_Web_Design_Logo.svg.png"/>
          <p:cNvPicPr>
            <a:picLocks noChangeAspect="1" noChangeArrowheads="1"/>
          </p:cNvPicPr>
          <p:nvPr/>
        </p:nvPicPr>
        <p:blipFill>
          <a:blip r:embed="rId7"/>
          <a:srcRect l="6224" t="20228" r="6638" b="19087"/>
          <a:stretch>
            <a:fillRect/>
          </a:stretch>
        </p:blipFill>
        <p:spPr bwMode="auto">
          <a:xfrm>
            <a:off x="7215206" y="3143248"/>
            <a:ext cx="1641243" cy="11430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algn="l"/>
            <a:r>
              <a:rPr lang="de-DE" dirty="0" smtClean="0"/>
              <a:t>Die Idee – Produktstrategie</a:t>
            </a:r>
            <a:endParaRPr lang="de-DE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de-DE" sz="2400" dirty="0" smtClean="0"/>
          </a:p>
          <a:p>
            <a:pPr>
              <a:buNone/>
            </a:pPr>
            <a:endParaRPr lang="de-DE" sz="2400" dirty="0"/>
          </a:p>
          <a:p>
            <a:pPr>
              <a:buNone/>
            </a:pPr>
            <a:endParaRPr lang="de-DE" sz="2400" dirty="0" smtClean="0"/>
          </a:p>
          <a:p>
            <a:pPr>
              <a:buNone/>
            </a:pPr>
            <a:endParaRPr lang="de-DE" sz="2400" dirty="0"/>
          </a:p>
          <a:p>
            <a:pPr>
              <a:buNone/>
            </a:pPr>
            <a:endParaRPr lang="de-DE" sz="2400" dirty="0" smtClean="0"/>
          </a:p>
          <a:p>
            <a:pPr>
              <a:buNone/>
            </a:pPr>
            <a:endParaRPr lang="de-DE" sz="2400" dirty="0" smtClean="0"/>
          </a:p>
          <a:p>
            <a:pPr>
              <a:buNone/>
            </a:pPr>
            <a:endParaRPr lang="de-DE" sz="2400" dirty="0" smtClean="0"/>
          </a:p>
          <a:p>
            <a:pPr>
              <a:buNone/>
            </a:pPr>
            <a:endParaRPr lang="de-DE" sz="2400" dirty="0"/>
          </a:p>
          <a:p>
            <a:pPr>
              <a:buNone/>
            </a:pPr>
            <a:r>
              <a:rPr lang="de-DE" sz="2400" dirty="0" smtClean="0"/>
              <a:t>Und wohin mit den Büchern nach dem Semester?</a:t>
            </a:r>
            <a:endParaRPr lang="de-DE" sz="2400" dirty="0"/>
          </a:p>
        </p:txBody>
      </p:sp>
      <p:pic>
        <p:nvPicPr>
          <p:cNvPr id="4098" name="Picture 2" descr="C:\Users\Bastian\Desktop\ER cop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357298"/>
            <a:ext cx="5369704" cy="35798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algn="l"/>
            <a:r>
              <a:rPr lang="de-DE" dirty="0" smtClean="0"/>
              <a:t>Erste Planung – Mockup</a:t>
            </a:r>
            <a:endParaRPr lang="de-DE" dirty="0" smtClean="0"/>
          </a:p>
        </p:txBody>
      </p:sp>
      <p:grpSp>
        <p:nvGrpSpPr>
          <p:cNvPr id="23" name="Group 22"/>
          <p:cNvGrpSpPr/>
          <p:nvPr/>
        </p:nvGrpSpPr>
        <p:grpSpPr>
          <a:xfrm>
            <a:off x="571472" y="1357298"/>
            <a:ext cx="7929618" cy="5156931"/>
            <a:chOff x="642910" y="1285860"/>
            <a:chExt cx="7929618" cy="5156931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42910" y="1285860"/>
              <a:ext cx="7929618" cy="51569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7" name="Straight Connector 6"/>
            <p:cNvCxnSpPr/>
            <p:nvPr/>
          </p:nvCxnSpPr>
          <p:spPr>
            <a:xfrm rot="16200000" flipH="1">
              <a:off x="3286116" y="2143116"/>
              <a:ext cx="1071570" cy="6429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143108" y="5357826"/>
              <a:ext cx="1571636" cy="2143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143108" y="3857628"/>
              <a:ext cx="1285884" cy="7858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143108" y="3357562"/>
              <a:ext cx="1428760" cy="8572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143108" y="2571744"/>
              <a:ext cx="1143008" cy="9286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6500826" y="2285992"/>
              <a:ext cx="1000132" cy="285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algn="l"/>
            <a:r>
              <a:rPr lang="de-DE" dirty="0" smtClean="0"/>
              <a:t>Erste Planung – Mockup</a:t>
            </a:r>
            <a:endParaRPr lang="de-DE" dirty="0" smtClean="0"/>
          </a:p>
        </p:txBody>
      </p:sp>
      <p:pic>
        <p:nvPicPr>
          <p:cNvPr id="23554" name="Picture 2" descr="mockup_responsiv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0728" y="1278692"/>
            <a:ext cx="3143272" cy="5579308"/>
          </a:xfrm>
          <a:prstGeom prst="rect">
            <a:avLst/>
          </a:prstGeom>
          <a:noFill/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sz="2400" dirty="0" smtClean="0"/>
              <a:t>Bereits von Anfang an</a:t>
            </a:r>
          </a:p>
          <a:p>
            <a:pPr>
              <a:buNone/>
            </a:pPr>
            <a:r>
              <a:rPr lang="de-DE" sz="2400" dirty="0" smtClean="0"/>
              <a:t>Gedanken zum RESPONSIVE DESIGN</a:t>
            </a:r>
          </a:p>
          <a:p>
            <a:pPr>
              <a:buNone/>
            </a:pPr>
            <a:endParaRPr lang="de-DE" sz="2400" dirty="0"/>
          </a:p>
          <a:p>
            <a:pPr>
              <a:buNone/>
            </a:pPr>
            <a:r>
              <a:rPr lang="de-DE" sz="2400" dirty="0" smtClean="0"/>
              <a:t>Welche Geräte wollen wir ansprechen?</a:t>
            </a:r>
          </a:p>
          <a:p>
            <a:pPr>
              <a:buNone/>
            </a:pPr>
            <a:endParaRPr lang="de-DE" sz="2400" dirty="0"/>
          </a:p>
          <a:p>
            <a:pPr>
              <a:buNone/>
            </a:pPr>
            <a:r>
              <a:rPr lang="de-DE" sz="2400" dirty="0" smtClean="0"/>
              <a:t>Welcher Responsive-Ansatz?</a:t>
            </a:r>
          </a:p>
          <a:p>
            <a:pPr>
              <a:buNone/>
            </a:pPr>
            <a:endParaRPr lang="de-DE" sz="2400" dirty="0"/>
          </a:p>
          <a:p>
            <a:pPr>
              <a:buNone/>
            </a:pPr>
            <a:r>
              <a:rPr lang="de-DE" sz="2400" dirty="0" smtClean="0"/>
              <a:t>Welche Breakpoints?</a:t>
            </a:r>
          </a:p>
          <a:p>
            <a:pPr>
              <a:buNone/>
            </a:pPr>
            <a:endParaRPr lang="de-DE" sz="2400" dirty="0"/>
          </a:p>
          <a:p>
            <a:pPr>
              <a:buNone/>
            </a:pPr>
            <a:r>
              <a:rPr lang="de-DE" sz="2400" dirty="0" smtClean="0"/>
              <a:t>Look and Feel für User + Usability?</a:t>
            </a:r>
          </a:p>
          <a:p>
            <a:pPr>
              <a:buNone/>
            </a:pPr>
            <a:endParaRPr lang="de-DE" sz="2400" dirty="0"/>
          </a:p>
          <a:p>
            <a:pPr>
              <a:buNone/>
            </a:pPr>
            <a:endParaRPr lang="de-DE" sz="2400" dirty="0" smtClean="0"/>
          </a:p>
          <a:p>
            <a:pPr>
              <a:buNone/>
            </a:pPr>
            <a:endParaRPr lang="de-DE" sz="2400" dirty="0"/>
          </a:p>
          <a:p>
            <a:pPr>
              <a:buNone/>
            </a:pPr>
            <a:endParaRPr lang="de-DE" sz="2400" dirty="0" smtClean="0"/>
          </a:p>
          <a:p>
            <a:pPr>
              <a:buNone/>
            </a:pPr>
            <a:endParaRPr lang="de-DE" sz="2400" dirty="0" smtClean="0"/>
          </a:p>
          <a:p>
            <a:pPr>
              <a:buNone/>
            </a:pPr>
            <a:endParaRPr lang="de-DE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Vorstellung büchern.de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 smtClean="0"/>
              <a:t>				</a:t>
            </a:r>
          </a:p>
          <a:p>
            <a:pPr>
              <a:buNone/>
            </a:pPr>
            <a:r>
              <a:rPr lang="de-DE" dirty="0" smtClean="0"/>
              <a:t>					... Weiter zur Live Demo</a:t>
            </a:r>
            <a:endParaRPr lang="de-DE" dirty="0"/>
          </a:p>
        </p:txBody>
      </p:sp>
      <p:pic>
        <p:nvPicPr>
          <p:cNvPr id="24578" name="Picture 2" descr="http://www.andris-shop.de/images/produkte/i65/652-Piktogramm-Rettungsweg-nach-rechts-BGV-A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4572008"/>
            <a:ext cx="3500462" cy="16977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</Words>
  <Application>Microsoft Office PowerPoint</Application>
  <PresentationFormat>On-screen Show (4:3)</PresentationFormat>
  <Paragraphs>71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Das Bücherportal für die HTWG  Webtechnologien WS 14/15</vt:lpstr>
      <vt:lpstr>Inhalt</vt:lpstr>
      <vt:lpstr>Das Team</vt:lpstr>
      <vt:lpstr>Motivation</vt:lpstr>
      <vt:lpstr>Die Idee – Produktstrategie</vt:lpstr>
      <vt:lpstr>Erste Planung – Mockup</vt:lpstr>
      <vt:lpstr>Erste Planung – Mockup</vt:lpstr>
      <vt:lpstr>Vorstellung büchern.de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Bastian</dc:creator>
  <cp:lastModifiedBy>Bastian</cp:lastModifiedBy>
  <cp:revision>23</cp:revision>
  <dcterms:created xsi:type="dcterms:W3CDTF">2015-01-08T18:55:04Z</dcterms:created>
  <dcterms:modified xsi:type="dcterms:W3CDTF">2015-01-08T22:21:11Z</dcterms:modified>
</cp:coreProperties>
</file>