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4" r:id="rId7"/>
    <p:sldId id="282" r:id="rId8"/>
    <p:sldId id="283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9C263-375B-4915-8EDB-1A2C614948D2}" v="18" dt="2024-04-11T17:50:59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araan Kazi" userId="36050a8fa0c948d0" providerId="LiveId" clId="{5689C263-375B-4915-8EDB-1A2C614948D2}"/>
    <pc:docChg chg="undo redo custSel addSld modSld sldOrd">
      <pc:chgData name="Faaraan Kazi" userId="36050a8fa0c948d0" providerId="LiveId" clId="{5689C263-375B-4915-8EDB-1A2C614948D2}" dt="2024-04-11T17:54:59.099" v="149" actId="403"/>
      <pc:docMkLst>
        <pc:docMk/>
      </pc:docMkLst>
      <pc:sldChg chg="modSp">
        <pc:chgData name="Faaraan Kazi" userId="36050a8fa0c948d0" providerId="LiveId" clId="{5689C263-375B-4915-8EDB-1A2C614948D2}" dt="2024-04-11T17:50:59.915" v="91" actId="20577"/>
        <pc:sldMkLst>
          <pc:docMk/>
          <pc:sldMk cId="3265077456" sldId="281"/>
        </pc:sldMkLst>
        <pc:graphicFrameChg chg="mod">
          <ac:chgData name="Faaraan Kazi" userId="36050a8fa0c948d0" providerId="LiveId" clId="{5689C263-375B-4915-8EDB-1A2C614948D2}" dt="2024-04-11T17:50:59.915" v="91" actId="20577"/>
          <ac:graphicFrameMkLst>
            <pc:docMk/>
            <pc:sldMk cId="3265077456" sldId="281"/>
            <ac:graphicFrameMk id="12" creationId="{1E5659A2-FA7D-4C38-864B-37B42C27540F}"/>
          </ac:graphicFrameMkLst>
        </pc:graphicFrameChg>
      </pc:sldChg>
      <pc:sldChg chg="addSp delSp modSp new mod ord">
        <pc:chgData name="Faaraan Kazi" userId="36050a8fa0c948d0" providerId="LiveId" clId="{5689C263-375B-4915-8EDB-1A2C614948D2}" dt="2024-04-11T17:41:24.203" v="30" actId="1076"/>
        <pc:sldMkLst>
          <pc:docMk/>
          <pc:sldMk cId="3368112268" sldId="283"/>
        </pc:sldMkLst>
        <pc:spChg chg="mod">
          <ac:chgData name="Faaraan Kazi" userId="36050a8fa0c948d0" providerId="LiveId" clId="{5689C263-375B-4915-8EDB-1A2C614948D2}" dt="2024-04-11T17:41:22.098" v="29" actId="1076"/>
          <ac:spMkLst>
            <pc:docMk/>
            <pc:sldMk cId="3368112268" sldId="283"/>
            <ac:spMk id="2" creationId="{931002A9-6C53-8416-5213-CBB04E7B9CFB}"/>
          </ac:spMkLst>
        </pc:spChg>
        <pc:spChg chg="del">
          <ac:chgData name="Faaraan Kazi" userId="36050a8fa0c948d0" providerId="LiveId" clId="{5689C263-375B-4915-8EDB-1A2C614948D2}" dt="2024-04-11T17:40:57.437" v="21" actId="478"/>
          <ac:spMkLst>
            <pc:docMk/>
            <pc:sldMk cId="3368112268" sldId="283"/>
            <ac:spMk id="3" creationId="{F3EB7966-9B9D-9818-95AD-E7DD6F5F69E7}"/>
          </ac:spMkLst>
        </pc:spChg>
        <pc:picChg chg="add mod">
          <ac:chgData name="Faaraan Kazi" userId="36050a8fa0c948d0" providerId="LiveId" clId="{5689C263-375B-4915-8EDB-1A2C614948D2}" dt="2024-04-11T17:41:24.203" v="30" actId="1076"/>
          <ac:picMkLst>
            <pc:docMk/>
            <pc:sldMk cId="3368112268" sldId="283"/>
            <ac:picMk id="2050" creationId="{FEEA19B0-71ED-85FD-9D40-DB70848F1B5B}"/>
          </ac:picMkLst>
        </pc:picChg>
      </pc:sldChg>
      <pc:sldChg chg="modSp new mod">
        <pc:chgData name="Faaraan Kazi" userId="36050a8fa0c948d0" providerId="LiveId" clId="{5689C263-375B-4915-8EDB-1A2C614948D2}" dt="2024-04-11T17:46:24.919" v="79" actId="20577"/>
        <pc:sldMkLst>
          <pc:docMk/>
          <pc:sldMk cId="45231015" sldId="284"/>
        </pc:sldMkLst>
        <pc:spChg chg="mod">
          <ac:chgData name="Faaraan Kazi" userId="36050a8fa0c948d0" providerId="LiveId" clId="{5689C263-375B-4915-8EDB-1A2C614948D2}" dt="2024-04-11T17:46:12.200" v="73" actId="20577"/>
          <ac:spMkLst>
            <pc:docMk/>
            <pc:sldMk cId="45231015" sldId="284"/>
            <ac:spMk id="2" creationId="{61391745-A012-6565-2D55-C355A31BFB65}"/>
          </ac:spMkLst>
        </pc:spChg>
        <pc:spChg chg="mod">
          <ac:chgData name="Faaraan Kazi" userId="36050a8fa0c948d0" providerId="LiveId" clId="{5689C263-375B-4915-8EDB-1A2C614948D2}" dt="2024-04-11T17:46:24.919" v="79" actId="20577"/>
          <ac:spMkLst>
            <pc:docMk/>
            <pc:sldMk cId="45231015" sldId="284"/>
            <ac:spMk id="3" creationId="{5977C14D-19AB-5612-23B6-0D5E5BEF7B4E}"/>
          </ac:spMkLst>
        </pc:spChg>
      </pc:sldChg>
      <pc:sldChg chg="delSp modSp new mod">
        <pc:chgData name="Faaraan Kazi" userId="36050a8fa0c948d0" providerId="LiveId" clId="{5689C263-375B-4915-8EDB-1A2C614948D2}" dt="2024-04-11T17:51:52.788" v="128" actId="403"/>
        <pc:sldMkLst>
          <pc:docMk/>
          <pc:sldMk cId="2662962671" sldId="285"/>
        </pc:sldMkLst>
        <pc:spChg chg="mod">
          <ac:chgData name="Faaraan Kazi" userId="36050a8fa0c948d0" providerId="LiveId" clId="{5689C263-375B-4915-8EDB-1A2C614948D2}" dt="2024-04-11T17:51:52.788" v="128" actId="403"/>
          <ac:spMkLst>
            <pc:docMk/>
            <pc:sldMk cId="2662962671" sldId="285"/>
            <ac:spMk id="2" creationId="{059BC574-5B7E-DE88-14F4-E34AAE68F79A}"/>
          </ac:spMkLst>
        </pc:spChg>
        <pc:spChg chg="del">
          <ac:chgData name="Faaraan Kazi" userId="36050a8fa0c948d0" providerId="LiveId" clId="{5689C263-375B-4915-8EDB-1A2C614948D2}" dt="2024-04-11T17:51:41.492" v="123" actId="478"/>
          <ac:spMkLst>
            <pc:docMk/>
            <pc:sldMk cId="2662962671" sldId="285"/>
            <ac:spMk id="3" creationId="{BEDAFB84-65ED-4310-5D81-3B5FB9F9B725}"/>
          </ac:spMkLst>
        </pc:spChg>
      </pc:sldChg>
      <pc:sldChg chg="delSp modSp new mod">
        <pc:chgData name="Faaraan Kazi" userId="36050a8fa0c948d0" providerId="LiveId" clId="{5689C263-375B-4915-8EDB-1A2C614948D2}" dt="2024-04-11T17:54:59.099" v="149" actId="403"/>
        <pc:sldMkLst>
          <pc:docMk/>
          <pc:sldMk cId="2272806338" sldId="286"/>
        </pc:sldMkLst>
        <pc:spChg chg="mod">
          <ac:chgData name="Faaraan Kazi" userId="36050a8fa0c948d0" providerId="LiveId" clId="{5689C263-375B-4915-8EDB-1A2C614948D2}" dt="2024-04-11T17:54:59.099" v="149" actId="403"/>
          <ac:spMkLst>
            <pc:docMk/>
            <pc:sldMk cId="2272806338" sldId="286"/>
            <ac:spMk id="2" creationId="{08FAD690-7A07-1309-9EBA-7ED08C128BF0}"/>
          </ac:spMkLst>
        </pc:spChg>
        <pc:spChg chg="del">
          <ac:chgData name="Faaraan Kazi" userId="36050a8fa0c948d0" providerId="LiveId" clId="{5689C263-375B-4915-8EDB-1A2C614948D2}" dt="2024-04-11T17:54:44.040" v="143" actId="478"/>
          <ac:spMkLst>
            <pc:docMk/>
            <pc:sldMk cId="2272806338" sldId="286"/>
            <ac:spMk id="3" creationId="{7631E0A1-9B14-507D-D9B8-3E6D6B438C2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Comprehensive Dataset </a:t>
          </a:r>
        </a:p>
        <a:p>
          <a:pPr>
            <a:lnSpc>
              <a:spcPct val="100000"/>
            </a:lnSpc>
            <a:defRPr b="1"/>
          </a:pPr>
          <a:r>
            <a:rPr lang="en-US" b="1" i="0" dirty="0"/>
            <a:t>Creation</a:t>
          </a:r>
          <a:endParaRPr lang="en-US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Advanced Multimodal </a:t>
          </a:r>
        </a:p>
        <a:p>
          <a:pPr>
            <a:lnSpc>
              <a:spcPct val="100000"/>
            </a:lnSpc>
            <a:defRPr b="1"/>
          </a:pPr>
          <a:r>
            <a:rPr lang="en-US" b="1" i="0" dirty="0"/>
            <a:t>VQA Model</a:t>
          </a:r>
          <a:endParaRPr lang="en-US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Significant Contributions to </a:t>
          </a:r>
        </a:p>
        <a:p>
          <a:pPr>
            <a:lnSpc>
              <a:spcPct val="100000"/>
            </a:lnSpc>
            <a:defRPr b="1"/>
          </a:pPr>
          <a:r>
            <a:rPr lang="en-US" b="1" i="0" dirty="0"/>
            <a:t>VQA</a:t>
          </a:r>
          <a:endParaRPr lang="en-US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998701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2153391"/>
          <a:ext cx="3088125" cy="50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Comprehensive Dataset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Creation</a:t>
          </a:r>
          <a:endParaRPr lang="en-US" sz="1400" kern="1200" dirty="0"/>
        </a:p>
      </dsp:txBody>
      <dsp:txXfrm>
        <a:off x="4228" y="2153391"/>
        <a:ext cx="3088125" cy="506645"/>
      </dsp:txXfrm>
    </dsp:sp>
    <dsp:sp modelId="{DD091D0A-5A25-4241-91F3-18D32B0BDD4F}">
      <dsp:nvSpPr>
        <dsp:cNvPr id="0" name=""/>
        <dsp:cNvSpPr/>
      </dsp:nvSpPr>
      <dsp:spPr>
        <a:xfrm>
          <a:off x="4228" y="2694383"/>
          <a:ext cx="3088125" cy="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228" y="2694383"/>
        <a:ext cx="3088125" cy="21664"/>
      </dsp:txXfrm>
    </dsp:sp>
    <dsp:sp modelId="{210823F6-AC1A-46E3-9D99-A319DF497539}">
      <dsp:nvSpPr>
        <dsp:cNvPr id="0" name=""/>
        <dsp:cNvSpPr/>
      </dsp:nvSpPr>
      <dsp:spPr>
        <a:xfrm>
          <a:off x="4636415" y="998701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2153391"/>
          <a:ext cx="3088125" cy="50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Advanced Multimodal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VQA Model</a:t>
          </a:r>
          <a:endParaRPr lang="en-US" sz="1400" kern="1200" dirty="0"/>
        </a:p>
      </dsp:txBody>
      <dsp:txXfrm>
        <a:off x="3632774" y="2153391"/>
        <a:ext cx="3088125" cy="506645"/>
      </dsp:txXfrm>
    </dsp:sp>
    <dsp:sp modelId="{7CD40649-A74C-4AD8-B9D0-2573A1955C91}">
      <dsp:nvSpPr>
        <dsp:cNvPr id="0" name=""/>
        <dsp:cNvSpPr/>
      </dsp:nvSpPr>
      <dsp:spPr>
        <a:xfrm>
          <a:off x="3632774" y="2694383"/>
          <a:ext cx="3088125" cy="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632774" y="2694383"/>
        <a:ext cx="3088125" cy="21664"/>
      </dsp:txXfrm>
    </dsp:sp>
    <dsp:sp modelId="{B0A3ABD2-C471-4A21-8AEF-3843C86919E1}">
      <dsp:nvSpPr>
        <dsp:cNvPr id="0" name=""/>
        <dsp:cNvSpPr/>
      </dsp:nvSpPr>
      <dsp:spPr>
        <a:xfrm>
          <a:off x="8264962" y="998701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2153391"/>
          <a:ext cx="3088125" cy="50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Significant Contributions to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VQA</a:t>
          </a:r>
          <a:endParaRPr lang="en-US" sz="1400" kern="1200" dirty="0"/>
        </a:p>
      </dsp:txBody>
      <dsp:txXfrm>
        <a:off x="7261321" y="2153391"/>
        <a:ext cx="3088125" cy="506645"/>
      </dsp:txXfrm>
    </dsp:sp>
    <dsp:sp modelId="{6418EBED-F111-425B-8EE2-06B8B2297A68}">
      <dsp:nvSpPr>
        <dsp:cNvPr id="0" name=""/>
        <dsp:cNvSpPr/>
      </dsp:nvSpPr>
      <dsp:spPr>
        <a:xfrm>
          <a:off x="7261321" y="2694383"/>
          <a:ext cx="3088125" cy="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261321" y="2694383"/>
        <a:ext cx="3088125" cy="21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Visual Question Answering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Project Member: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92BA"/>
                </a:solidFill>
              </a:rPr>
              <a:t>Faaraan Farid Kazi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rgbClr val="5792BA"/>
                </a:solidFill>
              </a:rPr>
              <a:t>Shikshit</a:t>
            </a:r>
            <a:r>
              <a:rPr lang="en-US" sz="2300" dirty="0">
                <a:solidFill>
                  <a:srgbClr val="5792BA"/>
                </a:solidFill>
              </a:rPr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6375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1745-A012-6565-2D55-C355A31B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 &amp;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C14D-19AB-5612-23B6-0D5E5BEF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are engineering our data with the help of the transcripts of Professor’s recorded video lecture.</a:t>
            </a:r>
          </a:p>
          <a:p>
            <a:r>
              <a:rPr lang="en-US" dirty="0"/>
              <a:t>We used </a:t>
            </a:r>
            <a:r>
              <a:rPr lang="en-US" dirty="0" err="1"/>
              <a:t>deepgram</a:t>
            </a:r>
            <a:r>
              <a:rPr lang="en-US" dirty="0"/>
              <a:t> official </a:t>
            </a:r>
            <a:r>
              <a:rPr lang="en-US" dirty="0" err="1"/>
              <a:t>api</a:t>
            </a:r>
            <a:r>
              <a:rPr lang="en-US" dirty="0"/>
              <a:t> to generate speech to text.</a:t>
            </a:r>
          </a:p>
          <a:p>
            <a:r>
              <a:rPr lang="en-US" dirty="0"/>
              <a:t>We have taken screenshots from the video lecture slide and aligned it with our data transcripts.</a:t>
            </a:r>
          </a:p>
          <a:p>
            <a:r>
              <a:rPr lang="en-US" dirty="0"/>
              <a:t>We have generated 4000 diverse question answers pair with various contexts and categories.</a:t>
            </a:r>
          </a:p>
          <a:p>
            <a:r>
              <a:rPr lang="en-US" dirty="0"/>
              <a:t>Our data has been checked and validated by the professor as well. </a:t>
            </a:r>
          </a:p>
          <a:p>
            <a:r>
              <a:rPr lang="en-US" dirty="0"/>
              <a:t>We have also used multiple models like </a:t>
            </a:r>
            <a:r>
              <a:rPr lang="en-US" dirty="0" err="1"/>
              <a:t>Questgen</a:t>
            </a:r>
            <a:r>
              <a:rPr lang="en-US" dirty="0"/>
              <a:t> to generate these question answer pairs.</a:t>
            </a:r>
          </a:p>
        </p:txBody>
      </p:sp>
    </p:spTree>
    <p:extLst>
      <p:ext uri="{BB962C8B-B14F-4D97-AF65-F5344CB8AC3E}">
        <p14:creationId xmlns:p14="http://schemas.microsoft.com/office/powerpoint/2010/main" val="4523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BF2BF-064A-5CCC-F216-64E2BC11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251" y="188976"/>
            <a:ext cx="6812885" cy="6522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1FE034-F19B-EA40-248F-3E15D6D7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47" y="1600963"/>
            <a:ext cx="3630773" cy="465582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Video Transcript JSON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057E15-499B-9688-B3FC-41394F3E7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28" y="838739"/>
            <a:ext cx="4822507" cy="19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D00A454-3B4A-4618-527C-242A0A6A8DD0}"/>
              </a:ext>
            </a:extLst>
          </p:cNvPr>
          <p:cNvSpPr/>
          <p:nvPr/>
        </p:nvSpPr>
        <p:spPr>
          <a:xfrm>
            <a:off x="3813048" y="1691640"/>
            <a:ext cx="777240" cy="173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B5E76AB-C739-22B3-0713-3117E468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43" y="2965131"/>
            <a:ext cx="4828637" cy="192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54DBAF-A7AA-4E13-CBA6-78716A0B6B62}"/>
              </a:ext>
            </a:extLst>
          </p:cNvPr>
          <p:cNvSpPr txBox="1"/>
          <p:nvPr/>
        </p:nvSpPr>
        <p:spPr>
          <a:xfrm>
            <a:off x="7182908" y="3637564"/>
            <a:ext cx="3938778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1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Llava</a:t>
            </a:r>
            <a:r>
              <a:rPr lang="en-US" sz="21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Model Input JSON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107FBC6F-5940-D70B-B73F-FDB87F46D387}"/>
              </a:ext>
            </a:extLst>
          </p:cNvPr>
          <p:cNvSpPr/>
          <p:nvPr/>
        </p:nvSpPr>
        <p:spPr>
          <a:xfrm>
            <a:off x="6096000" y="3729437"/>
            <a:ext cx="795528" cy="19420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970F6C2-5441-7D62-58EC-270AC8782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2" y="4490466"/>
            <a:ext cx="3872992" cy="21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668E5F-6A4B-ADBD-1CBE-42315DC84D9D}"/>
              </a:ext>
            </a:extLst>
          </p:cNvPr>
          <p:cNvSpPr txBox="1"/>
          <p:nvPr/>
        </p:nvSpPr>
        <p:spPr>
          <a:xfrm>
            <a:off x="1666494" y="5395079"/>
            <a:ext cx="333527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Slide Input Image Sample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51296B-3B3D-D073-5E8E-1986E5E4CF0C}"/>
              </a:ext>
            </a:extLst>
          </p:cNvPr>
          <p:cNvSpPr/>
          <p:nvPr/>
        </p:nvSpPr>
        <p:spPr>
          <a:xfrm>
            <a:off x="5212079" y="5492877"/>
            <a:ext cx="777240" cy="173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02A9-6C53-8416-5213-CBB04E7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576039"/>
            <a:ext cx="4892512" cy="5136603"/>
          </a:xfrm>
        </p:spPr>
        <p:txBody>
          <a:bodyPr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EA19B0-71ED-85FD-9D40-DB70848F1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95" y="378580"/>
            <a:ext cx="6410135" cy="57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C574-5B7E-DE88-14F4-E34AAE68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168733" cy="5288280"/>
          </a:xfrm>
        </p:spPr>
        <p:txBody>
          <a:bodyPr>
            <a:normAutofit/>
          </a:bodyPr>
          <a:lstStyle/>
          <a:p>
            <a:r>
              <a:rPr lang="en-US" sz="6600" dirty="0"/>
              <a:t>It’s Demo Time !</a:t>
            </a:r>
          </a:p>
        </p:txBody>
      </p:sp>
    </p:spTree>
    <p:extLst>
      <p:ext uri="{BB962C8B-B14F-4D97-AF65-F5344CB8AC3E}">
        <p14:creationId xmlns:p14="http://schemas.microsoft.com/office/powerpoint/2010/main" val="266296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D690-7A07-1309-9EBA-7ED08C12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740664"/>
            <a:ext cx="10373722" cy="5468112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2806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{74338B6B-B456-4172-A9D1-3B94DC8F65B5}tf11665031_win32</Template>
  <TotalTime>27</TotalTime>
  <Words>137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Arial Nova Light</vt:lpstr>
      <vt:lpstr>Wingdings 2</vt:lpstr>
      <vt:lpstr>SlateVTI</vt:lpstr>
      <vt:lpstr>Visual Question Answering System</vt:lpstr>
      <vt:lpstr>Project Overview</vt:lpstr>
      <vt:lpstr>Data Source &amp; Collections</vt:lpstr>
      <vt:lpstr>Data Samples</vt:lpstr>
      <vt:lpstr>Model Architecture</vt:lpstr>
      <vt:lpstr>It’s Demo Time 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 System</dc:title>
  <dc:creator>Faaraan Kazi</dc:creator>
  <cp:lastModifiedBy>Faaraan Kazi</cp:lastModifiedBy>
  <cp:revision>1</cp:revision>
  <dcterms:created xsi:type="dcterms:W3CDTF">2024-04-11T17:27:09Z</dcterms:created>
  <dcterms:modified xsi:type="dcterms:W3CDTF">2024-04-11T17:55:01Z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