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21" r:id="rId7"/>
    <p:sldId id="315" r:id="rId8"/>
    <p:sldId id="317" r:id="rId9"/>
    <p:sldId id="318" r:id="rId10"/>
    <p:sldId id="322" r:id="rId11"/>
    <p:sldId id="319" r:id="rId12"/>
    <p:sldId id="323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88" autoAdjust="0"/>
  </p:normalViewPr>
  <p:slideViewPr>
    <p:cSldViewPr snapToGrid="0" snapToObjects="1">
      <p:cViewPr varScale="1">
        <p:scale>
          <a:sx n="122" d="100"/>
          <a:sy n="122" d="100"/>
        </p:scale>
        <p:origin x="96" y="1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521A2-AFC9-8DCA-0CA7-348690C89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89D877-04DF-9E03-2674-D6D47ACE9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4CE068-02D0-326A-BB41-00365734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9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2800" dirty="0"/>
              <a:t>Propositional Logic: Basics, Operations, and Applications in 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3AD75-8DDE-20F7-240E-14D58A9D96C7}"/>
              </a:ext>
            </a:extLst>
          </p:cNvPr>
          <p:cNvSpPr txBox="1"/>
          <p:nvPr/>
        </p:nvSpPr>
        <p:spPr>
          <a:xfrm>
            <a:off x="5041128" y="3697357"/>
            <a:ext cx="2250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Project Member: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</a:rPr>
              <a:t>Faaraan Farid Kazi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6"/>
                </a:solidFill>
              </a:rPr>
              <a:t>Shikshit</a:t>
            </a:r>
            <a:r>
              <a:rPr lang="en-IN" dirty="0">
                <a:solidFill>
                  <a:schemeClr val="accent6"/>
                </a:solidFill>
              </a:rPr>
              <a:t> Gupta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</a:rPr>
              <a:t>Rajendra </a:t>
            </a:r>
            <a:r>
              <a:rPr lang="en-IN" dirty="0" err="1">
                <a:solidFill>
                  <a:schemeClr val="accent6"/>
                </a:solidFill>
              </a:rPr>
              <a:t>Behra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to Propositional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Propositions and Logical Connectives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Logical Operations and Truth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Knowledge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 of Propositional Logic in 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Limitations of Propositional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sz="2800" dirty="0"/>
              <a:t>Introduction to Propositional Logic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8802034" cy="3961593"/>
          </a:xfrm>
        </p:spPr>
        <p:txBody>
          <a:bodyPr>
            <a:normAutofit/>
          </a:bodyPr>
          <a:lstStyle/>
          <a:p>
            <a:r>
              <a:rPr lang="en-US" dirty="0"/>
              <a:t>Definition: Propositional logic deals with propositions or statements that are either true or false.</a:t>
            </a:r>
          </a:p>
          <a:p>
            <a:r>
              <a:rPr lang="en-US" dirty="0"/>
              <a:t>It is a branch of mathematical logic that focuses on the study of logical relationships between propositions.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sz="3200" dirty="0"/>
              <a:t>Propositions and Logical Connectives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879743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Propositions: Statements that can be either true or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Connectives: Symbols used to connect propositions and form compound statements.</a:t>
            </a:r>
          </a:p>
          <a:p>
            <a:pPr marL="569214" lvl="1" indent="-285750"/>
            <a:r>
              <a:rPr lang="en-US" dirty="0"/>
              <a:t>AND (∧): Represents conjunction, true only if both propositions are true.</a:t>
            </a:r>
          </a:p>
          <a:p>
            <a:pPr marL="569214" lvl="1" indent="-285750"/>
            <a:r>
              <a:rPr lang="en-US" dirty="0"/>
              <a:t>OR (∨): Represents disjunction, true if at least one proposition is true.</a:t>
            </a:r>
          </a:p>
          <a:p>
            <a:pPr marL="569214" lvl="1" indent="-285750"/>
            <a:r>
              <a:rPr lang="en-US" dirty="0"/>
              <a:t>NOT (¬): Represents negation, flips the truth value of a proposition.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sz="3200" dirty="0"/>
              <a:t>Logical Operations and Truth Tables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2303463"/>
            <a:ext cx="7903597" cy="4143375"/>
          </a:xfrm>
        </p:spPr>
        <p:txBody>
          <a:bodyPr>
            <a:normAutofit/>
          </a:bodyPr>
          <a:lstStyle/>
          <a:p>
            <a:r>
              <a:rPr lang="en-US" dirty="0"/>
              <a:t>Logical operations combine propositions using logical connectives.</a:t>
            </a:r>
          </a:p>
          <a:p>
            <a:r>
              <a:rPr lang="en-US" dirty="0"/>
              <a:t>Truth Tables: Tables used to represent the truth values of compound propositions for all possible combinations of truth values of their components.</a:t>
            </a:r>
          </a:p>
          <a:p>
            <a:pPr lvl="1"/>
            <a:r>
              <a:rPr lang="en-US" dirty="0"/>
              <a:t>Example: Truth table for AND, OR, and NOT operations.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sz="3200" dirty="0"/>
              <a:t>Knowledge 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399" y="2331791"/>
            <a:ext cx="7843837" cy="3721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AI, a knowledge base stores knowledge in a structured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Propositional logic is used to represent knowledge in a knowledge 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Knowledge is represented as logical statements or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for reasoning and inference based on the given knowledge.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sz="3200" dirty="0"/>
              <a:t>Examples of Propositional Logic in AI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95DF6-9E49-8369-3287-BBE13D7C16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/>
              <a:t>Expert Systems</a:t>
            </a:r>
            <a:r>
              <a:rPr lang="en-US" dirty="0"/>
              <a:t>: Expert systems use propositional logic to represent rules and make decisions based on them.</a:t>
            </a:r>
          </a:p>
          <a:p>
            <a:r>
              <a:rPr lang="en-US" b="1" dirty="0"/>
              <a:t>Robotics</a:t>
            </a:r>
            <a:r>
              <a:rPr lang="en-US" dirty="0"/>
              <a:t>: Robotics systems utilize propositional logic to make decisions about movement and navigation.</a:t>
            </a:r>
          </a:p>
          <a:p>
            <a:r>
              <a:rPr lang="en-US" b="1" dirty="0"/>
              <a:t>Natural Language Processing</a:t>
            </a:r>
            <a:r>
              <a:rPr lang="en-US" dirty="0"/>
              <a:t>: In NLP, propositional logic can be used to represent semantic relationships between words and phrases.</a:t>
            </a:r>
          </a:p>
          <a:p>
            <a:r>
              <a:rPr lang="en-US" b="1" dirty="0"/>
              <a:t>Game Playing</a:t>
            </a:r>
            <a:r>
              <a:rPr lang="en-US" dirty="0"/>
              <a:t>: Game-playing AI agents use propositional logic to evaluate different moves and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sz="3200" dirty="0"/>
              <a:t>Limitations of Propositional Logic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175746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Expressiveness: Propositional logic is limited in expressing complex relationships and uncertainties.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Scalability: As the knowledge base grows, the complexity of reasoning increases exponentially, making it difficult to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Incompleteness: Propositional logic cannot handle incomplete or uncertain information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Quantification: It lacks the ability to quantify statements, limiting its expressive power.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F0813-F50D-5BC9-BDC2-DD54F205A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048B47-B056-FFDC-F335-F7BA64FF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sz="3200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F6992-0D90-D7AF-9185-392506631B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175746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Propositional logic is a fundamental component of AI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a formal framework for representing knowledge and making logical inferences.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useful, it has limitations in expressing complex relationships and dealing with uncertainties.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its limitations, it remains a valuable tool in various AI applications.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149B40-2AFB-FD51-636D-AD3C3DF748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845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{5DD11195-6B90-47C2-9537-61F055C80838}tf78438558_win32</Template>
  <TotalTime>118</TotalTime>
  <Words>462</Words>
  <Application>Microsoft Office PowerPoint</Application>
  <PresentationFormat>Widescreen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Propositional Logic: Basics, Operations, and Applications in AI</vt:lpstr>
      <vt:lpstr>agenda</vt:lpstr>
      <vt:lpstr>Introduction to Propositional Logic</vt:lpstr>
      <vt:lpstr>Propositions and Logical Connectives</vt:lpstr>
      <vt:lpstr>Logical Operations and Truth Tables</vt:lpstr>
      <vt:lpstr>Knowledge Base</vt:lpstr>
      <vt:lpstr>Examples of Propositional Logic in AI</vt:lpstr>
      <vt:lpstr>Limitations of Propositional Logic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Logic: Basics, Operations, and Applications in AI</dc:title>
  <dc:subject/>
  <dc:creator>Faaraan Kazi</dc:creator>
  <cp:lastModifiedBy>Faaraan Kazi</cp:lastModifiedBy>
  <cp:revision>11</cp:revision>
  <dcterms:created xsi:type="dcterms:W3CDTF">2024-02-29T02:04:42Z</dcterms:created>
  <dcterms:modified xsi:type="dcterms:W3CDTF">2024-03-01T03:30:44Z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