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20" d="100"/>
          <a:sy n="120" d="100"/>
        </p:scale>
        <p:origin x="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1200" b="1" dirty="0"/>
            <a:t>321 Questions and Answers </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b="1" dirty="0"/>
            <a:t>For week 3 Transcript </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1200" b="1" dirty="0"/>
            <a:t>183 Questions and Answers </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b="1" dirty="0"/>
            <a:t>For Week 4 Transcript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200" b="1" dirty="0"/>
            <a:t>Issue with libraries and manual efforts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b="1" dirty="0"/>
            <a:t>Challenges</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LinFactNeighborX="-174" custLinFactNeighborY="-2188">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LinFactNeighborX="-104" custLinFactNeighborY="-625">
        <dgm:presLayoutVars>
          <dgm:bulletEnabled val="1"/>
        </dgm:presLayoutVars>
      </dgm:prSet>
      <dgm:spPr/>
    </dgm:pt>
    <dgm:pt modelId="{122B38A3-0442-4747-820C-1F37877E2B0E}" type="pres">
      <dgm:prSet presAssocID="{8DB5D7D5-6A1C-4ABC-8850-759A9D876047}" presName="ConnectLine1" presStyleLbl="sibTrans1D1" presStyleIdx="0" presStyleCnt="3" custLinFactNeighborX="-14494" custLinFactNeighborY="-2735"/>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custLinFactNeighborX="-7180" custLinFactNeighborY="-10942"/>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LinFactNeighborX="-174" custLinFactNeighborY="-2188">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custLinFactNeighborX="-104" custLinFactNeighborY="-625">
        <dgm:presLayoutVars>
          <dgm:bulletEnabled val="1"/>
        </dgm:presLayoutVars>
      </dgm:prSet>
      <dgm:spPr/>
    </dgm:pt>
    <dgm:pt modelId="{DBA410EB-5F61-4F46-92D9-C5B0AA59EE15}" type="pres">
      <dgm:prSet presAssocID="{C5146535-FD3D-4589-98A3-623B8DA4B8DB}" presName="ConnectLine1" presStyleLbl="sibTrans1D1" presStyleIdx="1" presStyleCnt="3" custLinFactNeighborX="-14494" custLinFactNeighborY="-2735"/>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custLinFactNeighborX="-7180" custLinFactNeighborY="-10942"/>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custLinFactNeighborX="-174" custLinFactNeighborY="-2188">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custLinFactNeighborX="-104" custLinFactNeighborY="-625">
        <dgm:presLayoutVars>
          <dgm:bulletEnabled val="1"/>
        </dgm:presLayoutVars>
      </dgm:prSet>
      <dgm:spPr/>
    </dgm:pt>
    <dgm:pt modelId="{440E9361-37D2-4157-AF38-7B49AD23708B}" type="pres">
      <dgm:prSet presAssocID="{09C152DA-7620-4852-8162-A77EC3609F3F}" presName="ConnectLine1" presStyleLbl="sibTrans1D1" presStyleIdx="2" presStyleCnt="3" custLinFactNeighborX="-14494" custLinFactNeighborY="-2735"/>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custLinFactNeighborX="-7180" custLinFactNeighborY="-10942"/>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2826" y="306327"/>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b="1" kern="1200" dirty="0"/>
            <a:t>321 Questions and Answers </a:t>
          </a:r>
        </a:p>
      </dsp:txBody>
      <dsp:txXfrm rot="5400000">
        <a:off x="1019640" y="1644992"/>
        <a:ext cx="2987491" cy="327900"/>
      </dsp:txXfrm>
    </dsp:sp>
    <dsp:sp modelId="{5A1B764B-0DC5-47CD-BDEA-9E67799496EC}">
      <dsp:nvSpPr>
        <dsp:cNvPr id="0" name=""/>
        <dsp:cNvSpPr/>
      </dsp:nvSpPr>
      <dsp:spPr>
        <a:xfrm>
          <a:off x="17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b="1" kern="1200" dirty="0"/>
            <a:t>For week 3 Transcript </a:t>
          </a:r>
        </a:p>
      </dsp:txBody>
      <dsp:txXfrm>
        <a:off x="176" y="0"/>
        <a:ext cx="5008717" cy="1271825"/>
      </dsp:txXfrm>
    </dsp:sp>
    <dsp:sp modelId="{122B38A3-0442-4747-820C-1F37877E2B0E}">
      <dsp:nvSpPr>
        <dsp:cNvPr id="0" name=""/>
        <dsp:cNvSpPr/>
      </dsp:nvSpPr>
      <dsp:spPr>
        <a:xfrm>
          <a:off x="2504526" y="1336550"/>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68188" y="1263873"/>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07130" y="1627253"/>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b="1" kern="1200" dirty="0"/>
            <a:t>183 Questions and Answers </a:t>
          </a:r>
        </a:p>
      </dsp:txBody>
      <dsp:txXfrm>
        <a:off x="4007130" y="1627253"/>
        <a:ext cx="3005230" cy="363378"/>
      </dsp:txXfrm>
    </dsp:sp>
    <dsp:sp modelId="{DF65791B-462E-4589-B98D-F60587330CA8}">
      <dsp:nvSpPr>
        <dsp:cNvPr id="0" name=""/>
        <dsp:cNvSpPr/>
      </dsp:nvSpPr>
      <dsp:spPr>
        <a:xfrm>
          <a:off x="3005407" y="2354012"/>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b="1" kern="1200" dirty="0"/>
            <a:t>For Week 4 Transcript</a:t>
          </a:r>
        </a:p>
      </dsp:txBody>
      <dsp:txXfrm>
        <a:off x="3005407" y="2354012"/>
        <a:ext cx="5008717" cy="1271825"/>
      </dsp:txXfrm>
    </dsp:sp>
    <dsp:sp modelId="{DBA410EB-5F61-4F46-92D9-C5B0AA59EE15}">
      <dsp:nvSpPr>
        <dsp:cNvPr id="0" name=""/>
        <dsp:cNvSpPr/>
      </dsp:nvSpPr>
      <dsp:spPr>
        <a:xfrm>
          <a:off x="5509757" y="199063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3419" y="2281333"/>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3287" y="306327"/>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b="1" kern="1200" dirty="0"/>
            <a:t>Issue with libraries and manual efforts</a:t>
          </a:r>
        </a:p>
      </dsp:txBody>
      <dsp:txXfrm rot="-5400000">
        <a:off x="7012362" y="1644992"/>
        <a:ext cx="2987491" cy="327900"/>
      </dsp:txXfrm>
    </dsp:sp>
    <dsp:sp modelId="{B4723E2A-4FF1-452A-BD25-8EC364F15A6F}">
      <dsp:nvSpPr>
        <dsp:cNvPr id="0" name=""/>
        <dsp:cNvSpPr/>
      </dsp:nvSpPr>
      <dsp:spPr>
        <a:xfrm>
          <a:off x="6010637"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b="1" kern="1200" dirty="0"/>
            <a:t>Challenges</a:t>
          </a:r>
        </a:p>
      </dsp:txBody>
      <dsp:txXfrm>
        <a:off x="6010637" y="0"/>
        <a:ext cx="5008717" cy="1271825"/>
      </dsp:txXfrm>
    </dsp:sp>
    <dsp:sp modelId="{440E9361-37D2-4157-AF38-7B49AD23708B}">
      <dsp:nvSpPr>
        <dsp:cNvPr id="0" name=""/>
        <dsp:cNvSpPr/>
      </dsp:nvSpPr>
      <dsp:spPr>
        <a:xfrm>
          <a:off x="8514987" y="1336550"/>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78649" y="1263873"/>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Project updates Week 3</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630672850"/>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{2EBACD26-DCF1-4290-BDAD-54210D98E673}tf33552983_win32</Template>
  <TotalTime>6</TotalTime>
  <Words>27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Franklin Gothic Book</vt:lpstr>
      <vt:lpstr>Franklin Gothic Demi</vt:lpstr>
      <vt:lpstr>Wingdings 2</vt:lpstr>
      <vt:lpstr>DividendVTI</vt:lpstr>
      <vt:lpstr>Project updates Week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Faaraan Kazi</dc:creator>
  <cp:lastModifiedBy>Faaraan Kazi</cp:lastModifiedBy>
  <cp:revision>2</cp:revision>
  <dcterms:created xsi:type="dcterms:W3CDTF">2024-02-12T18:18:54Z</dcterms:created>
  <dcterms:modified xsi:type="dcterms:W3CDTF">2024-02-12T18:25:10Z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