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16AF-8198-C30F-A6AE-A5D06038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43B3-8C51-3C51-59DA-7F92F8BD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8C88-A81C-E81E-15B1-7946DD9B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5CC2-9372-83B6-4F31-61FA35A8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3366-2933-D4CD-2396-B2B3C2B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4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9728-0327-3962-A265-16BC794F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53759-0948-9B7C-9912-7F2F559DE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1F56-3506-9DC9-7B7C-30494624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6F7E-ED82-8F1A-E0B8-28A3B21D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895D-C0C2-3E32-E18E-4E5EFE61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7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644A-8498-C4EC-204B-02B660F7D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82CBD-314F-E6AB-F89A-8877379E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3364-74EE-3C6A-13AD-B8A24B1B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49C1-D584-E5CB-9BA4-25EA3702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7275-B661-4541-3DED-3EF5087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2EB-87FF-8087-1B26-11EC913C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751F-245B-4E8A-3F15-DF8AB2D3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0375-5B36-61BD-B357-A67762EF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1E91-27CF-EFEB-284D-6AE86239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671A-2D3E-1B89-90D9-553B37CA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3620-1850-EA8A-0560-7E636EE7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0C90-0A31-2636-0DCD-8BE8055B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589E-C7E5-F22F-25E4-0D2D668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7EDE2-5E87-7FF7-FE52-923FD935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69E2-A6D3-300B-9533-329735F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C0A2-9C05-F26E-A4E4-18F7487C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1784-67E6-8563-8FA0-2E3A3A12F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DB84-1CED-4A13-5020-D8331356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CEAE5-61B1-0692-0C2B-075AF8D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F441-6387-212B-53A6-44FF413B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644A-5A60-8576-A629-529517A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1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55CD-4B4F-CF4B-6F22-852C4B80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410C-D5FF-DCF0-7200-0B40D7CE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D249-881D-392A-1525-D3B22137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C8949-A126-3FE1-3A62-D62A234C8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79124-E2CD-B2EC-CEA1-7FCB0C11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BD5C-A481-0B77-AA9F-D9CD93D5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DF29-470E-9B8F-FDC7-B444387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7AD0B-2A3B-04A4-C9B2-CE01E0C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E297-A87C-8966-7329-7FEC252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C823A-5457-4FE1-6BB6-26D7D95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85F8C-CF4C-F750-BB49-6A681067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D3CAE-9DD7-ECFB-B4D3-760155CC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46279-A3CE-32B1-00BA-EFB7F9C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F1CA5-7795-35C5-0940-DD6FCEF0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9C4A-FD0E-BB62-F5D7-A171E21C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24C4-F561-038E-405C-CD5D7586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4851-3F2A-9929-A8C9-1CA2B2AB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639B-DB8E-BC87-FC5D-9B609F77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4CCF-84EC-EF7C-3BA9-467975B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FC3A-54DD-D871-195E-B2DE40E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DFCB-8411-2F27-E628-BFF3D2E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7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22D0-12C4-5D5F-D0E3-0E57C194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40AA9-E15F-14C9-3EC7-EE2315E5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CBE9-2B3A-295D-2458-3D76B2C4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5BC2-043D-7C16-5A75-15B729B0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D15A-EA46-D847-A379-1D799DDC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74A77-33BC-56B2-F9D4-98107D57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3D462-9F76-9B0C-C816-6FCA9A6F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B38-A23B-D6BA-FBDC-1C327A9B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F4BD-BCA7-A403-C85B-7EDFB20A2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6FA1-32DC-44DF-AAAA-00367DD05F6F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32A2-A03D-5877-FC89-6C4BBB3C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6FF4-B75F-9921-937E-89705FB10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D169-326A-4A21-B8D1-9CDE9BC0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BAC9B-928D-14CB-9925-D99E9EC5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562"/>
            <a:ext cx="12192000" cy="69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56455-FD46-0D3E-9919-5318DD9A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7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712D6-8B6A-B9B3-6C31-DC767697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Faaraan Kazi</dc:creator>
  <cp:lastModifiedBy>Faaraan Kazi</cp:lastModifiedBy>
  <cp:revision>1</cp:revision>
  <dcterms:created xsi:type="dcterms:W3CDTF">2024-01-29T18:58:55Z</dcterms:created>
  <dcterms:modified xsi:type="dcterms:W3CDTF">2024-01-29T19:00:01Z</dcterms:modified>
</cp:coreProperties>
</file>