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6B29-4F4B-6265-4166-B706EE856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C4310-810C-F29C-507C-4F57A1E2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6AE3-99F7-20C5-5E4F-75C90F1D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52E4-AFFA-375C-E663-1E818C55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5E26-6A22-9FFE-9359-64C34EEC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1154-2FAE-5A7A-4A1A-004F1F9E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568D8-681C-1886-7F65-37885189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052B-E3B4-B778-91C3-73EEBBE7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FDC1-1310-3C4C-6C0F-CC78363B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C525-D0C1-12A5-9452-2E3EDB48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3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F1F31-7015-D66B-62BD-5C7BC615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B63B0-F237-92EB-A0A7-B7AA2E8F9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E5DB-83D9-5C2F-5781-2C9607C6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DC4E-ECE6-0AC3-F892-CCCC3727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1328-B830-3597-497D-2B0E3848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9ED0-E745-C5FA-A923-5AE37CBF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B4E4-2F40-9953-5F08-603D2588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E5E1-A8BA-2DBC-833B-4AD987B5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A7E4-58EC-788C-EFE4-371BDB9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D692F-DB95-A476-0307-A42AAEE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761-1195-08DE-9D86-76F858E3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20ABD-1B15-C330-05E0-08283417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A900-3C6A-7ED4-0B2B-1FE8EF7B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BA32-C29D-AA32-5CBE-5A6FCAE8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98FF-2D00-50A2-4C9C-E21CD376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1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D430-2A43-87D3-7E28-9609B486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B0A2-14E8-511C-FB47-F3098C22B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C91D-118D-470F-50DA-AA8D3FB9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3156-4F67-86BA-6DB4-A201F15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BAA97-B7E9-A2C8-3A0F-1D0FE4A0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CB79-2B50-F30F-962D-CA40C5C0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C536-2C38-37FD-398A-75E840C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F422B-884F-FC92-BA49-1309A69E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F8499-CCBB-BFA9-4991-20F893AF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DE1B9-90EB-9045-C862-DE4E99C1D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06E45-7564-B3C1-797E-B7F980E6C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19334-4AC3-12D4-C9AC-8BFBD2B9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768D-D66B-C23F-6AD8-CEDA3C6D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B4CF0-0A4B-9A92-243C-70EECB13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0DC5-7427-0687-2B58-3DF70BD2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565EE-D6BC-53D7-0761-E42E7C7E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BD21-1B8C-B69A-FFC7-B4E64766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A7485-1041-07D1-F729-5B767850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0DC15-1897-6937-7187-AAAB00B2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307C4-18F9-23B4-2183-DA564B63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BE47A-F15B-190E-80B5-999D6092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031F-6950-0E8A-5F86-68B7E186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4BD8-66E0-249C-7C45-C5DC1103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7821-407B-2973-316A-650926B5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7CBBE-3BF3-2B70-23EF-A4078280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2C4F-7238-5E60-1980-3674C46E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5DFD-017F-848B-8318-00962094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0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28D5-AC2A-E33D-068A-81605DDB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98E4-C759-80C6-5FB6-B5744F36A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8385D-ADC7-1290-E67C-FB5DE11AA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74B2-F86F-7237-5573-18F866C4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7B97A-744D-CBA8-1674-69310CC2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639D-2E5E-0E5D-95FA-31ECE4E8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52070-D4DC-A477-CD33-00748D2A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6C68F-0F73-6362-DDB8-3870C666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DF6F-A229-C441-0D0F-F9E81D9F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F283-4BC9-40A7-A340-EB63CDABDC4D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C291-EBCB-C9A6-53DB-3336523E4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9EC-B9B7-1CFA-FA24-4E408F249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30D-262D-442F-9004-8ACFCEFA2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0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5C47A-1866-477F-EC7D-44AD0800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1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5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5F54B-11F9-6131-D013-52EAF1DC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897" y="0"/>
            <a:ext cx="12667299" cy="68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1B261-EE04-D513-4389-12A20EEA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58" y="-103366"/>
            <a:ext cx="12210657" cy="409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48529-68AB-90FE-E671-7680E83E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58" y="3689405"/>
            <a:ext cx="12287521" cy="33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E3E882-EF6F-EFA8-B17F-447156B7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CB0CE1-706A-BAD7-CD7E-F221CEB4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813"/>
            <a:ext cx="12191999" cy="69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5C0552-C205-5666-B769-28E1306F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325"/>
            <a:ext cx="12192000" cy="6108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22C08-4EDE-21AC-CDBE-5C4EA6CC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86246"/>
            <a:ext cx="12192000" cy="10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1214F-167E-1DEA-5C3F-7997CFA3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71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0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Faaraan Kazi</dc:creator>
  <cp:lastModifiedBy>Faaraan Kazi</cp:lastModifiedBy>
  <cp:revision>2</cp:revision>
  <dcterms:created xsi:type="dcterms:W3CDTF">2024-01-28T20:32:16Z</dcterms:created>
  <dcterms:modified xsi:type="dcterms:W3CDTF">2024-01-28T20:34:55Z</dcterms:modified>
</cp:coreProperties>
</file>