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902" y="742244"/>
            <a:ext cx="8915399" cy="2262781"/>
          </a:xfrm>
        </p:spPr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902" y="3140490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IBM Certified Data Scientist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320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449B3-1CDB-4B11-99A9-8C0932FA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865275" cy="3602736"/>
          </a:xfrm>
          <a:prstGeom prst="rect">
            <a:avLst/>
          </a:prstGeom>
        </p:spPr>
      </p:pic>
      <p:sp>
        <p:nvSpPr>
          <p:cNvPr id="40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320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73090" y="2683748"/>
            <a:ext cx="5976983" cy="116242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1DFBD-C233-4FB7-8EA3-E5E3A42D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3" y="228600"/>
            <a:ext cx="6545715" cy="6371741"/>
          </a:xfrm>
          <a:prstGeom prst="rect">
            <a:avLst/>
          </a:prstGeom>
        </p:spPr>
      </p:pic>
      <p:sp>
        <p:nvSpPr>
          <p:cNvPr id="40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984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323493"/>
            <a:ext cx="8915399" cy="833437"/>
          </a:xfrm>
        </p:spPr>
        <p:txBody>
          <a:bodyPr>
            <a:normAutofit fontScale="90000"/>
          </a:bodyPr>
          <a:lstStyle/>
          <a:p>
            <a:r>
              <a:rPr lang="en-US" dirty="0"/>
              <a:t>Pearson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A13DD-A583-4BCC-B87C-30FA61F9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288873"/>
            <a:ext cx="8176001" cy="2761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55C95-0DA1-41D9-8D6C-6A6C52E7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81477"/>
            <a:ext cx="8176000" cy="25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323493"/>
            <a:ext cx="8915399" cy="833437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&amp; Favorite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72F6-6BF5-44DF-910D-85C2B96D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49" y="1286232"/>
            <a:ext cx="8648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323493"/>
            <a:ext cx="8915399" cy="1514475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Target Location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4D5F1-C4C1-488A-B887-D01A6717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2" y="2762074"/>
            <a:ext cx="9113791" cy="21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/>
          <a:lstStyle/>
          <a:p>
            <a:r>
              <a:rPr lang="en-US" dirty="0"/>
              <a:t>Recommended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Locations were carefully analyzed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Existing locations were compared to target locations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Surrounding features were key in analysis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Punjabi </a:t>
            </a:r>
            <a:r>
              <a:rPr lang="en-US" sz="2000" dirty="0" err="1"/>
              <a:t>Dhaba</a:t>
            </a:r>
            <a:r>
              <a:rPr lang="en-US" sz="2000" dirty="0"/>
              <a:t> is the recommended location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1611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Different methodologies and models were tried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Efficiency and predictabilities were compared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Prediction has more room to improve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Features around the location has be the key for prediction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5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/>
          <a:lstStyle/>
          <a:p>
            <a:r>
              <a:rPr lang="en-US" dirty="0"/>
              <a:t>Predicting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Retail Business’s success mostly depends on its location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Locations with foot traffic brings customers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Surrounding features contributes to traffic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Locations with best features wins the contest</a:t>
            </a: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878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Investment opportunity for an Indian Restaurant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Significant growth of Indian diaspora in NE region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Boston and its metro area is the target location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Identify a location for the new Indian Restaurant</a:t>
            </a: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468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Four Square and Google Maps are primary data sources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Four Square API  - collect surrounding features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Google Maps API – Geo-coordinates for locations</a:t>
            </a:r>
            <a:endParaRPr lang="en-US" sz="18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Target locations – from investors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Favorite (existing) restaurants – from investors</a:t>
            </a:r>
          </a:p>
        </p:txBody>
      </p:sp>
    </p:spTree>
    <p:extLst>
      <p:ext uri="{BB962C8B-B14F-4D97-AF65-F5344CB8AC3E}">
        <p14:creationId xmlns:p14="http://schemas.microsoft.com/office/powerpoint/2010/main" val="37004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46" y="75245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Data Wrangling/Cleaning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2FC2-63F4-4A17-8595-8AE2DE8C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7" y="2415822"/>
            <a:ext cx="7661097" cy="34318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Four Square data is cleaned to keep location data only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Any rows that are not for restaurants are dropped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Data with missing attributes are ignored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Locations fall far from preferred locations are dropped. </a:t>
            </a:r>
          </a:p>
        </p:txBody>
      </p:sp>
    </p:spTree>
    <p:extLst>
      <p:ext uri="{BB962C8B-B14F-4D97-AF65-F5344CB8AC3E}">
        <p14:creationId xmlns:p14="http://schemas.microsoft.com/office/powerpoint/2010/main" val="5209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457" y="604481"/>
            <a:ext cx="8915399" cy="83343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6DA4-D029-4AF4-803E-65AE9D20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46" y="1604962"/>
            <a:ext cx="8477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en-US" sz="4400" dirty="0"/>
              <a:t>Target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CA0AA-C9A3-4C42-9E7F-BCB4A780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34963"/>
            <a:ext cx="8195862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4918075"/>
            <a:ext cx="8915399" cy="823448"/>
          </a:xfrm>
        </p:spPr>
        <p:txBody>
          <a:bodyPr>
            <a:normAutofit/>
          </a:bodyPr>
          <a:lstStyle/>
          <a:p>
            <a:r>
              <a:rPr lang="en-US" sz="4400" dirty="0"/>
              <a:t>Stake Holders Favorites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6600-2584-44F3-8477-EB539DE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34963"/>
            <a:ext cx="6683376" cy="40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F399-D180-4693-A508-826B2D72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457" y="604481"/>
            <a:ext cx="8915399" cy="833437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Explored Attractions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1FB65-3EB4-4E5D-8426-B1326229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61" y="1628069"/>
            <a:ext cx="17145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08B50-DBC8-4AAC-9E8F-699D534A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86" y="3710344"/>
            <a:ext cx="2505075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7DDA3-A2D4-447A-8F1E-9DFDFDC7C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61" y="3719869"/>
            <a:ext cx="2514600" cy="2533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A3C00-9CA6-4696-B8E5-2A0B9D27C0AD}"/>
              </a:ext>
            </a:extLst>
          </p:cNvPr>
          <p:cNvSpPr txBox="1"/>
          <p:nvPr/>
        </p:nvSpPr>
        <p:spPr>
          <a:xfrm>
            <a:off x="1253068" y="3429000"/>
            <a:ext cx="407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Attractions Near All Restaurants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67A45-885D-4D0B-92DF-73594207F9CC}"/>
              </a:ext>
            </a:extLst>
          </p:cNvPr>
          <p:cNvSpPr txBox="1"/>
          <p:nvPr/>
        </p:nvSpPr>
        <p:spPr>
          <a:xfrm>
            <a:off x="7010399" y="3429000"/>
            <a:ext cx="407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Attractions Near Target Locations</a:t>
            </a:r>
          </a:p>
        </p:txBody>
      </p:sp>
    </p:spTree>
    <p:extLst>
      <p:ext uri="{BB962C8B-B14F-4D97-AF65-F5344CB8AC3E}">
        <p14:creationId xmlns:p14="http://schemas.microsoft.com/office/powerpoint/2010/main" val="1009113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Capstone</vt:lpstr>
      <vt:lpstr>Predicting Location</vt:lpstr>
      <vt:lpstr>Problem Statement</vt:lpstr>
      <vt:lpstr>Data Collection</vt:lpstr>
      <vt:lpstr>Data Wrangling/Cleaning</vt:lpstr>
      <vt:lpstr>Distribution of Restaurants</vt:lpstr>
      <vt:lpstr>Target Locations</vt:lpstr>
      <vt:lpstr>Stake Holders Favorites</vt:lpstr>
      <vt:lpstr>Explored Attractions</vt:lpstr>
      <vt:lpstr>Descriptive Statistics</vt:lpstr>
      <vt:lpstr>Distribution of Data</vt:lpstr>
      <vt:lpstr>Pearson Correlation</vt:lpstr>
      <vt:lpstr>Target &amp; Favorite Locations</vt:lpstr>
      <vt:lpstr>Normalized Target Location Data</vt:lpstr>
      <vt:lpstr>Recommended Location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Anbazhagan, Asir</dc:creator>
  <cp:lastModifiedBy>Anbazhagan, Asir</cp:lastModifiedBy>
  <cp:revision>4</cp:revision>
  <dcterms:created xsi:type="dcterms:W3CDTF">2019-06-01T11:31:08Z</dcterms:created>
  <dcterms:modified xsi:type="dcterms:W3CDTF">2019-06-01T11:55:52Z</dcterms:modified>
</cp:coreProperties>
</file>